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omments/modernComment_100_82E3F0B5.xml" ContentType="application/vnd.ms-powerpoint.comments+xml"/>
  <Override PartName="/ppt/comments/modernComment_7FFFF5EC_57065578.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8" r:id="rId4"/>
    <p:sldMasterId id="2147483754" r:id="rId5"/>
    <p:sldMasterId id="2147483777" r:id="rId6"/>
    <p:sldMasterId id="2147483789" r:id="rId7"/>
    <p:sldMasterId id="2147483796" r:id="rId8"/>
    <p:sldMasterId id="2147483803" r:id="rId9"/>
    <p:sldMasterId id="2147483810" r:id="rId10"/>
    <p:sldMasterId id="2147483819" r:id="rId11"/>
    <p:sldMasterId id="2147483829" r:id="rId12"/>
    <p:sldMasterId id="2147483836" r:id="rId13"/>
  </p:sldMasterIdLst>
  <p:notesMasterIdLst>
    <p:notesMasterId r:id="rId32"/>
  </p:notesMasterIdLst>
  <p:handoutMasterIdLst>
    <p:handoutMasterId r:id="rId33"/>
  </p:handoutMasterIdLst>
  <p:sldIdLst>
    <p:sldId id="256" r:id="rId14"/>
    <p:sldId id="2147481068" r:id="rId15"/>
    <p:sldId id="272" r:id="rId16"/>
    <p:sldId id="261" r:id="rId17"/>
    <p:sldId id="277" r:id="rId18"/>
    <p:sldId id="2147481069" r:id="rId19"/>
    <p:sldId id="2147481070" r:id="rId20"/>
    <p:sldId id="286" r:id="rId21"/>
    <p:sldId id="2147481071" r:id="rId22"/>
    <p:sldId id="264" r:id="rId23"/>
    <p:sldId id="2147481072" r:id="rId24"/>
    <p:sldId id="2147481073" r:id="rId25"/>
    <p:sldId id="276" r:id="rId26"/>
    <p:sldId id="282" r:id="rId27"/>
    <p:sldId id="298" r:id="rId28"/>
    <p:sldId id="275" r:id="rId29"/>
    <p:sldId id="297" r:id="rId30"/>
    <p:sldId id="266"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4" userDrawn="1">
          <p15:clr>
            <a:srgbClr val="A4A3A4"/>
          </p15:clr>
        </p15:guide>
        <p15:guide id="2" pos="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00671-65BD-66D9-FF90-D643833BE8C9}" name="Julie Strickland" initials="JS" userId="S::stricklandj@knowfully.com::27a4a3a1-d832-4e88-8dc9-df0568a249ea" providerId="AD"/>
  <p188:author id="{2D01D0D2-EED0-FF9C-C92C-0E2F2F0E5F2C}" name="Warren Beckman" initials="WB" userId="S::beckmanw@knowfully.com::f9d64bef-834d-42bc-98ba-cf8d434a764a" providerId="AD"/>
  <p188:author id="{ADD2DDE3-4445-5386-1DF7-A409817D93E3}" name="Susan Meehan-Perry" initials="SMP" userId="S::perrys@knowfully.com::85ee32ea-2199-4a62-85bf-9817686f50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shala Aluwihare" initials="PA" lastIdx="45" clrIdx="0">
    <p:extLst>
      <p:ext uri="{19B8F6BF-5375-455C-9EA6-DF929625EA0E}">
        <p15:presenceInfo xmlns:p15="http://schemas.microsoft.com/office/powerpoint/2012/main" userId="S::paluwihare@cmeoutfitters.com::bde0ff5f-66ff-4edf-a09a-a03e0bf32514" providerId="AD"/>
      </p:ext>
    </p:extLst>
  </p:cmAuthor>
  <p:cmAuthor id="2" name="Susan Meehan-Perry" initials="SM" lastIdx="35" clrIdx="1">
    <p:extLst>
      <p:ext uri="{19B8F6BF-5375-455C-9EA6-DF929625EA0E}">
        <p15:presenceInfo xmlns:p15="http://schemas.microsoft.com/office/powerpoint/2012/main" userId="S::sperry@cmeoutfitters.com::4053fd2c-7c9c-4965-93ce-a5133a19b62c" providerId="AD"/>
      </p:ext>
    </p:extLst>
  </p:cmAuthor>
  <p:cmAuthor id="3" name="Poshala Aluwihare" initials="PA [2]" lastIdx="21" clrIdx="2">
    <p:extLst>
      <p:ext uri="{19B8F6BF-5375-455C-9EA6-DF929625EA0E}">
        <p15:presenceInfo xmlns:p15="http://schemas.microsoft.com/office/powerpoint/2012/main" userId="S::aluwiharep@knowfully.com::00122476-b6f7-4d90-b2f6-0e14b1ee083f" providerId="AD"/>
      </p:ext>
    </p:extLst>
  </p:cmAuthor>
  <p:cmAuthor id="4" name="thusitha wickramasinghe" initials="tw" lastIdx="14" clrIdx="3">
    <p:extLst>
      <p:ext uri="{19B8F6BF-5375-455C-9EA6-DF929625EA0E}">
        <p15:presenceInfo xmlns:p15="http://schemas.microsoft.com/office/powerpoint/2012/main" userId="cb8859e9e552221b" providerId="Windows Live"/>
      </p:ext>
    </p:extLst>
  </p:cmAuthor>
  <p:cmAuthor id="5" name="Susan Meehan-Perry" initials="SMP" lastIdx="7" clrIdx="4">
    <p:extLst>
      <p:ext uri="{19B8F6BF-5375-455C-9EA6-DF929625EA0E}">
        <p15:presenceInfo xmlns:p15="http://schemas.microsoft.com/office/powerpoint/2012/main" userId="S::perrys@knowfully.com::85ee32ea-2199-4a62-85bf-9817686f50cf" providerId="AD"/>
      </p:ext>
    </p:extLst>
  </p:cmAuthor>
  <p:cmAuthor id="6" name="Jan Perez" initials="JP" lastIdx="4" clrIdx="5">
    <p:extLst>
      <p:ext uri="{19B8F6BF-5375-455C-9EA6-DF929625EA0E}">
        <p15:presenceInfo xmlns:p15="http://schemas.microsoft.com/office/powerpoint/2012/main" userId="S::perezj@knowfully.com::dde488b3-8563-4d73-a7e1-d05c670833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0"/>
    <a:srgbClr val="97DCE0"/>
    <a:srgbClr val="DC6A5B"/>
    <a:srgbClr val="F57767"/>
    <a:srgbClr val="11597B"/>
    <a:srgbClr val="5F2E8C"/>
    <a:srgbClr val="4E89B8"/>
    <a:srgbClr val="D26867"/>
    <a:srgbClr val="376B0F"/>
    <a:srgbClr val="F7A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85"/>
  </p:normalViewPr>
  <p:slideViewPr>
    <p:cSldViewPr snapToGrid="0">
      <p:cViewPr varScale="1">
        <p:scale>
          <a:sx n="157" d="100"/>
          <a:sy n="157" d="100"/>
        </p:scale>
        <p:origin x="512" y="160"/>
      </p:cViewPr>
      <p:guideLst>
        <p:guide orient="horz" pos="3204"/>
        <p:guide pos="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microsoft.com/office/2018/10/relationships/authors" Target="authors.xml"/><Relationship Id="rId21" Type="http://schemas.openxmlformats.org/officeDocument/2006/relationships/slide" Target="slides/slide8.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modernComment_100_82E3F0B5.xml><?xml version="1.0" encoding="utf-8"?>
<p188:cmLst xmlns:a="http://schemas.openxmlformats.org/drawingml/2006/main" xmlns:r="http://schemas.openxmlformats.org/officeDocument/2006/relationships" xmlns:p188="http://schemas.microsoft.com/office/powerpoint/2018/8/main">
  <p188:cm id="{0F60AA04-CE61-4972-9A20-9A0DA526C0EF}" authorId="{A0300671-65BD-66D9-FF90-D643833BE8C9}" status="resolved" created="2025-09-24T17:34:19.842" complete="100000">
    <ac:txMkLst xmlns:ac="http://schemas.microsoft.com/office/drawing/2013/main/command">
      <pc:docMk xmlns:pc="http://schemas.microsoft.com/office/powerpoint/2013/main/command"/>
      <pc:sldMk xmlns:pc="http://schemas.microsoft.com/office/powerpoint/2013/main/command" cId="2195976373" sldId="256"/>
      <ac:spMk id="5" creationId="{F78B13D9-416E-FA07-D1E4-575078A464FB}"/>
      <ac:txMk cp="7">
        <ac:context len="49" hash="3617657115"/>
      </ac:txMk>
    </ac:txMkLst>
    <p188:pos x="1257425" y="215323"/>
    <p188:replyLst>
      <p188:reply id="{7F636ACC-076E-4A3A-BD37-73564AAFBCDC}" authorId="{2D01D0D2-EED0-FF9C-C92C-0E2F2F0E5F2C}" created="2025-09-24T17:48:44.158">
        <p188:txBody>
          <a:bodyPr/>
          <a:lstStyle/>
          <a:p>
            <a:r>
              <a:rPr lang="en-US"/>
              <a:t>[@Julie Strickland] yes, of course! No problem.</a:t>
            </a:r>
          </a:p>
        </p188:txBody>
      </p188:reply>
    </p188:replyLst>
    <p188:txBody>
      <a:bodyPr/>
      <a:lstStyle/>
      <a:p>
        <a:r>
          <a:rPr lang="en-US"/>
          <a:t>[@Warren Beckman]  Can we remove “slang” and just have it say Modern term….?</a:t>
        </a:r>
      </a:p>
    </p188:txBody>
  </p188:cm>
</p188:cmLst>
</file>

<file path=ppt/comments/modernComment_7FFFF5EC_57065578.xml><?xml version="1.0" encoding="utf-8"?>
<p188:cmLst xmlns:a="http://schemas.openxmlformats.org/drawingml/2006/main" xmlns:r="http://schemas.openxmlformats.org/officeDocument/2006/relationships" xmlns:p188="http://schemas.microsoft.com/office/powerpoint/2018/8/main">
  <p188:cm id="{90DC21AF-0FC9-894A-A235-B39588EB1926}" authorId="{ADD2DDE3-4445-5386-1DF7-A409817D93E3}" status="resolved" created="2025-09-23T00:13:49.602" startDate="2025-09-23T14:29:32.470" dueDate="2025-09-23T14:29:32.470" assignedTo="{ADD2DDE3-4445-5386-1DF7-A409817D93E3}" complete="100000" title="@Susan Meehan-Perry, no we can use the full original title. The faculty wasn't crazy about the &quot;cute&quot; titles in this series but no need to go through change of scope etc. Please replace what's on the slide with original title.">
    <ac:deMkLst xmlns:ac="http://schemas.microsoft.com/office/drawing/2013/main/command">
      <pc:docMk xmlns:pc="http://schemas.microsoft.com/office/powerpoint/2013/main/command"/>
      <pc:sldMk xmlns:pc="http://schemas.microsoft.com/office/powerpoint/2013/main/command" cId="1460032888" sldId="2147481068"/>
      <ac:spMk id="2" creationId="{F75D2CA0-F6E7-27E0-C53B-AA79731B39B1}"/>
    </ac:deMkLst>
    <p188:replyLst>
      <p188:reply id="{FE444B9F-AE83-4D86-8CD3-3D2E8666DC69}" authorId="{2D01D0D2-EED0-FF9C-C92C-0E2F2F0E5F2C}" created="2025-09-23T14:29:32.470">
        <p188:txBody>
          <a:bodyPr/>
          <a:lstStyle/>
          <a:p>
            <a:r>
              <a:rPr lang="en-US"/>
              <a:t>[@Susan Meehan-Perry], no we can use the full original title.  The faculty wasn't crazy about the "cute" titles in this series but no need to go through change of scope etc. Please replace what's on the slide with original title.  </a:t>
            </a:r>
          </a:p>
        </p188:txBody>
      </p188:reply>
      <p188:reply id="{2623AFE8-6632-4064-9ECD-48C4A0E0A3F8}" authorId="{ADD2DDE3-4445-5386-1DF7-A409817D93E3}" created="2025-09-23T14:31:57.516">
        <p188:txBody>
          <a:bodyPr/>
          <a:lstStyle/>
          <a:p>
            <a:r>
              <a:rPr lang="en-US"/>
              <a:t>Will do. Thanks Warren!</a:t>
            </a:r>
          </a:p>
        </p188:txBody>
      </p188:reply>
    </p188:replyLst>
    <p188:txBody>
      <a:bodyPr/>
      <a:lstStyle/>
      <a:p>
        <a:r>
          <a:rPr lang="en-US"/>
          <a:t>Warren, The PD says this activity's title is "Spotting the Red Flags: Screening and Risk Strat Like a Pro." Did it change and the PD wasn't updated?</a:t>
        </a:r>
      </a:p>
    </p188:txBody>
    <p188:extLst>
      <p:ext xmlns:p="http://schemas.openxmlformats.org/presentationml/2006/main" uri="{5BB2D875-25FF-4072-B9AC-8F64D62656EB}">
        <p228:taskDetails xmlns:p228="http://schemas.microsoft.com/office/powerpoint/2022/08/main">
          <p228:history>
            <p228:event time="2025-09-23T14:29:32.470" id="{A16073F8-F866-4BFE-8FE4-9E362450ADA1}">
              <p228:atrbtn authorId="{2D01D0D2-EED0-FF9C-C92C-0E2F2F0E5F2C}"/>
              <p228:anchr>
                <p228:comment id="{FE444B9F-AE83-4D86-8CD3-3D2E8666DC69}"/>
              </p228:anchr>
              <p228:add/>
            </p228:event>
            <p228:event time="2025-09-23T14:29:32.470" id="{04C95CAF-39B9-48C0-A102-E77392981929}">
              <p228:atrbtn authorId="{2D01D0D2-EED0-FF9C-C92C-0E2F2F0E5F2C}"/>
              <p228:anchr>
                <p228:comment id="{FE444B9F-AE83-4D86-8CD3-3D2E8666DC69}"/>
              </p228:anchr>
              <p228:asgn authorId="{ADD2DDE3-4445-5386-1DF7-A409817D93E3}"/>
            </p228:event>
            <p228:event time="2025-09-23T14:29:32.470" id="{AF28AD09-7558-453F-B30F-F35930319A4F}">
              <p228:atrbtn authorId="{2D01D0D2-EED0-FF9C-C92C-0E2F2F0E5F2C}"/>
              <p228:anchr>
                <p228:comment id="{FE444B9F-AE83-4D86-8CD3-3D2E8666DC69}"/>
              </p228:anchr>
              <p228:date stDt="2025-09-23T14:29:32.470" endDt="2025-09-23T14:29:32.470"/>
            </p228:event>
            <p228:event time="2025-09-23T14:29:32.470" id="{FFAB99FB-EF4B-4518-A39F-1CD4D0448489}">
              <p228:atrbtn authorId="{2D01D0D2-EED0-FF9C-C92C-0E2F2F0E5F2C}"/>
              <p228:anchr>
                <p228:comment id="{FE444B9F-AE83-4D86-8CD3-3D2E8666DC69}"/>
              </p228:anchr>
              <p228:title val="@Susan Meehan-Perry, no we can use the full original title. The faculty wasn't crazy about the &quot;cute&quot; titles in this series but no need to go through change of scope etc. Please replace what's on the slide with original title."/>
            </p228:event>
            <p228:event time="2025-09-23T14:32:42.501" id="{A5FDD1E3-5690-1646-A03D-A5D8E1D40645}">
              <p228:atrbtn authorId="{ADD2DDE3-4445-5386-1DF7-A409817D93E3}"/>
              <p228:anchr>
                <p228:comment id="{00000000-0000-0000-0000-000000000000}"/>
              </p228:anchr>
              <p228:pcntCmplt val="100000"/>
            </p228:event>
          </p228:history>
        </p228:taskDetail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10/31/2025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10/31/2025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A</a:t>
            </a:r>
          </a:p>
        </p:txBody>
      </p:sp>
      <p:sp>
        <p:nvSpPr>
          <p:cNvPr id="4" name="Slide Number Placeholder 3"/>
          <p:cNvSpPr>
            <a:spLocks noGrp="1"/>
          </p:cNvSpPr>
          <p:nvPr>
            <p:ph type="sldNum" sz="quarter" idx="5"/>
          </p:nvPr>
        </p:nvSpPr>
        <p:spPr/>
        <p:txBody>
          <a:bodyPr/>
          <a:lstStyle/>
          <a:p>
            <a:fld id="{9446E1A8-6D11-D944-BA46-3CE3E43A53DE}" type="slidenum">
              <a:rPr lang="en-US" smtClean="0"/>
              <a:pPr/>
              <a:t>10</a:t>
            </a:fld>
            <a:endParaRPr lang="en-US"/>
          </a:p>
        </p:txBody>
      </p:sp>
    </p:spTree>
    <p:extLst>
      <p:ext uri="{BB962C8B-B14F-4D97-AF65-F5344CB8AC3E}">
        <p14:creationId xmlns:p14="http://schemas.microsoft.com/office/powerpoint/2010/main" val="121426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12</a:t>
            </a:fld>
            <a:endParaRPr lang="en-US"/>
          </a:p>
        </p:txBody>
      </p:sp>
    </p:spTree>
    <p:extLst>
      <p:ext uri="{BB962C8B-B14F-4D97-AF65-F5344CB8AC3E}">
        <p14:creationId xmlns:p14="http://schemas.microsoft.com/office/powerpoint/2010/main" val="181955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13</a:t>
            </a:fld>
            <a:endParaRPr lang="en-US"/>
          </a:p>
        </p:txBody>
      </p:sp>
    </p:spTree>
    <p:extLst>
      <p:ext uri="{BB962C8B-B14F-4D97-AF65-F5344CB8AC3E}">
        <p14:creationId xmlns:p14="http://schemas.microsoft.com/office/powerpoint/2010/main" val="235577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4000" y="787400"/>
            <a:ext cx="8636000" cy="3975100"/>
          </a:xfrm>
          <a:prstGeom prst="rect">
            <a:avLst/>
          </a:prstGeom>
        </p:spPr>
        <p:txBody>
          <a:bodyPr>
            <a:normAutofit/>
          </a:bodyPr>
          <a:lstStyle>
            <a:lvl1pPr marL="274320" indent="-274320">
              <a:lnSpc>
                <a:spcPct val="90000"/>
              </a:lnSpc>
              <a:spcBef>
                <a:spcPts val="0"/>
              </a:spcBef>
              <a:spcAft>
                <a:spcPts val="600"/>
              </a:spcAft>
              <a:buClr>
                <a:srgbClr val="C00000"/>
              </a:buClr>
              <a:buFont typeface="Arial" panose="020B0604020202020204" pitchFamily="34" charset="0"/>
              <a:buChar char="•"/>
              <a:defRPr sz="2400">
                <a:solidFill>
                  <a:schemeClr val="tx1"/>
                </a:solidFill>
                <a:latin typeface="+mj-lt"/>
                <a:ea typeface="Calibri" charset="0"/>
                <a:cs typeface="Calibri" charset="0"/>
              </a:defRPr>
            </a:lvl1pPr>
            <a:lvl2pPr marL="731520" indent="-274320">
              <a:lnSpc>
                <a:spcPct val="90000"/>
              </a:lnSpc>
              <a:spcBef>
                <a:spcPts val="0"/>
              </a:spcBef>
              <a:spcAft>
                <a:spcPts val="600"/>
              </a:spcAft>
              <a:buClr>
                <a:srgbClr val="C00000"/>
              </a:buClr>
              <a:buFont typeface="Arial" panose="020B0604020202020204" pitchFamily="34" charset="0"/>
              <a:buChar char="•"/>
              <a:defRPr sz="2000">
                <a:solidFill>
                  <a:schemeClr val="tx1"/>
                </a:solidFill>
                <a:latin typeface="+mj-lt"/>
                <a:ea typeface="Calibri" charset="0"/>
                <a:cs typeface="Calibri" charset="0"/>
              </a:defRPr>
            </a:lvl2pPr>
            <a:lvl3pPr marL="1188720" indent="-274320">
              <a:lnSpc>
                <a:spcPct val="90000"/>
              </a:lnSpc>
              <a:spcBef>
                <a:spcPts val="0"/>
              </a:spcBef>
              <a:spcAft>
                <a:spcPts val="600"/>
              </a:spcAft>
              <a:buClr>
                <a:srgbClr val="C00000"/>
              </a:buClr>
              <a:buFont typeface="Arial" panose="020B0604020202020204" pitchFamily="34" charset="0"/>
              <a:buChar char="•"/>
              <a:defRPr sz="1800">
                <a:solidFill>
                  <a:schemeClr val="tx1"/>
                </a:solidFill>
                <a:latin typeface="+mj-lt"/>
                <a:ea typeface="Calibri" charset="0"/>
                <a:cs typeface="Calibri" charset="0"/>
              </a:defRPr>
            </a:lvl3pPr>
            <a:lvl4pPr marL="1645920" indent="-274320">
              <a:lnSpc>
                <a:spcPct val="90000"/>
              </a:lnSpc>
              <a:spcBef>
                <a:spcPts val="0"/>
              </a:spcBef>
              <a:spcAft>
                <a:spcPts val="600"/>
              </a:spcAft>
              <a:buClr>
                <a:srgbClr val="C00000"/>
              </a:buClr>
              <a:buFont typeface="Arial" panose="020B0604020202020204" pitchFamily="34" charset="0"/>
              <a:buChar char="•"/>
              <a:defRPr sz="1600">
                <a:solidFill>
                  <a:schemeClr val="tx1"/>
                </a:solidFill>
                <a:latin typeface="+mj-lt"/>
                <a:ea typeface="Calibri" charset="0"/>
                <a:cs typeface="Calibri" charset="0"/>
              </a:defRPr>
            </a:lvl4pPr>
            <a:lvl5pPr marL="2057400" indent="-274320">
              <a:lnSpc>
                <a:spcPct val="90000"/>
              </a:lnSpc>
              <a:spcBef>
                <a:spcPts val="0"/>
              </a:spcBef>
              <a:spcAft>
                <a:spcPts val="600"/>
              </a:spcAft>
              <a:buClr>
                <a:srgbClr val="00B050"/>
              </a:buClr>
              <a:buFont typeface="Arial" panose="020B0604020202020204" pitchFamily="34" charset="0"/>
              <a:buChar char="•"/>
              <a:defRPr sz="2400">
                <a:solidFill>
                  <a:srgbClr val="000000"/>
                </a:solidFill>
                <a:latin typeface="Calibri" panose="020F0502020204030204" pitchFamily="34" charset="0"/>
                <a:ea typeface="Calibri" charset="0"/>
                <a:cs typeface="Calibri" charset="0"/>
              </a:defRPr>
            </a:lvl5pPr>
          </a:lstStyle>
          <a:p>
            <a:pPr lvl="0"/>
            <a:r>
              <a:rPr lang="en-US"/>
              <a:t>Click to edit slide body</a:t>
            </a:r>
          </a:p>
          <a:p>
            <a:pPr lvl="1"/>
            <a:r>
              <a:rPr lang="en-US"/>
              <a:t>Second level</a:t>
            </a:r>
          </a:p>
          <a:p>
            <a:pPr lvl="2"/>
            <a:r>
              <a:rPr lang="en-US"/>
              <a:t>Third level</a:t>
            </a:r>
          </a:p>
          <a:p>
            <a:pPr lvl="3"/>
            <a:r>
              <a:rPr lang="en-US"/>
              <a:t>Fourth level</a:t>
            </a:r>
          </a:p>
        </p:txBody>
      </p:sp>
      <p:sp>
        <p:nvSpPr>
          <p:cNvPr id="7" name="Title 1"/>
          <p:cNvSpPr>
            <a:spLocks noGrp="1"/>
          </p:cNvSpPr>
          <p:nvPr>
            <p:ph type="ctrTitle" hasCustomPrompt="1"/>
          </p:nvPr>
        </p:nvSpPr>
        <p:spPr>
          <a:xfrm>
            <a:off x="12700" y="12700"/>
            <a:ext cx="9118600" cy="762000"/>
          </a:xfrm>
          <a:prstGeom prst="rect">
            <a:avLst/>
          </a:prstGeom>
        </p:spPr>
        <p:txBody>
          <a:bodyPr anchor="ctr">
            <a:normAutofit/>
          </a:bodyPr>
          <a:lstStyle>
            <a:lvl1pPr marL="91440" algn="l">
              <a:lnSpc>
                <a:spcPct val="90000"/>
              </a:lnSpc>
              <a:defRPr sz="3600" b="1">
                <a:solidFill>
                  <a:srgbClr val="B58A86"/>
                </a:solidFill>
                <a:latin typeface="Arial" panose="020B0604020202020204" pitchFamily="34" charset="0"/>
                <a:ea typeface="Calibri" charset="0"/>
                <a:cs typeface="Calibri" charset="0"/>
              </a:defRPr>
            </a:lvl1pPr>
          </a:lstStyle>
          <a:p>
            <a:r>
              <a:rPr lang="en-US"/>
              <a:t>Click to edit slide title</a:t>
            </a:r>
          </a:p>
        </p:txBody>
      </p:sp>
      <p:sp>
        <p:nvSpPr>
          <p:cNvPr id="8" name="Text Placeholder 7">
            <a:extLst>
              <a:ext uri="{FF2B5EF4-FFF2-40B4-BE49-F238E27FC236}">
                <a16:creationId xmlns:a16="http://schemas.microsoft.com/office/drawing/2014/main" id="{FB065166-B9D0-6C11-F440-D300309DD7EE}"/>
              </a:ext>
            </a:extLst>
          </p:cNvPr>
          <p:cNvSpPr>
            <a:spLocks noGrp="1"/>
          </p:cNvSpPr>
          <p:nvPr>
            <p:ph type="body" sz="quarter" idx="10" hasCustomPrompt="1"/>
          </p:nvPr>
        </p:nvSpPr>
        <p:spPr>
          <a:xfrm>
            <a:off x="12700" y="4889500"/>
            <a:ext cx="8890000" cy="254000"/>
          </a:xfrm>
          <a:prstGeom prst="rect">
            <a:avLst/>
          </a:prstGeom>
        </p:spPr>
        <p:txBody>
          <a:bodyPr anchor="ctr">
            <a:noAutofit/>
          </a:bodyPr>
          <a:lstStyle>
            <a:lvl1pPr marL="0" indent="0" algn="l">
              <a:lnSpc>
                <a:spcPct val="90000"/>
              </a:lnSpc>
              <a:spcBef>
                <a:spcPts val="0"/>
              </a:spcBef>
              <a:buNone/>
              <a:defRPr sz="1000" b="0">
                <a:solidFill>
                  <a:schemeClr val="tx1"/>
                </a:solidFill>
                <a:latin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400712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B1C4-E7AD-237B-ED80-553053EA335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96CE44-0DC4-C614-AFA2-B59959C930D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D1A7F-C188-76CA-2979-2836530EF4D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B9260E-666D-D968-4CDD-0CE58E6F0FA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C0ED3-8349-2654-53C4-E1AAD3880F7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21F147-8AF6-33C4-4547-7C6FE6435EE1}"/>
              </a:ext>
            </a:extLst>
          </p:cNvPr>
          <p:cNvSpPr>
            <a:spLocks noGrp="1"/>
          </p:cNvSpPr>
          <p:nvPr>
            <p:ph type="dt" sz="half" idx="10"/>
          </p:nvPr>
        </p:nvSpPr>
        <p:spPr/>
        <p:txBody>
          <a:bodyPr/>
          <a:lstStyle/>
          <a:p>
            <a:fld id="{B9250CBE-521B-40A2-9354-2F2B9D5FFAA5}" type="datetimeFigureOut">
              <a:rPr lang="en-US" smtClean="0"/>
              <a:t>10/31/2025</a:t>
            </a:fld>
            <a:endParaRPr lang="en-US"/>
          </a:p>
        </p:txBody>
      </p:sp>
      <p:sp>
        <p:nvSpPr>
          <p:cNvPr id="8" name="Footer Placeholder 7">
            <a:extLst>
              <a:ext uri="{FF2B5EF4-FFF2-40B4-BE49-F238E27FC236}">
                <a16:creationId xmlns:a16="http://schemas.microsoft.com/office/drawing/2014/main" id="{DBB1C5B6-73B8-ADAE-28C4-D1C1E2C283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72B1B7-B262-0206-11BD-5DF6049E7E1F}"/>
              </a:ext>
            </a:extLst>
          </p:cNvPr>
          <p:cNvSpPr>
            <a:spLocks noGrp="1"/>
          </p:cNvSpPr>
          <p:nvPr>
            <p:ph type="sldNum" sz="quarter" idx="12"/>
          </p:nvPr>
        </p:nvSpPr>
        <p:spPr/>
        <p:txBody>
          <a:bodyPr/>
          <a:lstStyle/>
          <a:p>
            <a:fld id="{072F5142-DD03-478F-90C2-5F0EAA15B179}" type="slidenum">
              <a:rPr lang="en-US" smtClean="0"/>
              <a:t>‹#›</a:t>
            </a:fld>
            <a:endParaRPr lang="en-US"/>
          </a:p>
        </p:txBody>
      </p:sp>
    </p:spTree>
    <p:extLst>
      <p:ext uri="{BB962C8B-B14F-4D97-AF65-F5344CB8AC3E}">
        <p14:creationId xmlns:p14="http://schemas.microsoft.com/office/powerpoint/2010/main" val="350086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D40A-BEF9-B1DC-329A-20658836F2C2}"/>
              </a:ext>
            </a:extLst>
          </p:cNvPr>
          <p:cNvSpPr>
            <a:spLocks noGrp="1"/>
          </p:cNvSpPr>
          <p:nvPr>
            <p:ph type="title"/>
          </p:nvPr>
        </p:nvSpPr>
        <p:spPr>
          <a:xfrm>
            <a:off x="12700" y="12700"/>
            <a:ext cx="9118600" cy="1041400"/>
          </a:xfrm>
          <a:prstGeom prst="rect">
            <a:avLst/>
          </a:prstGeom>
        </p:spPr>
        <p:txBody>
          <a:bodyPr anchor="ctr"/>
          <a:lstStyle>
            <a:lvl1pPr marL="91440">
              <a:defRPr sz="3600" b="1">
                <a:solidFill>
                  <a:schemeClr val="bg1"/>
                </a:solidFill>
                <a:latin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3135CF9-0499-BCAD-C93A-245576A4CCC9}"/>
              </a:ext>
            </a:extLst>
          </p:cNvPr>
          <p:cNvSpPr>
            <a:spLocks noGrp="1"/>
          </p:cNvSpPr>
          <p:nvPr>
            <p:ph idx="1"/>
          </p:nvPr>
        </p:nvSpPr>
        <p:spPr>
          <a:xfrm>
            <a:off x="254000" y="1111740"/>
            <a:ext cx="8661400" cy="3777760"/>
          </a:xfrm>
          <a:prstGeom prst="rect">
            <a:avLst/>
          </a:prstGeom>
        </p:spPr>
        <p:txBody>
          <a:bodyPr/>
          <a:lstStyle>
            <a:lvl1pPr marL="274320" indent="-274320">
              <a:spcBef>
                <a:spcPts val="0"/>
              </a:spcBef>
              <a:spcAft>
                <a:spcPts val="600"/>
              </a:spcAft>
              <a:buClr>
                <a:schemeClr val="accent1"/>
              </a:buClr>
              <a:defRPr sz="2400">
                <a:solidFill>
                  <a:srgbClr val="000000"/>
                </a:solidFill>
                <a:latin typeface="Arial" panose="020B0604020202020204" pitchFamily="34" charset="0"/>
              </a:defRPr>
            </a:lvl1pPr>
            <a:lvl2pPr marL="731520" indent="-274320">
              <a:spcBef>
                <a:spcPts val="0"/>
              </a:spcBef>
              <a:spcAft>
                <a:spcPts val="600"/>
              </a:spcAft>
              <a:buClr>
                <a:schemeClr val="accent2"/>
              </a:buClr>
              <a:defRPr sz="2000">
                <a:solidFill>
                  <a:srgbClr val="000000"/>
                </a:solidFill>
                <a:latin typeface="Arial" panose="020B0604020202020204" pitchFamily="34" charset="0"/>
              </a:defRPr>
            </a:lvl2pPr>
            <a:lvl3pPr marL="1188720" indent="-274320">
              <a:spcBef>
                <a:spcPts val="0"/>
              </a:spcBef>
              <a:spcAft>
                <a:spcPts val="600"/>
              </a:spcAft>
              <a:buClr>
                <a:schemeClr val="accent2"/>
              </a:buClr>
              <a:defRPr sz="1800">
                <a:solidFill>
                  <a:srgbClr val="000000"/>
                </a:solidFill>
                <a:latin typeface="Arial" panose="020B0604020202020204" pitchFamily="34" charset="0"/>
              </a:defRPr>
            </a:lvl3pPr>
            <a:lvl4pPr marL="1645920" indent="-274320">
              <a:spcBef>
                <a:spcPts val="0"/>
              </a:spcBef>
              <a:spcAft>
                <a:spcPts val="600"/>
              </a:spcAft>
              <a:buClr>
                <a:schemeClr val="accent2"/>
              </a:buClr>
              <a:defRPr sz="1600">
                <a:solidFill>
                  <a:srgbClr val="000000"/>
                </a:solidFill>
                <a:latin typeface="Arial" panose="020B0604020202020204" pitchFamily="34" charset="0"/>
              </a:defRPr>
            </a:lvl4pPr>
            <a:lvl5pPr marL="2103120" indent="-274320">
              <a:spcBef>
                <a:spcPts val="0"/>
              </a:spcBef>
              <a:spcAft>
                <a:spcPts val="600"/>
              </a:spcAft>
              <a:buClr>
                <a:schemeClr val="accent2"/>
              </a:buClr>
              <a:defRPr sz="160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7E131C7-13F8-076E-7B88-EEABA8402A6B}"/>
              </a:ext>
            </a:extLst>
          </p:cNvPr>
          <p:cNvSpPr>
            <a:spLocks noGrp="1"/>
          </p:cNvSpPr>
          <p:nvPr>
            <p:ph sz="quarter" idx="10" hasCustomPrompt="1"/>
          </p:nvPr>
        </p:nvSpPr>
        <p:spPr>
          <a:xfrm>
            <a:off x="-2553" y="4889500"/>
            <a:ext cx="8890000" cy="254000"/>
          </a:xfrm>
          <a:prstGeom prst="rect">
            <a:avLst/>
          </a:prstGeom>
        </p:spPr>
        <p:txBody>
          <a:bodyPr anchor="b"/>
          <a:lstStyle>
            <a:lvl1pPr marL="0" indent="0" algn="l">
              <a:spcBef>
                <a:spcPts val="0"/>
              </a:spcBef>
              <a:buNone/>
              <a:defRPr sz="900" b="0">
                <a:solidFill>
                  <a:schemeClr val="tx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Citation</a:t>
            </a:r>
          </a:p>
        </p:txBody>
      </p:sp>
    </p:spTree>
    <p:extLst>
      <p:ext uri="{BB962C8B-B14F-4D97-AF65-F5344CB8AC3E}">
        <p14:creationId xmlns:p14="http://schemas.microsoft.com/office/powerpoint/2010/main" val="69522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9FEA-E659-FB08-54A4-97BEFBF88A38}"/>
              </a:ext>
            </a:extLst>
          </p:cNvPr>
          <p:cNvSpPr>
            <a:spLocks noGrp="1"/>
          </p:cNvSpPr>
          <p:nvPr>
            <p:ph type="title"/>
          </p:nvPr>
        </p:nvSpPr>
        <p:spPr>
          <a:xfrm>
            <a:off x="12700" y="12700"/>
            <a:ext cx="9118600" cy="1041400"/>
          </a:xfrm>
          <a:prstGeom prst="rect">
            <a:avLst/>
          </a:prstGeom>
        </p:spPr>
        <p:txBody>
          <a:bodyPr anchor="ctr"/>
          <a:lstStyle>
            <a:lvl1pPr marL="91440">
              <a:defRPr sz="3600" b="1">
                <a:solidFill>
                  <a:schemeClr val="bg1"/>
                </a:solidFill>
                <a:latin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96040E7-1A70-5DB4-2191-6CDB487D2457}"/>
              </a:ext>
            </a:extLst>
          </p:cNvPr>
          <p:cNvSpPr>
            <a:spLocks noGrp="1"/>
          </p:cNvSpPr>
          <p:nvPr>
            <p:ph sz="half" idx="1"/>
          </p:nvPr>
        </p:nvSpPr>
        <p:spPr>
          <a:xfrm>
            <a:off x="243401" y="1100991"/>
            <a:ext cx="4252399" cy="3728917"/>
          </a:xfrm>
          <a:prstGeom prst="rect">
            <a:avLst/>
          </a:prstGeom>
        </p:spPr>
        <p:txBody>
          <a:bodyPr/>
          <a:lstStyle>
            <a:lvl1pPr marL="274320" indent="-274320">
              <a:spcBef>
                <a:spcPts val="0"/>
              </a:spcBef>
              <a:spcAft>
                <a:spcPts val="600"/>
              </a:spcAft>
              <a:buClr>
                <a:schemeClr val="accent1"/>
              </a:buClr>
              <a:defRPr sz="2400"/>
            </a:lvl1pPr>
            <a:lvl2pPr marL="731520" indent="-274320">
              <a:spcBef>
                <a:spcPts val="0"/>
              </a:spcBef>
              <a:spcAft>
                <a:spcPts val="600"/>
              </a:spcAft>
              <a:buClr>
                <a:schemeClr val="accent2"/>
              </a:buClr>
              <a:defRPr sz="2000"/>
            </a:lvl2pPr>
            <a:lvl3pPr marL="1188720" indent="-274320">
              <a:spcBef>
                <a:spcPts val="0"/>
              </a:spcBef>
              <a:spcAft>
                <a:spcPts val="600"/>
              </a:spcAft>
              <a:buClr>
                <a:schemeClr val="accent2"/>
              </a:buClr>
              <a:defRPr sz="1800"/>
            </a:lvl3pPr>
            <a:lvl4pPr marL="1645920" indent="-274320">
              <a:spcBef>
                <a:spcPts val="0"/>
              </a:spcBef>
              <a:spcAft>
                <a:spcPts val="600"/>
              </a:spcAft>
              <a:buClr>
                <a:schemeClr val="accent2"/>
              </a:buClr>
              <a:defRPr sz="1600"/>
            </a:lvl4pPr>
            <a:lvl5pPr marL="2103120" indent="-274320">
              <a:spcBef>
                <a:spcPts val="0"/>
              </a:spcBef>
              <a:spcAft>
                <a:spcPts val="600"/>
              </a:spcAft>
              <a:buClr>
                <a:schemeClr val="accent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676231-2D93-0232-C934-E8D091CD95FC}"/>
              </a:ext>
            </a:extLst>
          </p:cNvPr>
          <p:cNvSpPr>
            <a:spLocks noGrp="1"/>
          </p:cNvSpPr>
          <p:nvPr>
            <p:ph sz="half" idx="2"/>
          </p:nvPr>
        </p:nvSpPr>
        <p:spPr>
          <a:xfrm>
            <a:off x="4648199" y="1100991"/>
            <a:ext cx="4252399" cy="3728917"/>
          </a:xfrm>
          <a:prstGeom prst="rect">
            <a:avLst/>
          </a:prstGeom>
        </p:spPr>
        <p:txBody>
          <a:bodyPr/>
          <a:lstStyle>
            <a:lvl1pPr marL="274320" indent="-274320">
              <a:spcBef>
                <a:spcPts val="0"/>
              </a:spcBef>
              <a:spcAft>
                <a:spcPts val="600"/>
              </a:spcAft>
              <a:buClr>
                <a:schemeClr val="accent1"/>
              </a:buClr>
              <a:defRPr sz="2400"/>
            </a:lvl1pPr>
            <a:lvl2pPr marL="731520" indent="-274320">
              <a:spcBef>
                <a:spcPts val="0"/>
              </a:spcBef>
              <a:spcAft>
                <a:spcPts val="600"/>
              </a:spcAft>
              <a:buClr>
                <a:schemeClr val="accent2"/>
              </a:buClr>
              <a:defRPr sz="2000"/>
            </a:lvl2pPr>
            <a:lvl3pPr marL="1188720" indent="-274320">
              <a:spcBef>
                <a:spcPts val="0"/>
              </a:spcBef>
              <a:spcAft>
                <a:spcPts val="600"/>
              </a:spcAft>
              <a:buClr>
                <a:schemeClr val="accent2"/>
              </a:buClr>
              <a:defRPr sz="1800"/>
            </a:lvl3pPr>
            <a:lvl4pPr marL="1645920" indent="-274320">
              <a:spcBef>
                <a:spcPts val="0"/>
              </a:spcBef>
              <a:spcAft>
                <a:spcPts val="600"/>
              </a:spcAft>
              <a:buClr>
                <a:schemeClr val="accent2"/>
              </a:buClr>
              <a:defRPr sz="1600"/>
            </a:lvl4pPr>
            <a:lvl5pPr marL="2103120" indent="-274320">
              <a:spcBef>
                <a:spcPts val="0"/>
              </a:spcBef>
              <a:spcAft>
                <a:spcPts val="600"/>
              </a:spcAft>
              <a:buClr>
                <a:schemeClr val="accent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EEF0FACE-EDE9-E1ED-B45B-C2D7B7364039}"/>
              </a:ext>
            </a:extLst>
          </p:cNvPr>
          <p:cNvSpPr>
            <a:spLocks noGrp="1"/>
          </p:cNvSpPr>
          <p:nvPr>
            <p:ph sz="quarter" idx="10" hasCustomPrompt="1"/>
          </p:nvPr>
        </p:nvSpPr>
        <p:spPr>
          <a:xfrm>
            <a:off x="-2553" y="4889500"/>
            <a:ext cx="8890000" cy="254000"/>
          </a:xfrm>
          <a:prstGeom prst="rect">
            <a:avLst/>
          </a:prstGeom>
        </p:spPr>
        <p:txBody>
          <a:bodyPr anchor="b"/>
          <a:lstStyle>
            <a:lvl1pPr marL="0" indent="0" algn="l">
              <a:spcBef>
                <a:spcPts val="0"/>
              </a:spcBef>
              <a:buNone/>
              <a:defRPr sz="900" b="0">
                <a:solidFill>
                  <a:schemeClr val="tx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Citation</a:t>
            </a:r>
          </a:p>
        </p:txBody>
      </p:sp>
    </p:spTree>
    <p:extLst>
      <p:ext uri="{BB962C8B-B14F-4D97-AF65-F5344CB8AC3E}">
        <p14:creationId xmlns:p14="http://schemas.microsoft.com/office/powerpoint/2010/main" val="123689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eader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D626-17B3-13E3-1542-A2D0B33FA0D2}"/>
              </a:ext>
            </a:extLst>
          </p:cNvPr>
          <p:cNvSpPr>
            <a:spLocks noGrp="1"/>
          </p:cNvSpPr>
          <p:nvPr>
            <p:ph type="title"/>
          </p:nvPr>
        </p:nvSpPr>
        <p:spPr>
          <a:xfrm>
            <a:off x="12700" y="12700"/>
            <a:ext cx="9118600" cy="1041400"/>
          </a:xfrm>
          <a:prstGeom prst="rect">
            <a:avLst/>
          </a:prstGeom>
        </p:spPr>
        <p:txBody>
          <a:bodyPr anchor="ctr"/>
          <a:lstStyle>
            <a:lvl1pPr marL="91440">
              <a:defRPr sz="3600" b="1">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F6DFBF7-75B9-6ED3-76B1-66A0FF626F82}"/>
              </a:ext>
            </a:extLst>
          </p:cNvPr>
          <p:cNvSpPr>
            <a:spLocks noGrp="1"/>
          </p:cNvSpPr>
          <p:nvPr>
            <p:ph type="body" idx="1"/>
          </p:nvPr>
        </p:nvSpPr>
        <p:spPr>
          <a:xfrm>
            <a:off x="256551" y="1100991"/>
            <a:ext cx="4258297" cy="825500"/>
          </a:xfrm>
          <a:prstGeom prst="rect">
            <a:avLst/>
          </a:prstGeom>
        </p:spPr>
        <p:txBody>
          <a:bodyPr anchor="b"/>
          <a:lstStyle>
            <a:lvl1pPr marL="0" indent="0">
              <a:spcBef>
                <a:spcPts val="0"/>
              </a:spcBef>
              <a:buNone/>
              <a:defRPr sz="2400" b="1">
                <a:solidFill>
                  <a:srgbClr val="4B9CC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4E5EE7-84B8-4048-A299-18ADFEC1CFF9}"/>
              </a:ext>
            </a:extLst>
          </p:cNvPr>
          <p:cNvSpPr>
            <a:spLocks noGrp="1"/>
          </p:cNvSpPr>
          <p:nvPr>
            <p:ph sz="half" idx="2"/>
          </p:nvPr>
        </p:nvSpPr>
        <p:spPr>
          <a:xfrm>
            <a:off x="256551" y="1926490"/>
            <a:ext cx="4258297" cy="2903418"/>
          </a:xfrm>
          <a:prstGeom prst="rect">
            <a:avLst/>
          </a:prstGeom>
        </p:spPr>
        <p:txBody>
          <a:bodyPr/>
          <a:lstStyle>
            <a:lvl1pPr marL="274320" indent="-274320">
              <a:spcBef>
                <a:spcPts val="0"/>
              </a:spcBef>
              <a:spcAft>
                <a:spcPts val="600"/>
              </a:spcAft>
              <a:buClr>
                <a:schemeClr val="accent1"/>
              </a:buClr>
              <a:defRPr sz="2400"/>
            </a:lvl1pPr>
            <a:lvl2pPr marL="731520" indent="-274320">
              <a:spcBef>
                <a:spcPts val="0"/>
              </a:spcBef>
              <a:spcAft>
                <a:spcPts val="600"/>
              </a:spcAft>
              <a:buClr>
                <a:schemeClr val="accent2"/>
              </a:buClr>
              <a:defRPr sz="2000"/>
            </a:lvl2pPr>
            <a:lvl3pPr marL="1188720" indent="-274320">
              <a:spcBef>
                <a:spcPts val="0"/>
              </a:spcBef>
              <a:spcAft>
                <a:spcPts val="600"/>
              </a:spcAft>
              <a:buClr>
                <a:schemeClr val="accent2"/>
              </a:buClr>
              <a:defRPr sz="1800"/>
            </a:lvl3pPr>
            <a:lvl4pPr marL="1645920" indent="-274320">
              <a:spcBef>
                <a:spcPts val="0"/>
              </a:spcBef>
              <a:spcAft>
                <a:spcPts val="600"/>
              </a:spcAft>
              <a:buClr>
                <a:schemeClr val="accent2"/>
              </a:buClr>
              <a:defRPr sz="1600"/>
            </a:lvl4pPr>
            <a:lvl5pPr marL="2103120" indent="-274320">
              <a:spcBef>
                <a:spcPts val="0"/>
              </a:spcBef>
              <a:spcAft>
                <a:spcPts val="600"/>
              </a:spcAft>
              <a:buClr>
                <a:schemeClr val="accent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813C47-2742-11A7-0138-A1B5A8BB85FC}"/>
              </a:ext>
            </a:extLst>
          </p:cNvPr>
          <p:cNvSpPr>
            <a:spLocks noGrp="1"/>
          </p:cNvSpPr>
          <p:nvPr>
            <p:ph type="body" sz="quarter" idx="3"/>
          </p:nvPr>
        </p:nvSpPr>
        <p:spPr>
          <a:xfrm>
            <a:off x="4629149" y="1100991"/>
            <a:ext cx="4258297" cy="825500"/>
          </a:xfrm>
          <a:prstGeom prst="rect">
            <a:avLst/>
          </a:prstGeom>
        </p:spPr>
        <p:txBody>
          <a:bodyPr anchor="b"/>
          <a:lstStyle>
            <a:lvl1pPr marL="0" indent="0">
              <a:spcBef>
                <a:spcPts val="0"/>
              </a:spcBef>
              <a:buNone/>
              <a:defRPr sz="2400" b="1">
                <a:solidFill>
                  <a:srgbClr val="4B9CC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523A7-EA9F-13E3-B330-AFA6196D2C7A}"/>
              </a:ext>
            </a:extLst>
          </p:cNvPr>
          <p:cNvSpPr>
            <a:spLocks noGrp="1"/>
          </p:cNvSpPr>
          <p:nvPr>
            <p:ph sz="quarter" idx="4"/>
          </p:nvPr>
        </p:nvSpPr>
        <p:spPr>
          <a:xfrm>
            <a:off x="4629149" y="1926490"/>
            <a:ext cx="4258297" cy="2903418"/>
          </a:xfrm>
          <a:prstGeom prst="rect">
            <a:avLst/>
          </a:prstGeom>
        </p:spPr>
        <p:txBody>
          <a:bodyPr/>
          <a:lstStyle>
            <a:lvl1pPr marL="274320" indent="-274320">
              <a:spcBef>
                <a:spcPts val="0"/>
              </a:spcBef>
              <a:spcAft>
                <a:spcPts val="600"/>
              </a:spcAft>
              <a:buClr>
                <a:schemeClr val="accent1"/>
              </a:buClr>
              <a:defRPr sz="2400"/>
            </a:lvl1pPr>
            <a:lvl2pPr marL="731520" indent="-274320">
              <a:spcBef>
                <a:spcPts val="0"/>
              </a:spcBef>
              <a:spcAft>
                <a:spcPts val="600"/>
              </a:spcAft>
              <a:buClr>
                <a:schemeClr val="accent2"/>
              </a:buClr>
              <a:defRPr sz="2000"/>
            </a:lvl2pPr>
            <a:lvl3pPr marL="1188720" indent="-274320">
              <a:spcBef>
                <a:spcPts val="0"/>
              </a:spcBef>
              <a:spcAft>
                <a:spcPts val="600"/>
              </a:spcAft>
              <a:buClr>
                <a:schemeClr val="accent2"/>
              </a:buClr>
              <a:defRPr sz="1800"/>
            </a:lvl3pPr>
            <a:lvl4pPr marL="1645920" indent="-274320">
              <a:spcBef>
                <a:spcPts val="0"/>
              </a:spcBef>
              <a:spcAft>
                <a:spcPts val="600"/>
              </a:spcAft>
              <a:buClr>
                <a:schemeClr val="accent2"/>
              </a:buClr>
              <a:defRPr sz="1600"/>
            </a:lvl4pPr>
            <a:lvl5pPr marL="2103120" indent="-274320">
              <a:spcBef>
                <a:spcPts val="0"/>
              </a:spcBef>
              <a:spcAft>
                <a:spcPts val="600"/>
              </a:spcAft>
              <a:buClr>
                <a:schemeClr val="accent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D10708B4-694B-C24C-B137-42BF837EA63E}"/>
              </a:ext>
            </a:extLst>
          </p:cNvPr>
          <p:cNvSpPr>
            <a:spLocks noGrp="1"/>
          </p:cNvSpPr>
          <p:nvPr>
            <p:ph sz="quarter" idx="10" hasCustomPrompt="1"/>
          </p:nvPr>
        </p:nvSpPr>
        <p:spPr>
          <a:xfrm>
            <a:off x="-2553" y="4889500"/>
            <a:ext cx="8890000" cy="254000"/>
          </a:xfrm>
          <a:prstGeom prst="rect">
            <a:avLst/>
          </a:prstGeom>
        </p:spPr>
        <p:txBody>
          <a:bodyPr anchor="b"/>
          <a:lstStyle>
            <a:lvl1pPr marL="0" indent="0" algn="l">
              <a:spcBef>
                <a:spcPts val="0"/>
              </a:spcBef>
              <a:buNone/>
              <a:defRPr sz="900" b="0">
                <a:solidFill>
                  <a:schemeClr val="tx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Citation</a:t>
            </a:r>
          </a:p>
        </p:txBody>
      </p:sp>
    </p:spTree>
    <p:extLst>
      <p:ext uri="{BB962C8B-B14F-4D97-AF65-F5344CB8AC3E}">
        <p14:creationId xmlns:p14="http://schemas.microsoft.com/office/powerpoint/2010/main" val="393161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705C-CCCE-C133-4E22-7E4B2BE2A9FC}"/>
              </a:ext>
            </a:extLst>
          </p:cNvPr>
          <p:cNvSpPr>
            <a:spLocks noGrp="1"/>
          </p:cNvSpPr>
          <p:nvPr>
            <p:ph type="title"/>
          </p:nvPr>
        </p:nvSpPr>
        <p:spPr>
          <a:xfrm>
            <a:off x="12700" y="12700"/>
            <a:ext cx="9118600" cy="1041400"/>
          </a:xfrm>
          <a:prstGeom prst="rect">
            <a:avLst/>
          </a:prstGeom>
        </p:spPr>
        <p:txBody>
          <a:bodyPr anchor="ctr"/>
          <a:lstStyle>
            <a:lvl1pPr marL="91440">
              <a:defRPr sz="3600" b="1">
                <a:solidFill>
                  <a:schemeClr val="bg1"/>
                </a:solidFill>
                <a:latin typeface="Arial" panose="020B0604020202020204" pitchFamily="34" charset="0"/>
              </a:defRPr>
            </a:lvl1pPr>
          </a:lstStyle>
          <a:p>
            <a:r>
              <a:rPr lang="en-US"/>
              <a:t>Click to edit Master title style</a:t>
            </a:r>
          </a:p>
        </p:txBody>
      </p:sp>
      <p:sp>
        <p:nvSpPr>
          <p:cNvPr id="6" name="Content Placeholder 7">
            <a:extLst>
              <a:ext uri="{FF2B5EF4-FFF2-40B4-BE49-F238E27FC236}">
                <a16:creationId xmlns:a16="http://schemas.microsoft.com/office/drawing/2014/main" id="{27688A45-56E5-0EAA-1036-E0A26BA90850}"/>
              </a:ext>
            </a:extLst>
          </p:cNvPr>
          <p:cNvSpPr>
            <a:spLocks noGrp="1"/>
          </p:cNvSpPr>
          <p:nvPr>
            <p:ph sz="quarter" idx="10" hasCustomPrompt="1"/>
          </p:nvPr>
        </p:nvSpPr>
        <p:spPr>
          <a:xfrm>
            <a:off x="-2553" y="4889500"/>
            <a:ext cx="8890000" cy="254000"/>
          </a:xfrm>
          <a:prstGeom prst="rect">
            <a:avLst/>
          </a:prstGeom>
        </p:spPr>
        <p:txBody>
          <a:bodyPr anchor="b"/>
          <a:lstStyle>
            <a:lvl1pPr marL="0" indent="0" algn="l">
              <a:spcBef>
                <a:spcPts val="0"/>
              </a:spcBef>
              <a:buNone/>
              <a:defRPr sz="900" b="0">
                <a:solidFill>
                  <a:schemeClr val="tx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Citation</a:t>
            </a:r>
          </a:p>
        </p:txBody>
      </p:sp>
    </p:spTree>
    <p:extLst>
      <p:ext uri="{BB962C8B-B14F-4D97-AF65-F5344CB8AC3E}">
        <p14:creationId xmlns:p14="http://schemas.microsoft.com/office/powerpoint/2010/main" val="384392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p:spPr>
        <p:txBody>
          <a:bodyPr>
            <a:spAutoFit/>
          </a:bodyPr>
          <a:lstStyle>
            <a:lvl1pPr>
              <a:defRPr spc="50" baseline="0">
                <a:effectLst/>
              </a:defRPr>
            </a:lvl1pPr>
          </a:lstStyle>
          <a:p>
            <a:r>
              <a:rPr lang="en-US"/>
              <a:t>Click to edit master title style</a:t>
            </a:r>
          </a:p>
        </p:txBody>
      </p:sp>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Content Placeholder 3">
            <a:extLst>
              <a:ext uri="{FF2B5EF4-FFF2-40B4-BE49-F238E27FC236}">
                <a16:creationId xmlns:a16="http://schemas.microsoft.com/office/drawing/2014/main" id="{878ABEF9-8BD0-CF45-A80B-459A51B1F8FA}"/>
              </a:ext>
            </a:extLst>
          </p:cNvPr>
          <p:cNvSpPr>
            <a:spLocks noGrp="1"/>
          </p:cNvSpPr>
          <p:nvPr>
            <p:ph sz="quarter" idx="11"/>
          </p:nvPr>
        </p:nvSpPr>
        <p:spPr>
          <a:xfrm>
            <a:off x="312738" y="980768"/>
            <a:ext cx="8529637" cy="370008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91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p:spPr>
        <p:txBody>
          <a:bodyPr>
            <a:spAutoFit/>
          </a:bodyPr>
          <a:lstStyle>
            <a:lvl1pPr>
              <a:defRPr spc="50" baseline="0">
                <a:effectLst/>
              </a:defRPr>
            </a:lvl1pPr>
          </a:lstStyle>
          <a:p>
            <a:r>
              <a:rPr lang="en-US"/>
              <a:t>Click to edit master title style</a:t>
            </a:r>
          </a:p>
        </p:txBody>
      </p:sp>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Content Placeholder 3">
            <a:extLst>
              <a:ext uri="{FF2B5EF4-FFF2-40B4-BE49-F238E27FC236}">
                <a16:creationId xmlns:a16="http://schemas.microsoft.com/office/drawing/2014/main" id="{878ABEF9-8BD0-CF45-A80B-459A51B1F8FA}"/>
              </a:ext>
            </a:extLst>
          </p:cNvPr>
          <p:cNvSpPr>
            <a:spLocks noGrp="1"/>
          </p:cNvSpPr>
          <p:nvPr>
            <p:ph sz="quarter" idx="11"/>
          </p:nvPr>
        </p:nvSpPr>
        <p:spPr>
          <a:xfrm>
            <a:off x="312738" y="980768"/>
            <a:ext cx="8529637" cy="370008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8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p:spPr>
        <p:txBody>
          <a:bodyPr>
            <a:spAutoFit/>
          </a:bodyPr>
          <a:lstStyle>
            <a:lvl1pPr>
              <a:defRPr spc="50" baseline="0">
                <a:effectLst/>
              </a:defRPr>
            </a:lvl1pPr>
          </a:lstStyle>
          <a:p>
            <a:r>
              <a:rPr lang="en-US"/>
              <a:t>Click to edit master title style</a:t>
            </a:r>
          </a:p>
        </p:txBody>
      </p:sp>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Content Placeholder 3">
            <a:extLst>
              <a:ext uri="{FF2B5EF4-FFF2-40B4-BE49-F238E27FC236}">
                <a16:creationId xmlns:a16="http://schemas.microsoft.com/office/drawing/2014/main" id="{878ABEF9-8BD0-CF45-A80B-459A51B1F8FA}"/>
              </a:ext>
            </a:extLst>
          </p:cNvPr>
          <p:cNvSpPr>
            <a:spLocks noGrp="1"/>
          </p:cNvSpPr>
          <p:nvPr>
            <p:ph sz="quarter" idx="11"/>
          </p:nvPr>
        </p:nvSpPr>
        <p:spPr>
          <a:xfrm>
            <a:off x="312738" y="980768"/>
            <a:ext cx="8529637" cy="370008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55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p:spPr>
        <p:txBody>
          <a:bodyPr>
            <a:spAutoFit/>
          </a:bodyPr>
          <a:lstStyle>
            <a:lvl1pPr>
              <a:defRPr spc="50" baseline="0">
                <a:effectLst/>
              </a:defRPr>
            </a:lvl1pPr>
          </a:lstStyle>
          <a:p>
            <a:r>
              <a:rPr lang="en-US"/>
              <a:t>Click to edit master title style</a:t>
            </a:r>
          </a:p>
        </p:txBody>
      </p:sp>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Content Placeholder 3">
            <a:extLst>
              <a:ext uri="{FF2B5EF4-FFF2-40B4-BE49-F238E27FC236}">
                <a16:creationId xmlns:a16="http://schemas.microsoft.com/office/drawing/2014/main" id="{878ABEF9-8BD0-CF45-A80B-459A51B1F8FA}"/>
              </a:ext>
            </a:extLst>
          </p:cNvPr>
          <p:cNvSpPr>
            <a:spLocks noGrp="1"/>
          </p:cNvSpPr>
          <p:nvPr>
            <p:ph sz="quarter" idx="11"/>
          </p:nvPr>
        </p:nvSpPr>
        <p:spPr>
          <a:xfrm>
            <a:off x="312738" y="980768"/>
            <a:ext cx="8529637" cy="370008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526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p:spPr>
        <p:txBody>
          <a:bodyPr>
            <a:spAutoFit/>
          </a:bodyPr>
          <a:lstStyle>
            <a:lvl1pPr>
              <a:defRPr spc="50" baseline="0">
                <a:effectLst/>
              </a:defRPr>
            </a:lvl1pPr>
          </a:lstStyle>
          <a:p>
            <a:r>
              <a:rPr lang="en-US"/>
              <a:t>Click to edit master title style</a:t>
            </a:r>
          </a:p>
        </p:txBody>
      </p:sp>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Content Placeholder 3">
            <a:extLst>
              <a:ext uri="{FF2B5EF4-FFF2-40B4-BE49-F238E27FC236}">
                <a16:creationId xmlns:a16="http://schemas.microsoft.com/office/drawing/2014/main" id="{878ABEF9-8BD0-CF45-A80B-459A51B1F8FA}"/>
              </a:ext>
            </a:extLst>
          </p:cNvPr>
          <p:cNvSpPr>
            <a:spLocks noGrp="1"/>
          </p:cNvSpPr>
          <p:nvPr>
            <p:ph sz="quarter" idx="11"/>
          </p:nvPr>
        </p:nvSpPr>
        <p:spPr>
          <a:xfrm>
            <a:off x="312738" y="980768"/>
            <a:ext cx="8529637" cy="370008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96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1829-7832-9CBA-7703-D128A0F7FA68}"/>
              </a:ext>
            </a:extLst>
          </p:cNvPr>
          <p:cNvSpPr>
            <a:spLocks noGrp="1"/>
          </p:cNvSpPr>
          <p:nvPr>
            <p:ph type="title" hasCustomPrompt="1"/>
          </p:nvPr>
        </p:nvSpPr>
        <p:spPr>
          <a:xfrm>
            <a:off x="12700" y="12700"/>
            <a:ext cx="9118600" cy="762000"/>
          </a:xfrm>
          <a:prstGeom prst="rect">
            <a:avLst/>
          </a:prstGeom>
        </p:spPr>
        <p:txBody>
          <a:bodyPr anchor="ctr">
            <a:normAutofit/>
          </a:bodyPr>
          <a:lstStyle>
            <a:lvl1pPr marL="91440" algn="l">
              <a:lnSpc>
                <a:spcPct val="90000"/>
              </a:lnSpc>
              <a:defRPr sz="3600" b="1">
                <a:solidFill>
                  <a:srgbClr val="B58A86"/>
                </a:solidFill>
                <a:latin typeface="Arial" panose="020B0604020202020204" pitchFamily="34" charset="0"/>
              </a:defRPr>
            </a:lvl1pPr>
          </a:lstStyle>
          <a:p>
            <a:r>
              <a:rPr lang="en-US"/>
              <a:t>Click to edit slide title</a:t>
            </a:r>
          </a:p>
        </p:txBody>
      </p:sp>
      <p:sp>
        <p:nvSpPr>
          <p:cNvPr id="6" name="Text Placeholder 7">
            <a:extLst>
              <a:ext uri="{FF2B5EF4-FFF2-40B4-BE49-F238E27FC236}">
                <a16:creationId xmlns:a16="http://schemas.microsoft.com/office/drawing/2014/main" id="{7E57B661-3B21-52F6-81E4-35BA078DF097}"/>
              </a:ext>
            </a:extLst>
          </p:cNvPr>
          <p:cNvSpPr>
            <a:spLocks noGrp="1"/>
          </p:cNvSpPr>
          <p:nvPr>
            <p:ph type="body" sz="quarter" idx="10" hasCustomPrompt="1"/>
          </p:nvPr>
        </p:nvSpPr>
        <p:spPr>
          <a:xfrm>
            <a:off x="12700" y="4889500"/>
            <a:ext cx="8890000" cy="254000"/>
          </a:xfrm>
          <a:prstGeom prst="rect">
            <a:avLst/>
          </a:prstGeom>
        </p:spPr>
        <p:txBody>
          <a:bodyPr anchor="ctr">
            <a:noAutofit/>
          </a:bodyPr>
          <a:lstStyle>
            <a:lvl1pPr marL="0" indent="0" algn="l">
              <a:lnSpc>
                <a:spcPct val="90000"/>
              </a:lnSpc>
              <a:spcBef>
                <a:spcPts val="0"/>
              </a:spcBef>
              <a:buNone/>
              <a:defRPr sz="1000" b="0">
                <a:solidFill>
                  <a:schemeClr val="tx1"/>
                </a:solidFill>
                <a:latin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3541208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p:spPr>
        <p:txBody>
          <a:bodyPr>
            <a:spAutoFit/>
          </a:bodyPr>
          <a:lstStyle>
            <a:lvl1pPr>
              <a:defRPr spc="50" baseline="0">
                <a:effectLst/>
              </a:defRPr>
            </a:lvl1pPr>
          </a:lstStyle>
          <a:p>
            <a:r>
              <a:rPr lang="en-US"/>
              <a:t>Click to edit master title style</a:t>
            </a:r>
          </a:p>
        </p:txBody>
      </p:sp>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Content Placeholder 3">
            <a:extLst>
              <a:ext uri="{FF2B5EF4-FFF2-40B4-BE49-F238E27FC236}">
                <a16:creationId xmlns:a16="http://schemas.microsoft.com/office/drawing/2014/main" id="{878ABEF9-8BD0-CF45-A80B-459A51B1F8FA}"/>
              </a:ext>
            </a:extLst>
          </p:cNvPr>
          <p:cNvSpPr>
            <a:spLocks noGrp="1"/>
          </p:cNvSpPr>
          <p:nvPr>
            <p:ph sz="quarter" idx="11"/>
          </p:nvPr>
        </p:nvSpPr>
        <p:spPr>
          <a:xfrm>
            <a:off x="312738" y="980768"/>
            <a:ext cx="8529637" cy="370008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96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92458C01-A45B-2918-F74B-E21F10BE098C}"/>
              </a:ext>
            </a:extLst>
          </p:cNvPr>
          <p:cNvSpPr>
            <a:spLocks noGrp="1"/>
          </p:cNvSpPr>
          <p:nvPr>
            <p:ph sz="quarter" idx="10" hasCustomPrompt="1"/>
          </p:nvPr>
        </p:nvSpPr>
        <p:spPr>
          <a:xfrm>
            <a:off x="549274" y="1897337"/>
            <a:ext cx="8015304" cy="1010655"/>
          </a:xfrm>
          <a:prstGeom prst="rect">
            <a:avLst/>
          </a:prstGeom>
        </p:spPr>
        <p:txBody>
          <a:bodyPr lIns="0" anchor="b">
            <a:normAutofit/>
          </a:bodyPr>
          <a:lstStyle>
            <a:lvl1pPr marL="0" indent="0">
              <a:spcBef>
                <a:spcPts val="0"/>
              </a:spcBef>
              <a:buNone/>
              <a:defRPr sz="3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5" name="Content Placeholder 6">
            <a:extLst>
              <a:ext uri="{FF2B5EF4-FFF2-40B4-BE49-F238E27FC236}">
                <a16:creationId xmlns:a16="http://schemas.microsoft.com/office/drawing/2014/main" id="{E342FB96-02A8-0735-5002-DC51140FE452}"/>
              </a:ext>
            </a:extLst>
          </p:cNvPr>
          <p:cNvSpPr>
            <a:spLocks noGrp="1"/>
          </p:cNvSpPr>
          <p:nvPr>
            <p:ph sz="quarter" idx="11" hasCustomPrompt="1"/>
          </p:nvPr>
        </p:nvSpPr>
        <p:spPr>
          <a:xfrm>
            <a:off x="549274" y="2907992"/>
            <a:ext cx="8015304" cy="1274710"/>
          </a:xfrm>
          <a:prstGeom prst="rect">
            <a:avLst/>
          </a:prstGeom>
        </p:spPr>
        <p:txBody>
          <a:bodyPr lIns="0" anchor="t">
            <a:normAutofit/>
          </a:bodyPr>
          <a:lstStyle>
            <a:lvl1pPr marL="0" indent="0">
              <a:lnSpc>
                <a:spcPct val="100000"/>
              </a:lnSpc>
              <a:spcBef>
                <a:spcPts val="0"/>
              </a:spcBef>
              <a:buNone/>
              <a:defRPr sz="2800" b="0" i="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SUBTITLE</a:t>
            </a:r>
          </a:p>
        </p:txBody>
      </p:sp>
      <p:sp>
        <p:nvSpPr>
          <p:cNvPr id="6" name="Content Placeholder 6">
            <a:extLst>
              <a:ext uri="{FF2B5EF4-FFF2-40B4-BE49-F238E27FC236}">
                <a16:creationId xmlns:a16="http://schemas.microsoft.com/office/drawing/2014/main" id="{5B585D0D-DBB4-C7AD-771D-5689849F8BBA}"/>
              </a:ext>
            </a:extLst>
          </p:cNvPr>
          <p:cNvSpPr>
            <a:spLocks noGrp="1"/>
          </p:cNvSpPr>
          <p:nvPr>
            <p:ph sz="quarter" idx="12" hasCustomPrompt="1"/>
          </p:nvPr>
        </p:nvSpPr>
        <p:spPr>
          <a:xfrm>
            <a:off x="549274" y="4327561"/>
            <a:ext cx="8015304" cy="451164"/>
          </a:xfrm>
          <a:prstGeom prst="rect">
            <a:avLst/>
          </a:prstGeom>
        </p:spPr>
        <p:txBody>
          <a:bodyPr lIns="0" anchor="ctr">
            <a:normAutofit/>
          </a:bodyPr>
          <a:lstStyle>
            <a:lvl1pPr marL="0" indent="0">
              <a:spcBef>
                <a:spcPts val="0"/>
              </a:spcBef>
              <a:buNone/>
              <a:defRPr sz="1600" b="0" i="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GRANT STATEMENT from planning document</a:t>
            </a:r>
          </a:p>
        </p:txBody>
      </p:sp>
    </p:spTree>
    <p:extLst>
      <p:ext uri="{BB962C8B-B14F-4D97-AF65-F5344CB8AC3E}">
        <p14:creationId xmlns:p14="http://schemas.microsoft.com/office/powerpoint/2010/main" val="158764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nack Series 2">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54EE48D-74E0-61EA-4DA7-E11E16B16824}"/>
              </a:ext>
            </a:extLst>
          </p:cNvPr>
          <p:cNvSpPr txBox="1"/>
          <p:nvPr userDrawn="1"/>
        </p:nvSpPr>
        <p:spPr>
          <a:xfrm>
            <a:off x="549274" y="1962590"/>
            <a:ext cx="7962824" cy="523220"/>
          </a:xfrm>
          <a:prstGeom prst="rect">
            <a:avLst/>
          </a:prstGeom>
          <a:noFill/>
        </p:spPr>
        <p:txBody>
          <a:bodyPr wrap="square" lIns="0" rtlCol="0">
            <a:spAutoFit/>
          </a:bodyPr>
          <a:lstStyle/>
          <a:p>
            <a:r>
              <a:rPr lang="en-US" sz="2800" b="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programs in this series include:</a:t>
            </a:r>
          </a:p>
        </p:txBody>
      </p:sp>
      <p:sp>
        <p:nvSpPr>
          <p:cNvPr id="7" name="Content Placeholder 6">
            <a:extLst>
              <a:ext uri="{FF2B5EF4-FFF2-40B4-BE49-F238E27FC236}">
                <a16:creationId xmlns:a16="http://schemas.microsoft.com/office/drawing/2014/main" id="{D5292238-6710-09DD-2202-46E5A74C3888}"/>
              </a:ext>
            </a:extLst>
          </p:cNvPr>
          <p:cNvSpPr>
            <a:spLocks noGrp="1"/>
          </p:cNvSpPr>
          <p:nvPr>
            <p:ph sz="quarter" idx="10" hasCustomPrompt="1"/>
          </p:nvPr>
        </p:nvSpPr>
        <p:spPr>
          <a:xfrm>
            <a:off x="549274" y="2485809"/>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1" name="Content Placeholder 6">
            <a:extLst>
              <a:ext uri="{FF2B5EF4-FFF2-40B4-BE49-F238E27FC236}">
                <a16:creationId xmlns:a16="http://schemas.microsoft.com/office/drawing/2014/main" id="{150FCD3F-C48E-8D89-93C5-312B38D20EE1}"/>
              </a:ext>
            </a:extLst>
          </p:cNvPr>
          <p:cNvSpPr>
            <a:spLocks noGrp="1"/>
          </p:cNvSpPr>
          <p:nvPr>
            <p:ph sz="quarter" idx="11" hasCustomPrompt="1"/>
          </p:nvPr>
        </p:nvSpPr>
        <p:spPr>
          <a:xfrm>
            <a:off x="549274" y="3496464"/>
            <a:ext cx="3807134" cy="1274710"/>
          </a:xfrm>
          <a:prstGeom prst="rect">
            <a:avLst/>
          </a:prstGeom>
        </p:spPr>
        <p:txBody>
          <a:bodyPr lIns="0" anchor="t">
            <a:normAutofit/>
          </a:bodyPr>
          <a:lstStyle>
            <a:lvl1pPr marL="0" indent="0">
              <a:lnSpc>
                <a:spcPct val="100000"/>
              </a:lnSpc>
              <a:spcBef>
                <a:spcPts val="0"/>
              </a:spcBef>
              <a:buNone/>
              <a:defRPr sz="2000" b="0" i="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2" name="Content Placeholder 6">
            <a:extLst>
              <a:ext uri="{FF2B5EF4-FFF2-40B4-BE49-F238E27FC236}">
                <a16:creationId xmlns:a16="http://schemas.microsoft.com/office/drawing/2014/main" id="{AF5A6478-43E2-73D2-05E6-FC880F49F9F9}"/>
              </a:ext>
            </a:extLst>
          </p:cNvPr>
          <p:cNvSpPr>
            <a:spLocks noGrp="1"/>
          </p:cNvSpPr>
          <p:nvPr>
            <p:ph sz="quarter" idx="12" hasCustomPrompt="1"/>
          </p:nvPr>
        </p:nvSpPr>
        <p:spPr>
          <a:xfrm>
            <a:off x="4787594" y="2485809"/>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3" name="Content Placeholder 6">
            <a:extLst>
              <a:ext uri="{FF2B5EF4-FFF2-40B4-BE49-F238E27FC236}">
                <a16:creationId xmlns:a16="http://schemas.microsoft.com/office/drawing/2014/main" id="{5DD7F8BC-567D-BA67-8674-4D3E9D106D6E}"/>
              </a:ext>
            </a:extLst>
          </p:cNvPr>
          <p:cNvSpPr>
            <a:spLocks noGrp="1"/>
          </p:cNvSpPr>
          <p:nvPr>
            <p:ph sz="quarter" idx="13" hasCustomPrompt="1"/>
          </p:nvPr>
        </p:nvSpPr>
        <p:spPr>
          <a:xfrm>
            <a:off x="4787594" y="3496464"/>
            <a:ext cx="3807134" cy="1274710"/>
          </a:xfrm>
          <a:prstGeom prst="rect">
            <a:avLst/>
          </a:prstGeom>
        </p:spPr>
        <p:txBody>
          <a:bodyPr lIns="0" anchor="t">
            <a:normAutofit/>
          </a:bodyPr>
          <a:lstStyle>
            <a:lvl1pPr marL="0" indent="0">
              <a:lnSpc>
                <a:spcPct val="100000"/>
              </a:lnSpc>
              <a:spcBef>
                <a:spcPts val="0"/>
              </a:spcBef>
              <a:buNone/>
              <a:defRPr sz="2000" b="0" i="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Tree>
    <p:extLst>
      <p:ext uri="{BB962C8B-B14F-4D97-AF65-F5344CB8AC3E}">
        <p14:creationId xmlns:p14="http://schemas.microsoft.com/office/powerpoint/2010/main" val="229450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nack Series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E30AD4-67DB-7E9B-4DE8-83E5273CD360}"/>
              </a:ext>
            </a:extLst>
          </p:cNvPr>
          <p:cNvPicPr>
            <a:picLocks noChangeAspect="1"/>
          </p:cNvPicPr>
          <p:nvPr userDrawn="1"/>
        </p:nvPicPr>
        <p:blipFill rotWithShape="1">
          <a:blip r:embed="rId2"/>
          <a:srcRect t="414" b="323"/>
          <a:stretch/>
        </p:blipFill>
        <p:spPr>
          <a:xfrm>
            <a:off x="0" y="0"/>
            <a:ext cx="9144000" cy="5143499"/>
          </a:xfrm>
          <a:prstGeom prst="rect">
            <a:avLst/>
          </a:prstGeom>
        </p:spPr>
      </p:pic>
      <p:sp>
        <p:nvSpPr>
          <p:cNvPr id="10" name="TextBox 9">
            <a:extLst>
              <a:ext uri="{FF2B5EF4-FFF2-40B4-BE49-F238E27FC236}">
                <a16:creationId xmlns:a16="http://schemas.microsoft.com/office/drawing/2014/main" id="{A54EE48D-74E0-61EA-4DA7-E11E16B16824}"/>
              </a:ext>
            </a:extLst>
          </p:cNvPr>
          <p:cNvSpPr txBox="1"/>
          <p:nvPr userDrawn="1"/>
        </p:nvSpPr>
        <p:spPr>
          <a:xfrm>
            <a:off x="549272" y="1691425"/>
            <a:ext cx="3940098" cy="867930"/>
          </a:xfrm>
          <a:prstGeom prst="rect">
            <a:avLst/>
          </a:prstGeom>
          <a:noFill/>
        </p:spPr>
        <p:txBody>
          <a:bodyPr wrap="square" lIns="0" rtlCol="0">
            <a:spAutoFit/>
          </a:bodyPr>
          <a:lstStyle/>
          <a:p>
            <a:pPr>
              <a:lnSpc>
                <a:spcPct val="90000"/>
              </a:lnSpc>
            </a:pPr>
            <a:r>
              <a:rPr lang="en-US" sz="2800" b="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programs in this series include:</a:t>
            </a:r>
          </a:p>
        </p:txBody>
      </p:sp>
      <p:sp>
        <p:nvSpPr>
          <p:cNvPr id="7" name="Content Placeholder 6">
            <a:extLst>
              <a:ext uri="{FF2B5EF4-FFF2-40B4-BE49-F238E27FC236}">
                <a16:creationId xmlns:a16="http://schemas.microsoft.com/office/drawing/2014/main" id="{D5292238-6710-09DD-2202-46E5A74C3888}"/>
              </a:ext>
            </a:extLst>
          </p:cNvPr>
          <p:cNvSpPr>
            <a:spLocks noGrp="1"/>
          </p:cNvSpPr>
          <p:nvPr>
            <p:ph sz="quarter" idx="10" hasCustomPrompt="1"/>
          </p:nvPr>
        </p:nvSpPr>
        <p:spPr>
          <a:xfrm>
            <a:off x="549274" y="2662377"/>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1" name="Content Placeholder 6">
            <a:extLst>
              <a:ext uri="{FF2B5EF4-FFF2-40B4-BE49-F238E27FC236}">
                <a16:creationId xmlns:a16="http://schemas.microsoft.com/office/drawing/2014/main" id="{150FCD3F-C48E-8D89-93C5-312B38D20EE1}"/>
              </a:ext>
            </a:extLst>
          </p:cNvPr>
          <p:cNvSpPr>
            <a:spLocks noGrp="1"/>
          </p:cNvSpPr>
          <p:nvPr>
            <p:ph sz="quarter" idx="11" hasCustomPrompt="1"/>
          </p:nvPr>
        </p:nvSpPr>
        <p:spPr>
          <a:xfrm>
            <a:off x="549274" y="3673032"/>
            <a:ext cx="3807134" cy="1274710"/>
          </a:xfrm>
          <a:prstGeom prst="rect">
            <a:avLst/>
          </a:prstGeom>
        </p:spPr>
        <p:txBody>
          <a:bodyPr lIns="0" anchor="t">
            <a:normAutofit/>
          </a:bodyPr>
          <a:lstStyle>
            <a:lvl1pPr marL="0" indent="0">
              <a:lnSpc>
                <a:spcPct val="100000"/>
              </a:lnSpc>
              <a:spcBef>
                <a:spcPts val="0"/>
              </a:spcBef>
              <a:buNone/>
              <a:defRPr sz="2000" b="0" i="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2" name="Content Placeholder 6">
            <a:extLst>
              <a:ext uri="{FF2B5EF4-FFF2-40B4-BE49-F238E27FC236}">
                <a16:creationId xmlns:a16="http://schemas.microsoft.com/office/drawing/2014/main" id="{AF5A6478-43E2-73D2-05E6-FC880F49F9F9}"/>
              </a:ext>
            </a:extLst>
          </p:cNvPr>
          <p:cNvSpPr>
            <a:spLocks noGrp="1"/>
          </p:cNvSpPr>
          <p:nvPr>
            <p:ph sz="quarter" idx="12" hasCustomPrompt="1"/>
          </p:nvPr>
        </p:nvSpPr>
        <p:spPr>
          <a:xfrm>
            <a:off x="4787594" y="2662377"/>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13" name="Content Placeholder 6">
            <a:extLst>
              <a:ext uri="{FF2B5EF4-FFF2-40B4-BE49-F238E27FC236}">
                <a16:creationId xmlns:a16="http://schemas.microsoft.com/office/drawing/2014/main" id="{5DD7F8BC-567D-BA67-8674-4D3E9D106D6E}"/>
              </a:ext>
            </a:extLst>
          </p:cNvPr>
          <p:cNvSpPr>
            <a:spLocks noGrp="1"/>
          </p:cNvSpPr>
          <p:nvPr>
            <p:ph sz="quarter" idx="13" hasCustomPrompt="1"/>
          </p:nvPr>
        </p:nvSpPr>
        <p:spPr>
          <a:xfrm>
            <a:off x="4787594" y="3673032"/>
            <a:ext cx="3807134" cy="1274710"/>
          </a:xfrm>
          <a:prstGeom prst="rect">
            <a:avLst/>
          </a:prstGeom>
        </p:spPr>
        <p:txBody>
          <a:bodyPr lIns="0" anchor="t">
            <a:normAutofit/>
          </a:bodyPr>
          <a:lstStyle>
            <a:lvl1pPr marL="0" indent="0">
              <a:lnSpc>
                <a:spcPct val="100000"/>
              </a:lnSpc>
              <a:spcBef>
                <a:spcPts val="0"/>
              </a:spcBef>
              <a:buNone/>
              <a:defRPr sz="2000" b="0" i="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2" name="Content Placeholder 6">
            <a:extLst>
              <a:ext uri="{FF2B5EF4-FFF2-40B4-BE49-F238E27FC236}">
                <a16:creationId xmlns:a16="http://schemas.microsoft.com/office/drawing/2014/main" id="{628006BB-195A-AB12-94AA-105852D22563}"/>
              </a:ext>
            </a:extLst>
          </p:cNvPr>
          <p:cNvSpPr>
            <a:spLocks noGrp="1"/>
          </p:cNvSpPr>
          <p:nvPr>
            <p:ph sz="quarter" idx="14" hasCustomPrompt="1"/>
          </p:nvPr>
        </p:nvSpPr>
        <p:spPr>
          <a:xfrm>
            <a:off x="4787594" y="195758"/>
            <a:ext cx="3807134" cy="1010655"/>
          </a:xfrm>
          <a:prstGeom prst="rect">
            <a:avLst/>
          </a:prstGeom>
        </p:spPr>
        <p:txBody>
          <a:bodyPr lIns="0" anchor="b">
            <a:normAutofit/>
          </a:bodyPr>
          <a:lstStyle>
            <a:lvl1pPr marL="0" indent="0">
              <a:spcBef>
                <a:spcPts val="0"/>
              </a:spcBef>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3" name="Content Placeholder 6">
            <a:extLst>
              <a:ext uri="{FF2B5EF4-FFF2-40B4-BE49-F238E27FC236}">
                <a16:creationId xmlns:a16="http://schemas.microsoft.com/office/drawing/2014/main" id="{8BDB56F6-B8AB-051E-98D1-536375A23C51}"/>
              </a:ext>
            </a:extLst>
          </p:cNvPr>
          <p:cNvSpPr>
            <a:spLocks noGrp="1"/>
          </p:cNvSpPr>
          <p:nvPr>
            <p:ph sz="quarter" idx="15" hasCustomPrompt="1"/>
          </p:nvPr>
        </p:nvSpPr>
        <p:spPr>
          <a:xfrm>
            <a:off x="4787594" y="1206413"/>
            <a:ext cx="3807134" cy="1274710"/>
          </a:xfrm>
          <a:prstGeom prst="rect">
            <a:avLst/>
          </a:prstGeom>
        </p:spPr>
        <p:txBody>
          <a:bodyPr lIns="0" anchor="t">
            <a:normAutofit/>
          </a:bodyPr>
          <a:lstStyle>
            <a:lvl1pPr marL="0" indent="0">
              <a:lnSpc>
                <a:spcPct val="100000"/>
              </a:lnSpc>
              <a:spcBef>
                <a:spcPts val="0"/>
              </a:spcBef>
              <a:buNone/>
              <a:defRPr sz="2000" b="0" i="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pic>
        <p:nvPicPr>
          <p:cNvPr id="6" name="Picture 5" descr="A white text on a black background&#10;&#10;Description automatically generated">
            <a:extLst>
              <a:ext uri="{FF2B5EF4-FFF2-40B4-BE49-F238E27FC236}">
                <a16:creationId xmlns:a16="http://schemas.microsoft.com/office/drawing/2014/main" id="{75B85102-F481-1F52-95C0-961B2E256C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878" y="36293"/>
            <a:ext cx="3178792" cy="1658389"/>
          </a:xfrm>
          <a:prstGeom prst="rect">
            <a:avLst/>
          </a:prstGeom>
        </p:spPr>
      </p:pic>
    </p:spTree>
    <p:extLst>
      <p:ext uri="{BB962C8B-B14F-4D97-AF65-F5344CB8AC3E}">
        <p14:creationId xmlns:p14="http://schemas.microsoft.com/office/powerpoint/2010/main" val="228712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Conten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60FA72FF-881A-D419-DE60-1597ED897A4A}"/>
              </a:ext>
            </a:extLst>
          </p:cNvPr>
          <p:cNvSpPr>
            <a:spLocks noGrp="1"/>
          </p:cNvSpPr>
          <p:nvPr>
            <p:ph type="body" sz="quarter" idx="10"/>
          </p:nvPr>
        </p:nvSpPr>
        <p:spPr>
          <a:xfrm>
            <a:off x="479834" y="2000816"/>
            <a:ext cx="8220546" cy="2806134"/>
          </a:xfrm>
          <a:prstGeom prst="rect">
            <a:avLst/>
          </a:prstGeom>
        </p:spPr>
        <p:txBody>
          <a:bodyPr>
            <a:normAutofit/>
          </a:bodyPr>
          <a:lstStyle>
            <a:lvl1pPr indent="-274320">
              <a:lnSpc>
                <a:spcPct val="100000"/>
              </a:lnSpc>
              <a:spcBef>
                <a:spcPts val="0"/>
              </a:spcBef>
              <a:spcAft>
                <a:spcPts val="600"/>
              </a:spcAft>
              <a:buClr>
                <a:schemeClr val="accent6"/>
              </a:buClr>
              <a:defRPr sz="2400">
                <a:solidFill>
                  <a:schemeClr val="bg1"/>
                </a:solidFill>
                <a:latin typeface="Arial" panose="020B0604020202020204" pitchFamily="34" charset="0"/>
                <a:cs typeface="Arial" panose="020B0604020202020204" pitchFamily="34" charset="0"/>
              </a:defRPr>
            </a:lvl1pPr>
            <a:lvl2pPr marL="731520" indent="-274320">
              <a:lnSpc>
                <a:spcPct val="100000"/>
              </a:lnSpc>
              <a:spcBef>
                <a:spcPts val="0"/>
              </a:spcBef>
              <a:spcAft>
                <a:spcPts val="600"/>
              </a:spcAft>
              <a:buClr>
                <a:schemeClr val="accent3"/>
              </a:buClr>
              <a:defRPr sz="2000">
                <a:solidFill>
                  <a:schemeClr val="bg1"/>
                </a:solidFill>
                <a:latin typeface="Arial" panose="020B0604020202020204" pitchFamily="34" charset="0"/>
                <a:cs typeface="Arial" panose="020B0604020202020204" pitchFamily="34" charset="0"/>
              </a:defRPr>
            </a:lvl2pPr>
            <a:lvl3pPr marL="1188720" indent="-274320">
              <a:lnSpc>
                <a:spcPct val="100000"/>
              </a:lnSpc>
              <a:spcBef>
                <a:spcPts val="0"/>
              </a:spcBef>
              <a:spcAft>
                <a:spcPts val="600"/>
              </a:spcAft>
              <a:buClr>
                <a:schemeClr val="accent3"/>
              </a:buClr>
              <a:defRPr sz="1800">
                <a:solidFill>
                  <a:schemeClr val="bg1"/>
                </a:solidFill>
                <a:latin typeface="Arial" panose="020B0604020202020204" pitchFamily="34" charset="0"/>
                <a:cs typeface="Arial" panose="020B0604020202020204" pitchFamily="34" charset="0"/>
              </a:defRPr>
            </a:lvl3pPr>
            <a:lvl4pPr marL="1645920" indent="-274320">
              <a:lnSpc>
                <a:spcPct val="100000"/>
              </a:lnSpc>
              <a:spcBef>
                <a:spcPts val="0"/>
              </a:spcBef>
              <a:spcAft>
                <a:spcPts val="600"/>
              </a:spcAft>
              <a:buClr>
                <a:schemeClr val="accent3"/>
              </a:buClr>
              <a:defRPr sz="1600">
                <a:solidFill>
                  <a:schemeClr val="bg1"/>
                </a:solidFill>
                <a:latin typeface="Arial" panose="020B0604020202020204" pitchFamily="34" charset="0"/>
                <a:cs typeface="Arial" panose="020B0604020202020204" pitchFamily="34" charset="0"/>
              </a:defRPr>
            </a:lvl4pPr>
            <a:lvl5pPr marL="2103120" indent="-274320">
              <a:lnSpc>
                <a:spcPct val="100000"/>
              </a:lnSpc>
              <a:spcBef>
                <a:spcPts val="0"/>
              </a:spcBef>
              <a:spcAft>
                <a:spcPts val="600"/>
              </a:spcAft>
              <a:buClr>
                <a:schemeClr val="accent3"/>
              </a:buClr>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725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6AF0997C-808A-59A8-A1D7-A8A7E8D96373}"/>
              </a:ext>
            </a:extLst>
          </p:cNvPr>
          <p:cNvSpPr>
            <a:spLocks noGrp="1"/>
          </p:cNvSpPr>
          <p:nvPr>
            <p:ph type="body" sz="quarter" idx="10" hasCustomPrompt="1"/>
          </p:nvPr>
        </p:nvSpPr>
        <p:spPr>
          <a:xfrm>
            <a:off x="479834" y="2000816"/>
            <a:ext cx="8220546" cy="2806134"/>
          </a:xfrm>
          <a:prstGeom prst="rect">
            <a:avLst/>
          </a:prstGeom>
        </p:spPr>
        <p:txBody>
          <a:bodyPr>
            <a:normAutofit/>
          </a:bodyPr>
          <a:lstStyle>
            <a:lvl1pPr marL="0" indent="0">
              <a:lnSpc>
                <a:spcPct val="100000"/>
              </a:lnSpc>
              <a:spcBef>
                <a:spcPts val="0"/>
              </a:spcBef>
              <a:spcAft>
                <a:spcPts val="600"/>
              </a:spcAft>
              <a:buClr>
                <a:srgbClr val="77CFF5"/>
              </a:buClr>
              <a:buNone/>
              <a:defRPr sz="2400">
                <a:solidFill>
                  <a:schemeClr val="bg1"/>
                </a:solidFill>
                <a:latin typeface="Arial" panose="020B0604020202020204" pitchFamily="34" charset="0"/>
                <a:cs typeface="Arial" panose="020B0604020202020204" pitchFamily="34" charset="0"/>
              </a:defRPr>
            </a:lvl1pPr>
            <a:lvl2pPr marL="731520" indent="-274320">
              <a:spcBef>
                <a:spcPts val="0"/>
              </a:spcBef>
              <a:spcAft>
                <a:spcPts val="600"/>
              </a:spcAft>
              <a:buClr>
                <a:srgbClr val="77CFF5"/>
              </a:buClr>
              <a:defRPr sz="2000">
                <a:solidFill>
                  <a:schemeClr val="bg1"/>
                </a:solidFill>
                <a:latin typeface="Arial" panose="020B0604020202020204" pitchFamily="34" charset="0"/>
                <a:cs typeface="Arial" panose="020B0604020202020204" pitchFamily="34" charset="0"/>
              </a:defRPr>
            </a:lvl2pPr>
            <a:lvl3pPr marL="1188720" indent="-274320">
              <a:spcBef>
                <a:spcPts val="0"/>
              </a:spcBef>
              <a:spcAft>
                <a:spcPts val="600"/>
              </a:spcAft>
              <a:buClr>
                <a:srgbClr val="77CFF5"/>
              </a:buClr>
              <a:defRPr sz="1800">
                <a:solidFill>
                  <a:schemeClr val="bg1"/>
                </a:solidFill>
                <a:latin typeface="Arial" panose="020B0604020202020204" pitchFamily="34" charset="0"/>
                <a:cs typeface="Arial" panose="020B0604020202020204" pitchFamily="34" charset="0"/>
              </a:defRPr>
            </a:lvl3pPr>
            <a:lvl4pPr marL="1645920" indent="-274320">
              <a:spcBef>
                <a:spcPts val="0"/>
              </a:spcBef>
              <a:spcAft>
                <a:spcPts val="600"/>
              </a:spcAft>
              <a:buClr>
                <a:srgbClr val="77CFF5"/>
              </a:buClr>
              <a:defRPr sz="1600">
                <a:solidFill>
                  <a:schemeClr val="bg1"/>
                </a:solidFill>
                <a:latin typeface="Arial" panose="020B0604020202020204" pitchFamily="34" charset="0"/>
                <a:cs typeface="Arial" panose="020B0604020202020204" pitchFamily="34" charset="0"/>
              </a:defRPr>
            </a:lvl4pPr>
            <a:lvl5pPr marL="2103120" indent="-274320">
              <a:spcBef>
                <a:spcPts val="0"/>
              </a:spcBef>
              <a:spcAft>
                <a:spcPts val="600"/>
              </a:spcAft>
              <a:buClr>
                <a:srgbClr val="77CFF5"/>
              </a:buClr>
              <a:defRPr sz="1600">
                <a:solidFill>
                  <a:schemeClr val="bg1"/>
                </a:solidFill>
                <a:latin typeface="Arial" panose="020B0604020202020204" pitchFamily="34" charset="0"/>
                <a:cs typeface="Arial" panose="020B0604020202020204" pitchFamily="34" charset="0"/>
              </a:defRPr>
            </a:lvl5pPr>
          </a:lstStyle>
          <a:p>
            <a:pPr lvl="0"/>
            <a:r>
              <a:rPr lang="en-US"/>
              <a:t>Click to edit text</a:t>
            </a:r>
          </a:p>
        </p:txBody>
      </p:sp>
    </p:spTree>
    <p:extLst>
      <p:ext uri="{BB962C8B-B14F-4D97-AF65-F5344CB8AC3E}">
        <p14:creationId xmlns:p14="http://schemas.microsoft.com/office/powerpoint/2010/main" val="139420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144CA604-17B4-3D1C-B12F-61967B5F01AF}"/>
              </a:ext>
            </a:extLst>
          </p:cNvPr>
          <p:cNvSpPr>
            <a:spLocks noGrp="1"/>
          </p:cNvSpPr>
          <p:nvPr>
            <p:ph sz="quarter" idx="11" hasCustomPrompt="1"/>
          </p:nvPr>
        </p:nvSpPr>
        <p:spPr>
          <a:xfrm>
            <a:off x="549274" y="3322622"/>
            <a:ext cx="8015304" cy="1530034"/>
          </a:xfrm>
          <a:prstGeom prst="rect">
            <a:avLst/>
          </a:prstGeom>
        </p:spPr>
        <p:txBody>
          <a:bodyPr lIns="0" anchor="t">
            <a:normAutofit/>
          </a:bodyPr>
          <a:lstStyle>
            <a:lvl1pPr marL="0" indent="0">
              <a:lnSpc>
                <a:spcPct val="100000"/>
              </a:lnSpc>
              <a:spcBef>
                <a:spcPts val="0"/>
              </a:spcBef>
              <a:buNone/>
              <a:defRPr sz="2800" b="0" i="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LEARNING OBJECTIVE</a:t>
            </a:r>
          </a:p>
        </p:txBody>
      </p:sp>
      <p:sp>
        <p:nvSpPr>
          <p:cNvPr id="3" name="TextBox 2">
            <a:extLst>
              <a:ext uri="{FF2B5EF4-FFF2-40B4-BE49-F238E27FC236}">
                <a16:creationId xmlns:a16="http://schemas.microsoft.com/office/drawing/2014/main" id="{1267EF8C-2368-ACB5-4C7C-E948F8926710}"/>
              </a:ext>
            </a:extLst>
          </p:cNvPr>
          <p:cNvSpPr txBox="1"/>
          <p:nvPr userDrawn="1"/>
        </p:nvSpPr>
        <p:spPr>
          <a:xfrm>
            <a:off x="449685" y="2044354"/>
            <a:ext cx="2755241" cy="1034129"/>
          </a:xfrm>
          <a:prstGeom prst="rect">
            <a:avLst/>
          </a:prstGeom>
          <a:noFill/>
        </p:spPr>
        <p:txBody>
          <a:bodyPr wrap="square" rtlCol="0">
            <a:spAutoFit/>
          </a:bodyPr>
          <a:lstStyle/>
          <a:p>
            <a:pPr algn="r">
              <a:lnSpc>
                <a:spcPct val="90000"/>
              </a:lnSpc>
            </a:pPr>
            <a:r>
              <a:rPr lang="en-US" sz="3400" b="1" spc="100" baseline="0">
                <a:solidFill>
                  <a:schemeClr val="bg1"/>
                </a:solidFill>
                <a:latin typeface="Arial" panose="020B0604020202020204" pitchFamily="34" charset="0"/>
                <a:cs typeface="Arial" panose="020B0604020202020204" pitchFamily="34" charset="0"/>
              </a:rPr>
              <a:t>LEARNING OBJECTIVE</a:t>
            </a:r>
          </a:p>
        </p:txBody>
      </p:sp>
      <p:sp>
        <p:nvSpPr>
          <p:cNvPr id="4" name="Content Placeholder 6">
            <a:extLst>
              <a:ext uri="{FF2B5EF4-FFF2-40B4-BE49-F238E27FC236}">
                <a16:creationId xmlns:a16="http://schemas.microsoft.com/office/drawing/2014/main" id="{2D908A47-3E2F-9B88-43EB-99C48DEF7DA1}"/>
              </a:ext>
            </a:extLst>
          </p:cNvPr>
          <p:cNvSpPr>
            <a:spLocks noGrp="1"/>
          </p:cNvSpPr>
          <p:nvPr>
            <p:ph sz="quarter" idx="12" hasCustomPrompt="1"/>
          </p:nvPr>
        </p:nvSpPr>
        <p:spPr>
          <a:xfrm>
            <a:off x="3304515" y="2042436"/>
            <a:ext cx="787645" cy="1108471"/>
          </a:xfrm>
          <a:prstGeom prst="rect">
            <a:avLst/>
          </a:prstGeom>
        </p:spPr>
        <p:txBody>
          <a:bodyPr lIns="0" anchor="ctr">
            <a:noAutofit/>
          </a:bodyPr>
          <a:lstStyle>
            <a:lvl1pPr marL="0" indent="0" algn="ctr">
              <a:spcBef>
                <a:spcPts val="0"/>
              </a:spcBef>
              <a:buNone/>
              <a:defRPr sz="11500" b="1" i="0">
                <a:solidFill>
                  <a:schemeClr val="accent6"/>
                </a:solidFill>
                <a:latin typeface="Arial" panose="020B0604020202020204" pitchFamily="34" charset="0"/>
                <a:cs typeface="Arial" panose="020B0604020202020204" pitchFamily="34" charset="0"/>
              </a:defRPr>
            </a:lvl1pPr>
          </a:lstStyle>
          <a:p>
            <a:pPr lvl="0"/>
            <a:r>
              <a:rPr lang="en-US"/>
              <a:t>#</a:t>
            </a:r>
          </a:p>
        </p:txBody>
      </p:sp>
    </p:spTree>
    <p:extLst>
      <p:ext uri="{BB962C8B-B14F-4D97-AF65-F5344CB8AC3E}">
        <p14:creationId xmlns:p14="http://schemas.microsoft.com/office/powerpoint/2010/main" val="359214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aculty 1">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9908" y="1510791"/>
            <a:ext cx="1407515" cy="2111273"/>
          </a:xfrm>
          <a:prstGeom prst="rect">
            <a:avLst/>
          </a:prstGeom>
          <a:ln w="12700">
            <a:solidFill>
              <a:schemeClr val="accent4"/>
            </a:solidFill>
          </a:ln>
          <a:effectLst>
            <a:outerShdw blurRad="50800" dist="38100" dir="2700000" algn="tl"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Rectangle 7">
            <a:extLst>
              <a:ext uri="{FF2B5EF4-FFF2-40B4-BE49-F238E27FC236}">
                <a16:creationId xmlns:a16="http://schemas.microsoft.com/office/drawing/2014/main" id="{7A0B53FC-8745-6E51-DD4B-5A936A7EF380}"/>
              </a:ext>
            </a:extLst>
          </p:cNvPr>
          <p:cNvSpPr>
            <a:spLocks noChangeAspect="1"/>
          </p:cNvSpPr>
          <p:nvPr userDrawn="1"/>
        </p:nvSpPr>
        <p:spPr>
          <a:xfrm>
            <a:off x="298764" y="1412335"/>
            <a:ext cx="1633018" cy="2311835"/>
          </a:xfrm>
          <a:prstGeom prst="rect">
            <a:avLst/>
          </a:prstGeom>
          <a:noFill/>
          <a:ln>
            <a:solidFill>
              <a:schemeClr val="accent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018924" y="1537950"/>
            <a:ext cx="6569367" cy="587472"/>
          </a:xfrm>
          <a:prstGeom prst="rect">
            <a:avLst/>
          </a:prstGeom>
        </p:spPr>
        <p:txBody>
          <a:bodyPr anchor="b"/>
          <a:lstStyle>
            <a:lvl1pPr>
              <a:defRPr sz="2400" b="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Name</a:t>
            </a:r>
          </a:p>
        </p:txBody>
      </p:sp>
      <p:sp>
        <p:nvSpPr>
          <p:cNvPr id="4" name="Text Placeholder 3"/>
          <p:cNvSpPr>
            <a:spLocks noGrp="1"/>
          </p:cNvSpPr>
          <p:nvPr>
            <p:ph type="body" sz="half" idx="2" hasCustomPrompt="1"/>
          </p:nvPr>
        </p:nvSpPr>
        <p:spPr>
          <a:xfrm>
            <a:off x="2018924" y="2167738"/>
            <a:ext cx="6569367" cy="1454326"/>
          </a:xfrm>
          <a:prstGeom prst="rect">
            <a:avLst/>
          </a:prstGeom>
        </p:spPr>
        <p:txBody>
          <a:bodyPr>
            <a:normAutofit/>
          </a:bodyPr>
          <a:lstStyle>
            <a:lvl1pPr marL="0" indent="0">
              <a:lnSpc>
                <a:spcPct val="100000"/>
              </a:lnSpc>
              <a:spcBef>
                <a:spcPts val="0"/>
              </a:spcBef>
              <a:buNone/>
              <a:defRPr sz="16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Tree>
    <p:extLst>
      <p:ext uri="{BB962C8B-B14F-4D97-AF65-F5344CB8AC3E}">
        <p14:creationId xmlns:p14="http://schemas.microsoft.com/office/powerpoint/2010/main" val="91937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aculty 2">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9908" y="297635"/>
            <a:ext cx="1407515" cy="2111273"/>
          </a:xfrm>
          <a:prstGeom prst="rect">
            <a:avLst/>
          </a:prstGeom>
          <a:ln w="12700">
            <a:solidFill>
              <a:schemeClr val="accent4"/>
            </a:solidFill>
          </a:ln>
          <a:effectLst>
            <a:outerShdw blurRad="50800" dist="38100" dir="2700000" algn="tl"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Rectangle 7">
            <a:extLst>
              <a:ext uri="{FF2B5EF4-FFF2-40B4-BE49-F238E27FC236}">
                <a16:creationId xmlns:a16="http://schemas.microsoft.com/office/drawing/2014/main" id="{7A0B53FC-8745-6E51-DD4B-5A936A7EF380}"/>
              </a:ext>
            </a:extLst>
          </p:cNvPr>
          <p:cNvSpPr>
            <a:spLocks noChangeAspect="1"/>
          </p:cNvSpPr>
          <p:nvPr userDrawn="1"/>
        </p:nvSpPr>
        <p:spPr>
          <a:xfrm>
            <a:off x="307817" y="199179"/>
            <a:ext cx="1633018" cy="2311835"/>
          </a:xfrm>
          <a:prstGeom prst="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018924" y="324794"/>
            <a:ext cx="6569367" cy="587472"/>
          </a:xfrm>
          <a:prstGeom prst="rect">
            <a:avLst/>
          </a:prstGeom>
        </p:spPr>
        <p:txBody>
          <a:bodyPr anchor="b"/>
          <a:lstStyle>
            <a:lvl1pPr>
              <a:defRPr sz="2400" b="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Name</a:t>
            </a:r>
          </a:p>
        </p:txBody>
      </p:sp>
      <p:sp>
        <p:nvSpPr>
          <p:cNvPr id="4" name="Text Placeholder 3"/>
          <p:cNvSpPr>
            <a:spLocks noGrp="1"/>
          </p:cNvSpPr>
          <p:nvPr>
            <p:ph type="body" sz="half" idx="2" hasCustomPrompt="1"/>
          </p:nvPr>
        </p:nvSpPr>
        <p:spPr>
          <a:xfrm>
            <a:off x="2018924" y="954582"/>
            <a:ext cx="6569367" cy="1454326"/>
          </a:xfrm>
          <a:prstGeom prst="rect">
            <a:avLst/>
          </a:prstGeom>
        </p:spPr>
        <p:txBody>
          <a:bodyPr>
            <a:normAutofit/>
          </a:bodyPr>
          <a:lstStyle>
            <a:lvl1pPr marL="0" indent="0">
              <a:lnSpc>
                <a:spcPct val="100000"/>
              </a:lnSpc>
              <a:spcBef>
                <a:spcPts val="0"/>
              </a:spcBef>
              <a:buNone/>
              <a:defRPr sz="16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
        <p:nvSpPr>
          <p:cNvPr id="9" name="Picture Placeholder 2">
            <a:extLst>
              <a:ext uri="{FF2B5EF4-FFF2-40B4-BE49-F238E27FC236}">
                <a16:creationId xmlns:a16="http://schemas.microsoft.com/office/drawing/2014/main" id="{00DC9304-0A4C-34B4-FD2B-90137F7ED775}"/>
              </a:ext>
            </a:extLst>
          </p:cNvPr>
          <p:cNvSpPr>
            <a:spLocks noGrp="1" noChangeAspect="1"/>
          </p:cNvSpPr>
          <p:nvPr>
            <p:ph type="pic" idx="10"/>
          </p:nvPr>
        </p:nvSpPr>
        <p:spPr>
          <a:xfrm>
            <a:off x="419908" y="2730942"/>
            <a:ext cx="1407515" cy="2111273"/>
          </a:xfrm>
          <a:prstGeom prst="rect">
            <a:avLst/>
          </a:prstGeom>
          <a:ln w="12700">
            <a:solidFill>
              <a:schemeClr val="accent4"/>
            </a:solidFill>
          </a:ln>
          <a:effectLst>
            <a:outerShdw blurRad="50800" dist="38100" dir="2700000" algn="tl"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Rectangle 9">
            <a:extLst>
              <a:ext uri="{FF2B5EF4-FFF2-40B4-BE49-F238E27FC236}">
                <a16:creationId xmlns:a16="http://schemas.microsoft.com/office/drawing/2014/main" id="{D5C321CB-45C0-0E99-A811-6645AE659B35}"/>
              </a:ext>
            </a:extLst>
          </p:cNvPr>
          <p:cNvSpPr>
            <a:spLocks noChangeAspect="1"/>
          </p:cNvSpPr>
          <p:nvPr userDrawn="1"/>
        </p:nvSpPr>
        <p:spPr>
          <a:xfrm>
            <a:off x="307817" y="2632486"/>
            <a:ext cx="1633018" cy="2311835"/>
          </a:xfrm>
          <a:prstGeom prst="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4F2D467-A79D-FFCA-40B4-AAC23F5B4FF3}"/>
              </a:ext>
            </a:extLst>
          </p:cNvPr>
          <p:cNvSpPr>
            <a:spLocks noGrp="1"/>
          </p:cNvSpPr>
          <p:nvPr>
            <p:ph type="body" sz="half" idx="11" hasCustomPrompt="1"/>
          </p:nvPr>
        </p:nvSpPr>
        <p:spPr>
          <a:xfrm>
            <a:off x="2018924" y="3360729"/>
            <a:ext cx="6569367" cy="1481485"/>
          </a:xfrm>
          <a:prstGeom prst="rect">
            <a:avLst/>
          </a:prstGeom>
        </p:spPr>
        <p:txBody>
          <a:bodyPr>
            <a:normAutofit/>
          </a:bodyPr>
          <a:lstStyle>
            <a:lvl1pPr marL="0" indent="0">
              <a:lnSpc>
                <a:spcPct val="100000"/>
              </a:lnSpc>
              <a:spcBef>
                <a:spcPts val="0"/>
              </a:spcBef>
              <a:buNone/>
              <a:defRPr sz="16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
        <p:nvSpPr>
          <p:cNvPr id="15" name="Text Placeholder 14">
            <a:extLst>
              <a:ext uri="{FF2B5EF4-FFF2-40B4-BE49-F238E27FC236}">
                <a16:creationId xmlns:a16="http://schemas.microsoft.com/office/drawing/2014/main" id="{372E1905-E5DE-5FB4-BABD-EE0EC52439D1}"/>
              </a:ext>
            </a:extLst>
          </p:cNvPr>
          <p:cNvSpPr>
            <a:spLocks noGrp="1"/>
          </p:cNvSpPr>
          <p:nvPr>
            <p:ph type="body" sz="quarter" idx="12" hasCustomPrompt="1"/>
          </p:nvPr>
        </p:nvSpPr>
        <p:spPr>
          <a:xfrm>
            <a:off x="2019300" y="2730941"/>
            <a:ext cx="6569075" cy="574233"/>
          </a:xfrm>
          <a:prstGeom prst="rect">
            <a:avLst/>
          </a:prstGeom>
        </p:spPr>
        <p:txBody>
          <a:bodyPr vert="horz" lIns="91440" tIns="45720" rIns="91440" bIns="45720" rtlCol="0" anchor="b">
            <a:normAutofit/>
          </a:bodyPr>
          <a:lstStyle>
            <a:lvl1pPr>
              <a:defRPr lang="en-US" sz="2400" b="1" dirty="0">
                <a:solidFill>
                  <a:schemeClr val="accent4"/>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lvl="0">
              <a:spcBef>
                <a:spcPct val="0"/>
              </a:spcBef>
              <a:buNone/>
            </a:pPr>
            <a:r>
              <a:rPr lang="en-US"/>
              <a:t>Click to edit name</a:t>
            </a:r>
          </a:p>
        </p:txBody>
      </p:sp>
    </p:spTree>
    <p:extLst>
      <p:ext uri="{BB962C8B-B14F-4D97-AF65-F5344CB8AC3E}">
        <p14:creationId xmlns:p14="http://schemas.microsoft.com/office/powerpoint/2010/main" val="76628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aculty 3">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9908" y="209350"/>
            <a:ext cx="914400" cy="1371600"/>
          </a:xfrm>
          <a:prstGeom prst="rect">
            <a:avLst/>
          </a:prstGeom>
          <a:ln w="12700">
            <a:solidFill>
              <a:schemeClr val="accent4"/>
            </a:solidFill>
          </a:ln>
          <a:effectLst>
            <a:outerShdw blurRad="50800" dist="38100" dir="2700000" algn="tl" rotWithShape="0">
              <a:prstClr val="black">
                <a:alpha val="40000"/>
              </a:prstClr>
            </a:outerShdw>
          </a:effectLst>
        </p:spPr>
        <p:txBody>
          <a:bodyPr anchor="t">
            <a:no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Rectangle 7">
            <a:extLst>
              <a:ext uri="{FF2B5EF4-FFF2-40B4-BE49-F238E27FC236}">
                <a16:creationId xmlns:a16="http://schemas.microsoft.com/office/drawing/2014/main" id="{7A0B53FC-8745-6E51-DD4B-5A936A7EF380}"/>
              </a:ext>
            </a:extLst>
          </p:cNvPr>
          <p:cNvSpPr>
            <a:spLocks noChangeAspect="1"/>
          </p:cNvSpPr>
          <p:nvPr userDrawn="1"/>
        </p:nvSpPr>
        <p:spPr>
          <a:xfrm>
            <a:off x="334229" y="136119"/>
            <a:ext cx="1083517" cy="1508553"/>
          </a:xfrm>
          <a:prstGeom prst="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77493" y="132431"/>
            <a:ext cx="7146975" cy="395157"/>
          </a:xfrm>
          <a:prstGeom prst="rect">
            <a:avLst/>
          </a:prstGeom>
        </p:spPr>
        <p:txBody>
          <a:bodyPr anchor="b">
            <a:normAutofit/>
          </a:bodyPr>
          <a:lstStyle>
            <a:lvl1pPr>
              <a:defRPr sz="2000" b="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Name</a:t>
            </a:r>
          </a:p>
        </p:txBody>
      </p:sp>
      <p:sp>
        <p:nvSpPr>
          <p:cNvPr id="4" name="Text Placeholder 3"/>
          <p:cNvSpPr>
            <a:spLocks noGrp="1"/>
          </p:cNvSpPr>
          <p:nvPr>
            <p:ph type="body" sz="half" idx="2" hasCustomPrompt="1"/>
          </p:nvPr>
        </p:nvSpPr>
        <p:spPr>
          <a:xfrm>
            <a:off x="1577493" y="538375"/>
            <a:ext cx="7146975" cy="1112603"/>
          </a:xfrm>
          <a:prstGeom prst="rect">
            <a:avLst/>
          </a:prstGeom>
        </p:spPr>
        <p:txBody>
          <a:bodyPr>
            <a:normAutofit/>
          </a:bodyPr>
          <a:lstStyle>
            <a:lvl1pPr marL="0" indent="0">
              <a:lnSpc>
                <a:spcPct val="100000"/>
              </a:lnSpc>
              <a:spcBef>
                <a:spcPts val="0"/>
              </a:spcBef>
              <a:buNone/>
              <a:defRPr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
        <p:nvSpPr>
          <p:cNvPr id="12" name="Text Placeholder 3">
            <a:extLst>
              <a:ext uri="{FF2B5EF4-FFF2-40B4-BE49-F238E27FC236}">
                <a16:creationId xmlns:a16="http://schemas.microsoft.com/office/drawing/2014/main" id="{A4F2D467-A79D-FFCA-40B4-AAC23F5B4FF3}"/>
              </a:ext>
            </a:extLst>
          </p:cNvPr>
          <p:cNvSpPr>
            <a:spLocks noGrp="1"/>
          </p:cNvSpPr>
          <p:nvPr>
            <p:ph type="body" sz="half" idx="11" hasCustomPrompt="1"/>
          </p:nvPr>
        </p:nvSpPr>
        <p:spPr>
          <a:xfrm>
            <a:off x="1577117" y="2211410"/>
            <a:ext cx="7146975" cy="1098275"/>
          </a:xfrm>
          <a:prstGeom prst="rect">
            <a:avLst/>
          </a:prstGeom>
        </p:spPr>
        <p:txBody>
          <a:bodyPr>
            <a:normAutofit/>
          </a:bodyPr>
          <a:lstStyle>
            <a:lvl1pPr marL="0" indent="0">
              <a:lnSpc>
                <a:spcPct val="100000"/>
              </a:lnSpc>
              <a:spcBef>
                <a:spcPts val="0"/>
              </a:spcBef>
              <a:buNone/>
              <a:defRPr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
        <p:nvSpPr>
          <p:cNvPr id="15" name="Text Placeholder 14">
            <a:extLst>
              <a:ext uri="{FF2B5EF4-FFF2-40B4-BE49-F238E27FC236}">
                <a16:creationId xmlns:a16="http://schemas.microsoft.com/office/drawing/2014/main" id="{372E1905-E5DE-5FB4-BABD-EE0EC52439D1}"/>
              </a:ext>
            </a:extLst>
          </p:cNvPr>
          <p:cNvSpPr>
            <a:spLocks noGrp="1"/>
          </p:cNvSpPr>
          <p:nvPr>
            <p:ph type="body" sz="quarter" idx="12" hasCustomPrompt="1"/>
          </p:nvPr>
        </p:nvSpPr>
        <p:spPr>
          <a:xfrm>
            <a:off x="1577493" y="1813744"/>
            <a:ext cx="7146657" cy="386252"/>
          </a:xfrm>
          <a:prstGeom prst="rect">
            <a:avLst/>
          </a:prstGeom>
        </p:spPr>
        <p:txBody>
          <a:bodyPr vert="horz" lIns="91440" tIns="45720" rIns="91440" bIns="45720" rtlCol="0" anchor="b">
            <a:normAutofit/>
          </a:bodyPr>
          <a:lstStyle>
            <a:lvl1pPr>
              <a:defRPr lang="en-US" sz="2000" b="1" dirty="0">
                <a:solidFill>
                  <a:schemeClr val="accent4"/>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lvl="0">
              <a:spcBef>
                <a:spcPct val="0"/>
              </a:spcBef>
              <a:buNone/>
            </a:pPr>
            <a:r>
              <a:rPr lang="en-US"/>
              <a:t>Click to edit name</a:t>
            </a:r>
          </a:p>
        </p:txBody>
      </p:sp>
      <p:sp>
        <p:nvSpPr>
          <p:cNvPr id="5" name="Picture Placeholder 2">
            <a:extLst>
              <a:ext uri="{FF2B5EF4-FFF2-40B4-BE49-F238E27FC236}">
                <a16:creationId xmlns:a16="http://schemas.microsoft.com/office/drawing/2014/main" id="{79C275FC-9BC4-77FC-09B7-F9C07FC6EDC5}"/>
              </a:ext>
            </a:extLst>
          </p:cNvPr>
          <p:cNvSpPr>
            <a:spLocks noGrp="1" noChangeAspect="1"/>
          </p:cNvSpPr>
          <p:nvPr>
            <p:ph type="pic" idx="13"/>
          </p:nvPr>
        </p:nvSpPr>
        <p:spPr>
          <a:xfrm>
            <a:off x="419908" y="1874363"/>
            <a:ext cx="914400" cy="1371600"/>
          </a:xfrm>
          <a:prstGeom prst="rect">
            <a:avLst/>
          </a:prstGeom>
          <a:ln w="12700">
            <a:solidFill>
              <a:schemeClr val="accent4"/>
            </a:solidFill>
          </a:ln>
          <a:effectLst>
            <a:outerShdw blurRad="50800" dist="38100" dir="2700000" algn="tl" rotWithShape="0">
              <a:prstClr val="black">
                <a:alpha val="40000"/>
              </a:prstClr>
            </a:outerShdw>
          </a:effectLst>
        </p:spPr>
        <p:txBody>
          <a:bodyPr anchor="t">
            <a:no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Rectangle 5">
            <a:extLst>
              <a:ext uri="{FF2B5EF4-FFF2-40B4-BE49-F238E27FC236}">
                <a16:creationId xmlns:a16="http://schemas.microsoft.com/office/drawing/2014/main" id="{0C99BC2C-6B98-33A1-8321-415F6357C156}"/>
              </a:ext>
            </a:extLst>
          </p:cNvPr>
          <p:cNvSpPr>
            <a:spLocks noChangeAspect="1"/>
          </p:cNvSpPr>
          <p:nvPr userDrawn="1"/>
        </p:nvSpPr>
        <p:spPr>
          <a:xfrm>
            <a:off x="334229" y="1801132"/>
            <a:ext cx="1083517" cy="1508553"/>
          </a:xfrm>
          <a:prstGeom prst="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90830DB5-2BE5-81BC-5862-EF24B07B8958}"/>
              </a:ext>
            </a:extLst>
          </p:cNvPr>
          <p:cNvSpPr>
            <a:spLocks noGrp="1" noChangeAspect="1"/>
          </p:cNvSpPr>
          <p:nvPr>
            <p:ph type="pic" idx="14"/>
          </p:nvPr>
        </p:nvSpPr>
        <p:spPr>
          <a:xfrm>
            <a:off x="419908" y="3539376"/>
            <a:ext cx="914400" cy="1371600"/>
          </a:xfrm>
          <a:prstGeom prst="rect">
            <a:avLst/>
          </a:prstGeom>
          <a:ln w="12700">
            <a:solidFill>
              <a:schemeClr val="accent4"/>
            </a:solidFill>
          </a:ln>
          <a:effectLst>
            <a:outerShdw blurRad="50800" dist="38100" dir="2700000" algn="tl" rotWithShape="0">
              <a:prstClr val="black">
                <a:alpha val="40000"/>
              </a:prstClr>
            </a:outerShdw>
          </a:effectLst>
        </p:spPr>
        <p:txBody>
          <a:bodyPr anchor="t">
            <a:no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Rectangle 10">
            <a:extLst>
              <a:ext uri="{FF2B5EF4-FFF2-40B4-BE49-F238E27FC236}">
                <a16:creationId xmlns:a16="http://schemas.microsoft.com/office/drawing/2014/main" id="{53EE1F21-6E69-8101-818A-FE2D255522D1}"/>
              </a:ext>
            </a:extLst>
          </p:cNvPr>
          <p:cNvSpPr>
            <a:spLocks noChangeAspect="1"/>
          </p:cNvSpPr>
          <p:nvPr userDrawn="1"/>
        </p:nvSpPr>
        <p:spPr>
          <a:xfrm>
            <a:off x="334229" y="3466145"/>
            <a:ext cx="1083517" cy="1508553"/>
          </a:xfrm>
          <a:prstGeom prst="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07986CD7-FECA-40FD-E0FC-451BF71FE5CE}"/>
              </a:ext>
            </a:extLst>
          </p:cNvPr>
          <p:cNvSpPr>
            <a:spLocks noGrp="1"/>
          </p:cNvSpPr>
          <p:nvPr>
            <p:ph type="body" sz="half" idx="15" hasCustomPrompt="1"/>
          </p:nvPr>
        </p:nvSpPr>
        <p:spPr>
          <a:xfrm>
            <a:off x="1577117" y="3882729"/>
            <a:ext cx="7146975" cy="1091969"/>
          </a:xfrm>
          <a:prstGeom prst="rect">
            <a:avLst/>
          </a:prstGeom>
        </p:spPr>
        <p:txBody>
          <a:bodyPr>
            <a:normAutofit/>
          </a:bodyPr>
          <a:lstStyle>
            <a:lvl1pPr marL="0" indent="0">
              <a:lnSpc>
                <a:spcPct val="100000"/>
              </a:lnSpc>
              <a:spcBef>
                <a:spcPts val="0"/>
              </a:spcBef>
              <a:buNone/>
              <a:defRPr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affiliations</a:t>
            </a:r>
          </a:p>
        </p:txBody>
      </p:sp>
      <p:sp>
        <p:nvSpPr>
          <p:cNvPr id="14" name="Text Placeholder 14">
            <a:extLst>
              <a:ext uri="{FF2B5EF4-FFF2-40B4-BE49-F238E27FC236}">
                <a16:creationId xmlns:a16="http://schemas.microsoft.com/office/drawing/2014/main" id="{84FA542C-4A01-D128-7C28-AE05B5E300AB}"/>
              </a:ext>
            </a:extLst>
          </p:cNvPr>
          <p:cNvSpPr>
            <a:spLocks noGrp="1"/>
          </p:cNvSpPr>
          <p:nvPr>
            <p:ph type="body" sz="quarter" idx="16" hasCustomPrompt="1"/>
          </p:nvPr>
        </p:nvSpPr>
        <p:spPr>
          <a:xfrm>
            <a:off x="1577493" y="3478757"/>
            <a:ext cx="7146657" cy="386252"/>
          </a:xfrm>
          <a:prstGeom prst="rect">
            <a:avLst/>
          </a:prstGeom>
        </p:spPr>
        <p:txBody>
          <a:bodyPr vert="horz" lIns="91440" tIns="45720" rIns="91440" bIns="45720" rtlCol="0" anchor="b">
            <a:normAutofit/>
          </a:bodyPr>
          <a:lstStyle>
            <a:lvl1pPr>
              <a:defRPr lang="en-US" sz="2000" b="1" dirty="0">
                <a:solidFill>
                  <a:schemeClr val="accent4"/>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lvl="0">
              <a:spcBef>
                <a:spcPct val="0"/>
              </a:spcBef>
              <a:buNone/>
            </a:pPr>
            <a:r>
              <a:rPr lang="en-US"/>
              <a:t>Click to edit name</a:t>
            </a:r>
          </a:p>
        </p:txBody>
      </p:sp>
    </p:spTree>
    <p:extLst>
      <p:ext uri="{BB962C8B-B14F-4D97-AF65-F5344CB8AC3E}">
        <p14:creationId xmlns:p14="http://schemas.microsoft.com/office/powerpoint/2010/main" val="1832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89CC66FE-A5D0-F719-6120-6D47DC132C9C}"/>
              </a:ext>
            </a:extLst>
          </p:cNvPr>
          <p:cNvSpPr>
            <a:spLocks noGrp="1"/>
          </p:cNvSpPr>
          <p:nvPr>
            <p:ph type="body" sz="quarter" idx="10" hasCustomPrompt="1"/>
          </p:nvPr>
        </p:nvSpPr>
        <p:spPr>
          <a:xfrm>
            <a:off x="12700" y="4889500"/>
            <a:ext cx="8890000" cy="254000"/>
          </a:xfrm>
          <a:prstGeom prst="rect">
            <a:avLst/>
          </a:prstGeom>
        </p:spPr>
        <p:txBody>
          <a:bodyPr anchor="ctr">
            <a:noAutofit/>
          </a:bodyPr>
          <a:lstStyle>
            <a:lvl1pPr marL="0" indent="0" algn="l">
              <a:lnSpc>
                <a:spcPct val="90000"/>
              </a:lnSpc>
              <a:spcBef>
                <a:spcPts val="0"/>
              </a:spcBef>
              <a:buNone/>
              <a:defRPr sz="1000" b="0">
                <a:solidFill>
                  <a:schemeClr val="tx1"/>
                </a:solidFill>
                <a:latin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4180757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No Logo 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452673" y="273844"/>
            <a:ext cx="8256761" cy="994172"/>
          </a:xfrm>
          <a:prstGeom prst="rect">
            <a:avLst/>
          </a:prstGeom>
        </p:spPr>
        <p:txBody>
          <a:bodyPr/>
          <a:lstStyle>
            <a:lvl1pPr>
              <a:defRPr b="1">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2673" y="1268016"/>
            <a:ext cx="8256761" cy="3601639"/>
          </a:xfrm>
          <a:prstGeom prst="rect">
            <a:avLst/>
          </a:prstGeom>
        </p:spPr>
        <p:txBody>
          <a:bodyPr>
            <a:normAutofit/>
          </a:bodyPr>
          <a:lstStyle>
            <a:lvl1pPr indent="-274320">
              <a:lnSpc>
                <a:spcPct val="100000"/>
              </a:lnSpc>
              <a:spcBef>
                <a:spcPts val="0"/>
              </a:spcBef>
              <a:spcAft>
                <a:spcPts val="600"/>
              </a:spcAft>
              <a:buClr>
                <a:schemeClr val="accent6"/>
              </a:buClr>
              <a:defRPr sz="2400">
                <a:solidFill>
                  <a:schemeClr val="bg1"/>
                </a:solidFill>
                <a:latin typeface="Arial" panose="020B0604020202020204" pitchFamily="34" charset="0"/>
                <a:cs typeface="Arial" panose="020B0604020202020204" pitchFamily="34" charset="0"/>
              </a:defRPr>
            </a:lvl1pPr>
            <a:lvl2pPr marL="731520" indent="-274320">
              <a:lnSpc>
                <a:spcPct val="100000"/>
              </a:lnSpc>
              <a:spcBef>
                <a:spcPts val="0"/>
              </a:spcBef>
              <a:spcAft>
                <a:spcPts val="600"/>
              </a:spcAft>
              <a:buClr>
                <a:schemeClr val="accent3"/>
              </a:buClr>
              <a:defRPr sz="2000">
                <a:solidFill>
                  <a:schemeClr val="bg1"/>
                </a:solidFill>
                <a:latin typeface="Arial" panose="020B0604020202020204" pitchFamily="34" charset="0"/>
                <a:cs typeface="Arial" panose="020B0604020202020204" pitchFamily="34" charset="0"/>
              </a:defRPr>
            </a:lvl2pPr>
            <a:lvl3pPr marL="1188720" indent="-274320">
              <a:lnSpc>
                <a:spcPct val="100000"/>
              </a:lnSpc>
              <a:spcBef>
                <a:spcPts val="0"/>
              </a:spcBef>
              <a:spcAft>
                <a:spcPts val="600"/>
              </a:spcAft>
              <a:buClr>
                <a:schemeClr val="accent3"/>
              </a:buClr>
              <a:defRPr sz="1800">
                <a:solidFill>
                  <a:schemeClr val="bg1"/>
                </a:solidFill>
                <a:latin typeface="Arial" panose="020B0604020202020204" pitchFamily="34" charset="0"/>
                <a:cs typeface="Arial" panose="020B0604020202020204" pitchFamily="34" charset="0"/>
              </a:defRPr>
            </a:lvl3pPr>
            <a:lvl4pPr marL="1645920" indent="-274320">
              <a:lnSpc>
                <a:spcPct val="100000"/>
              </a:lnSpc>
              <a:spcBef>
                <a:spcPts val="0"/>
              </a:spcBef>
              <a:spcAft>
                <a:spcPts val="600"/>
              </a:spcAft>
              <a:buClr>
                <a:schemeClr val="accent3"/>
              </a:buClr>
              <a:defRPr sz="1600">
                <a:solidFill>
                  <a:schemeClr val="bg1"/>
                </a:solidFill>
                <a:latin typeface="Arial" panose="020B0604020202020204" pitchFamily="34" charset="0"/>
                <a:cs typeface="Arial" panose="020B0604020202020204" pitchFamily="34" charset="0"/>
              </a:defRPr>
            </a:lvl4pPr>
            <a:lvl5pPr marL="2103120" indent="-274320">
              <a:lnSpc>
                <a:spcPct val="100000"/>
              </a:lnSpc>
              <a:spcBef>
                <a:spcPts val="0"/>
              </a:spcBef>
              <a:spcAft>
                <a:spcPts val="600"/>
              </a:spcAft>
              <a:buClr>
                <a:schemeClr val="accent3"/>
              </a:buClr>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830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 Logo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33B5-C65C-63B9-B81A-528F2A7AEAC3}"/>
              </a:ext>
            </a:extLst>
          </p:cNvPr>
          <p:cNvSpPr>
            <a:spLocks noGrp="1"/>
          </p:cNvSpPr>
          <p:nvPr>
            <p:ph type="title"/>
          </p:nvPr>
        </p:nvSpPr>
        <p:spPr>
          <a:xfrm>
            <a:off x="628650" y="273844"/>
            <a:ext cx="7886700" cy="994172"/>
          </a:xfrm>
          <a:prstGeom prst="rect">
            <a:avLst/>
          </a:prstGeom>
        </p:spPr>
        <p:txBody>
          <a:bodyPr>
            <a:normAutofit/>
          </a:bodyPr>
          <a:lstStyle>
            <a:lvl1pPr algn="ctr">
              <a:defRPr sz="4000" b="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6">
            <a:extLst>
              <a:ext uri="{FF2B5EF4-FFF2-40B4-BE49-F238E27FC236}">
                <a16:creationId xmlns:a16="http://schemas.microsoft.com/office/drawing/2014/main" id="{2B7198AA-D3A0-901A-931C-FECFE2938538}"/>
              </a:ext>
            </a:extLst>
          </p:cNvPr>
          <p:cNvSpPr>
            <a:spLocks noGrp="1"/>
          </p:cNvSpPr>
          <p:nvPr>
            <p:ph type="body" sz="quarter" idx="10" hasCustomPrompt="1"/>
          </p:nvPr>
        </p:nvSpPr>
        <p:spPr>
          <a:xfrm>
            <a:off x="615950" y="1268016"/>
            <a:ext cx="7912100" cy="3621484"/>
          </a:xfrm>
          <a:prstGeom prst="rect">
            <a:avLst/>
          </a:prstGeom>
        </p:spPr>
        <p:txBody>
          <a:bodyPr>
            <a:normAutofit/>
          </a:bodyPr>
          <a:lstStyle>
            <a:lvl1pPr marL="0" indent="0" algn="ctr">
              <a:lnSpc>
                <a:spcPct val="100000"/>
              </a:lnSpc>
              <a:spcBef>
                <a:spcPts val="0"/>
              </a:spcBef>
              <a:buNone/>
              <a:defRPr sz="36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Tree>
    <p:extLst>
      <p:ext uri="{BB962C8B-B14F-4D97-AF65-F5344CB8AC3E}">
        <p14:creationId xmlns:p14="http://schemas.microsoft.com/office/powerpoint/2010/main" val="288294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 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87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1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8FB0-C3B0-2763-CF8F-200DDB022362}"/>
              </a:ext>
            </a:extLst>
          </p:cNvPr>
          <p:cNvSpPr>
            <a:spLocks noGrp="1"/>
          </p:cNvSpPr>
          <p:nvPr>
            <p:ph type="title"/>
          </p:nvPr>
        </p:nvSpPr>
        <p:spPr>
          <a:xfrm>
            <a:off x="12700" y="12699"/>
            <a:ext cx="9118600" cy="1000785"/>
          </a:xfrm>
          <a:prstGeom prst="rect">
            <a:avLst/>
          </a:prstGeom>
        </p:spPr>
        <p:txBody>
          <a:bodyPr lIns="182880" anchor="ctr"/>
          <a:lstStyle>
            <a:lvl1pPr>
              <a:defRPr sz="3600"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263B2A-6881-9608-E30E-5FC1370D11BD}"/>
              </a:ext>
            </a:extLst>
          </p:cNvPr>
          <p:cNvSpPr>
            <a:spLocks noGrp="1"/>
          </p:cNvSpPr>
          <p:nvPr>
            <p:ph idx="1"/>
          </p:nvPr>
        </p:nvSpPr>
        <p:spPr>
          <a:xfrm>
            <a:off x="262549" y="1013988"/>
            <a:ext cx="8664167" cy="3811509"/>
          </a:xfrm>
          <a:prstGeom prst="rect">
            <a:avLst/>
          </a:prstGeom>
        </p:spPr>
        <p:txBody>
          <a:bodyPr/>
          <a:lstStyle>
            <a:lvl1pPr marL="274320" indent="-274320">
              <a:spcBef>
                <a:spcPts val="0"/>
              </a:spcBef>
              <a:spcAft>
                <a:spcPts val="600"/>
              </a:spcAft>
              <a:buClr>
                <a:schemeClr val="accent6"/>
              </a:buClr>
              <a:defRPr>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8565FE1-6404-5E1E-A716-36FD230C9B9C}"/>
              </a:ext>
            </a:extLst>
          </p:cNvPr>
          <p:cNvSpPr>
            <a:spLocks noGrp="1"/>
          </p:cNvSpPr>
          <p:nvPr>
            <p:ph type="body" sz="quarter" idx="10" hasCustomPrompt="1"/>
          </p:nvPr>
        </p:nvSpPr>
        <p:spPr>
          <a:xfrm>
            <a:off x="0" y="4842184"/>
            <a:ext cx="8337550" cy="304800"/>
          </a:xfrm>
          <a:prstGeom prst="rect">
            <a:avLst/>
          </a:prstGeom>
        </p:spPr>
        <p:txBody>
          <a:bodyPr anchor="ctr"/>
          <a:lstStyle>
            <a:lvl1pPr marL="0" indent="0">
              <a:spcBef>
                <a:spcPts val="200"/>
              </a:spcBef>
              <a:buNone/>
              <a:defRPr sz="9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352867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1 2 Columns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F07FA-5120-6F07-1778-7B71714967D4}"/>
              </a:ext>
            </a:extLst>
          </p:cNvPr>
          <p:cNvSpPr>
            <a:spLocks noGrp="1"/>
          </p:cNvSpPr>
          <p:nvPr>
            <p:ph sz="half" idx="1"/>
          </p:nvPr>
        </p:nvSpPr>
        <p:spPr>
          <a:xfrm>
            <a:off x="235390" y="995880"/>
            <a:ext cx="4260410" cy="3830119"/>
          </a:xfrm>
          <a:prstGeom prst="rect">
            <a:avLst/>
          </a:prstGeom>
        </p:spPr>
        <p:txBody>
          <a:bodyPr/>
          <a:lstStyle>
            <a:lvl1pPr marL="274320" indent="-274320">
              <a:spcBef>
                <a:spcPts val="0"/>
              </a:spcBef>
              <a:spcAft>
                <a:spcPts val="600"/>
              </a:spcAft>
              <a:buClr>
                <a:schemeClr val="accent5"/>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2"/>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2"/>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2"/>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2"/>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56AE4-B3BD-98A0-0907-BE3E4A121A9D}"/>
              </a:ext>
            </a:extLst>
          </p:cNvPr>
          <p:cNvSpPr>
            <a:spLocks noGrp="1"/>
          </p:cNvSpPr>
          <p:nvPr>
            <p:ph sz="half" idx="2"/>
          </p:nvPr>
        </p:nvSpPr>
        <p:spPr>
          <a:xfrm>
            <a:off x="4648200" y="995880"/>
            <a:ext cx="4260410" cy="3830119"/>
          </a:xfrm>
          <a:prstGeom prst="rect">
            <a:avLst/>
          </a:prstGeom>
        </p:spPr>
        <p:txBody>
          <a:bodyPr/>
          <a:lstStyle>
            <a:lvl1pPr marL="274320" indent="-274320">
              <a:spcBef>
                <a:spcPts val="0"/>
              </a:spcBef>
              <a:spcAft>
                <a:spcPts val="600"/>
              </a:spcAft>
              <a:buClr>
                <a:schemeClr val="accent5"/>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2"/>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2"/>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2"/>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2"/>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49CAF11B-C723-4AC7-76D1-53E42CF6A70A}"/>
              </a:ext>
            </a:extLst>
          </p:cNvPr>
          <p:cNvSpPr>
            <a:spLocks noGrp="1"/>
          </p:cNvSpPr>
          <p:nvPr>
            <p:ph type="title"/>
          </p:nvPr>
        </p:nvSpPr>
        <p:spPr>
          <a:xfrm>
            <a:off x="0" y="12094"/>
            <a:ext cx="9144000" cy="983786"/>
          </a:xfrm>
          <a:prstGeom prst="rect">
            <a:avLst/>
          </a:prstGeom>
        </p:spPr>
        <p:txBody>
          <a:bodyPr lIns="18288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7">
            <a:extLst>
              <a:ext uri="{FF2B5EF4-FFF2-40B4-BE49-F238E27FC236}">
                <a16:creationId xmlns:a16="http://schemas.microsoft.com/office/drawing/2014/main" id="{F1698A10-D537-7734-5540-FC1FF68E3493}"/>
              </a:ext>
            </a:extLst>
          </p:cNvPr>
          <p:cNvSpPr>
            <a:spLocks noGrp="1"/>
          </p:cNvSpPr>
          <p:nvPr>
            <p:ph type="body" sz="quarter" idx="10" hasCustomPrompt="1"/>
          </p:nvPr>
        </p:nvSpPr>
        <p:spPr>
          <a:xfrm>
            <a:off x="0" y="4826000"/>
            <a:ext cx="8337550" cy="304800"/>
          </a:xfrm>
          <a:prstGeom prst="rect">
            <a:avLst/>
          </a:prstGeom>
        </p:spPr>
        <p:txBody>
          <a:bodyPr anchor="ctr"/>
          <a:lstStyle>
            <a:lvl1pPr marL="0" indent="0">
              <a:spcBef>
                <a:spcPts val="0"/>
              </a:spcBef>
              <a:buNone/>
              <a:defRPr sz="900">
                <a:solidFill>
                  <a:schemeClr val="accent6"/>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135238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1 2 Columns Headings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C87E0-D50C-9DF1-7A93-7A3DEA9660A7}"/>
              </a:ext>
            </a:extLst>
          </p:cNvPr>
          <p:cNvSpPr>
            <a:spLocks noGrp="1"/>
          </p:cNvSpPr>
          <p:nvPr>
            <p:ph type="body" idx="1"/>
          </p:nvPr>
        </p:nvSpPr>
        <p:spPr>
          <a:xfrm>
            <a:off x="235390" y="1061306"/>
            <a:ext cx="4263585"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42D88C7-A3DA-FE69-C64E-AAD516AD6D97}"/>
              </a:ext>
            </a:extLst>
          </p:cNvPr>
          <p:cNvSpPr>
            <a:spLocks noGrp="1"/>
          </p:cNvSpPr>
          <p:nvPr>
            <p:ph type="body" sz="quarter" idx="3"/>
          </p:nvPr>
        </p:nvSpPr>
        <p:spPr>
          <a:xfrm>
            <a:off x="4647256" y="1061306"/>
            <a:ext cx="4260410"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A5E8258A-515D-5878-2140-BBD86081CFFE}"/>
              </a:ext>
            </a:extLst>
          </p:cNvPr>
          <p:cNvSpPr>
            <a:spLocks noGrp="1"/>
          </p:cNvSpPr>
          <p:nvPr>
            <p:ph type="title"/>
          </p:nvPr>
        </p:nvSpPr>
        <p:spPr>
          <a:xfrm>
            <a:off x="0" y="12094"/>
            <a:ext cx="9144000" cy="981134"/>
          </a:xfrm>
          <a:prstGeom prst="rect">
            <a:avLst/>
          </a:prstGeom>
        </p:spPr>
        <p:txBody>
          <a:bodyPr lIns="18288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7">
            <a:extLst>
              <a:ext uri="{FF2B5EF4-FFF2-40B4-BE49-F238E27FC236}">
                <a16:creationId xmlns:a16="http://schemas.microsoft.com/office/drawing/2014/main" id="{AB2B2AC4-A34B-926D-D889-0CE7BA1CCA58}"/>
              </a:ext>
            </a:extLst>
          </p:cNvPr>
          <p:cNvSpPr>
            <a:spLocks noGrp="1"/>
          </p:cNvSpPr>
          <p:nvPr>
            <p:ph type="body" sz="quarter" idx="10" hasCustomPrompt="1"/>
          </p:nvPr>
        </p:nvSpPr>
        <p:spPr>
          <a:xfrm>
            <a:off x="0" y="4826000"/>
            <a:ext cx="8337550" cy="304800"/>
          </a:xfrm>
          <a:prstGeom prst="rect">
            <a:avLst/>
          </a:prstGeom>
        </p:spPr>
        <p:txBody>
          <a:bodyPr anchor="ctr"/>
          <a:lstStyle>
            <a:lvl1pPr marL="0" indent="0">
              <a:spcBef>
                <a:spcPts val="0"/>
              </a:spcBef>
              <a:buNone/>
              <a:defRPr sz="9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
        <p:nvSpPr>
          <p:cNvPr id="12" name="Content Placeholder 2">
            <a:extLst>
              <a:ext uri="{FF2B5EF4-FFF2-40B4-BE49-F238E27FC236}">
                <a16:creationId xmlns:a16="http://schemas.microsoft.com/office/drawing/2014/main" id="{9EC6471C-C9E4-7AC6-D226-154452BE1691}"/>
              </a:ext>
            </a:extLst>
          </p:cNvPr>
          <p:cNvSpPr>
            <a:spLocks noGrp="1"/>
          </p:cNvSpPr>
          <p:nvPr>
            <p:ph sz="half" idx="11"/>
          </p:nvPr>
        </p:nvSpPr>
        <p:spPr>
          <a:xfrm>
            <a:off x="235390" y="1692998"/>
            <a:ext cx="4260410" cy="3133001"/>
          </a:xfrm>
          <a:prstGeom prst="rect">
            <a:avLst/>
          </a:prstGeom>
        </p:spPr>
        <p:txBody>
          <a:bodyPr/>
          <a:lstStyle>
            <a:lvl1pPr marL="274320" indent="-274320">
              <a:spcBef>
                <a:spcPts val="0"/>
              </a:spcBef>
              <a:spcAft>
                <a:spcPts val="600"/>
              </a:spcAft>
              <a:buClr>
                <a:schemeClr val="accent6"/>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05A7745-2E06-6347-C476-59DE58CAD7B5}"/>
              </a:ext>
            </a:extLst>
          </p:cNvPr>
          <p:cNvSpPr>
            <a:spLocks noGrp="1"/>
          </p:cNvSpPr>
          <p:nvPr>
            <p:ph sz="half" idx="2"/>
          </p:nvPr>
        </p:nvSpPr>
        <p:spPr>
          <a:xfrm>
            <a:off x="4648200" y="1692998"/>
            <a:ext cx="4260410" cy="3133001"/>
          </a:xfrm>
          <a:prstGeom prst="rect">
            <a:avLst/>
          </a:prstGeom>
        </p:spPr>
        <p:txBody>
          <a:bodyPr/>
          <a:lstStyle>
            <a:lvl1pPr marL="274320" indent="-274320">
              <a:spcBef>
                <a:spcPts val="0"/>
              </a:spcBef>
              <a:spcAft>
                <a:spcPts val="600"/>
              </a:spcAft>
              <a:buClr>
                <a:schemeClr val="accent6"/>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405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1 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p:nvPr>
        </p:nvSpPr>
        <p:spPr>
          <a:xfrm>
            <a:off x="0" y="12094"/>
            <a:ext cx="9144000" cy="989016"/>
          </a:xfrm>
          <a:prstGeom prst="rect">
            <a:avLst/>
          </a:prstGeom>
        </p:spPr>
        <p:txBody>
          <a:bodyPr lIns="18288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7">
            <a:extLst>
              <a:ext uri="{FF2B5EF4-FFF2-40B4-BE49-F238E27FC236}">
                <a16:creationId xmlns:a16="http://schemas.microsoft.com/office/drawing/2014/main" id="{97BBF94D-4622-C838-2289-BEE26B991E3F}"/>
              </a:ext>
            </a:extLst>
          </p:cNvPr>
          <p:cNvSpPr>
            <a:spLocks noGrp="1"/>
          </p:cNvSpPr>
          <p:nvPr>
            <p:ph type="body" sz="quarter" idx="10" hasCustomPrompt="1"/>
          </p:nvPr>
        </p:nvSpPr>
        <p:spPr>
          <a:xfrm>
            <a:off x="0" y="4826000"/>
            <a:ext cx="8337550" cy="304800"/>
          </a:xfrm>
          <a:prstGeom prst="rect">
            <a:avLst/>
          </a:prstGeom>
        </p:spPr>
        <p:txBody>
          <a:bodyPr anchor="ctr"/>
          <a:lstStyle>
            <a:lvl1pPr marL="0" indent="0">
              <a:spcBef>
                <a:spcPts val="0"/>
              </a:spcBef>
              <a:buNone/>
              <a:defRPr sz="900">
                <a:solidFill>
                  <a:schemeClr val="accent6"/>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55615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udience Respons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hasCustomPrompt="1"/>
          </p:nvPr>
        </p:nvSpPr>
        <p:spPr>
          <a:xfrm>
            <a:off x="0" y="12094"/>
            <a:ext cx="9144000" cy="1004782"/>
          </a:xfrm>
          <a:prstGeom prst="rect">
            <a:avLst/>
          </a:prstGeom>
        </p:spPr>
        <p:txBody>
          <a:bodyPr lIns="182880" anchor="ctr"/>
          <a:lstStyle>
            <a:lvl1pPr>
              <a:defRPr sz="3600" b="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Audience Response</a:t>
            </a:r>
          </a:p>
        </p:txBody>
      </p:sp>
      <p:sp>
        <p:nvSpPr>
          <p:cNvPr id="2" name="TextBox 1">
            <a:extLst>
              <a:ext uri="{FF2B5EF4-FFF2-40B4-BE49-F238E27FC236}">
                <a16:creationId xmlns:a16="http://schemas.microsoft.com/office/drawing/2014/main" id="{9F49F3ED-8D8B-DA68-2819-27E099D14DFD}"/>
              </a:ext>
            </a:extLst>
          </p:cNvPr>
          <p:cNvSpPr txBox="1"/>
          <p:nvPr userDrawn="1"/>
        </p:nvSpPr>
        <p:spPr>
          <a:xfrm>
            <a:off x="0" y="804691"/>
            <a:ext cx="823865" cy="1323439"/>
          </a:xfrm>
          <a:prstGeom prst="rect">
            <a:avLst/>
          </a:prstGeom>
          <a:noFill/>
        </p:spPr>
        <p:txBody>
          <a:bodyPr wrap="square" rtlCol="0">
            <a:spAutoFit/>
          </a:bodyPr>
          <a:lstStyle/>
          <a:p>
            <a:r>
              <a:rPr lang="en-US" sz="8000" b="1">
                <a:solidFill>
                  <a:schemeClr val="accent6"/>
                </a:solidFill>
                <a:effectLst>
                  <a:outerShdw blurRad="38100" dist="38100" dir="2700000" algn="tl">
                    <a:srgbClr val="000000">
                      <a:alpha val="43137"/>
                    </a:srgbClr>
                  </a:outerShdw>
                </a:effectLst>
                <a:latin typeface="Verdana Pro Black" panose="020F0502020204030204" pitchFamily="34" charset="0"/>
                <a:cs typeface="Arial" panose="020B0604020202020204" pitchFamily="34" charset="0"/>
              </a:rPr>
              <a:t>?</a:t>
            </a:r>
          </a:p>
        </p:txBody>
      </p:sp>
      <p:sp>
        <p:nvSpPr>
          <p:cNvPr id="4" name="Text Placeholder 3">
            <a:extLst>
              <a:ext uri="{FF2B5EF4-FFF2-40B4-BE49-F238E27FC236}">
                <a16:creationId xmlns:a16="http://schemas.microsoft.com/office/drawing/2014/main" id="{D78A37E3-6221-C7A4-C02F-8547815330DD}"/>
              </a:ext>
            </a:extLst>
          </p:cNvPr>
          <p:cNvSpPr>
            <a:spLocks noGrp="1"/>
          </p:cNvSpPr>
          <p:nvPr>
            <p:ph type="body" sz="quarter" idx="11" hasCustomPrompt="1"/>
          </p:nvPr>
        </p:nvSpPr>
        <p:spPr>
          <a:xfrm>
            <a:off x="823913" y="1122363"/>
            <a:ext cx="8085137" cy="742950"/>
          </a:xfrm>
          <a:prstGeom prst="rect">
            <a:avLst/>
          </a:prstGeo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STEM</a:t>
            </a:r>
          </a:p>
        </p:txBody>
      </p:sp>
      <p:sp>
        <p:nvSpPr>
          <p:cNvPr id="8" name="Text Placeholder 7">
            <a:extLst>
              <a:ext uri="{FF2B5EF4-FFF2-40B4-BE49-F238E27FC236}">
                <a16:creationId xmlns:a16="http://schemas.microsoft.com/office/drawing/2014/main" id="{2143BBB1-B5B4-FDF3-3E27-4F686C1AAE0A}"/>
              </a:ext>
            </a:extLst>
          </p:cNvPr>
          <p:cNvSpPr>
            <a:spLocks noGrp="1"/>
          </p:cNvSpPr>
          <p:nvPr>
            <p:ph type="body" sz="quarter" idx="12" hasCustomPrompt="1"/>
          </p:nvPr>
        </p:nvSpPr>
        <p:spPr>
          <a:xfrm>
            <a:off x="181069" y="2128837"/>
            <a:ext cx="8727981" cy="2696659"/>
          </a:xfrm>
          <a:prstGeom prst="rect">
            <a:avLst/>
          </a:prstGeom>
        </p:spPr>
        <p:txBody>
          <a:bodyPr/>
          <a:lstStyle>
            <a:lvl1pPr marL="457200" indent="-457200">
              <a:spcBef>
                <a:spcPts val="0"/>
              </a:spcBef>
              <a:spcAft>
                <a:spcPts val="600"/>
              </a:spcAft>
              <a:buClr>
                <a:schemeClr val="accent6"/>
              </a:buClr>
              <a:buFont typeface="+mj-lt"/>
              <a:buAutoNum type="alphaUcPeriod"/>
              <a:defRPr sz="2400">
                <a:latin typeface="Arial" panose="020B0604020202020204" pitchFamily="34" charset="0"/>
                <a:cs typeface="Arial" panose="020B0604020202020204" pitchFamily="34" charset="0"/>
              </a:defRPr>
            </a:lvl1pPr>
          </a:lstStyle>
          <a:p>
            <a:pPr lvl="0"/>
            <a:r>
              <a:rPr lang="en-US"/>
              <a:t>Click to edit ANSWER OPTIONS</a:t>
            </a:r>
          </a:p>
        </p:txBody>
      </p:sp>
    </p:spTree>
    <p:extLst>
      <p:ext uri="{BB962C8B-B14F-4D97-AF65-F5344CB8AC3E}">
        <p14:creationId xmlns:p14="http://schemas.microsoft.com/office/powerpoint/2010/main" val="136650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P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39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1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8FB0-C3B0-2763-CF8F-200DDB022362}"/>
              </a:ext>
            </a:extLst>
          </p:cNvPr>
          <p:cNvSpPr>
            <a:spLocks noGrp="1"/>
          </p:cNvSpPr>
          <p:nvPr>
            <p:ph type="title"/>
          </p:nvPr>
        </p:nvSpPr>
        <p:spPr>
          <a:xfrm>
            <a:off x="0" y="12094"/>
            <a:ext cx="9144000" cy="893254"/>
          </a:xfrm>
          <a:prstGeom prst="rect">
            <a:avLst/>
          </a:prstGeom>
        </p:spPr>
        <p:txBody>
          <a:bodyPr lIns="182880" anchor="ct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263B2A-6881-9608-E30E-5FC1370D11BD}"/>
              </a:ext>
            </a:extLst>
          </p:cNvPr>
          <p:cNvSpPr>
            <a:spLocks noGrp="1"/>
          </p:cNvSpPr>
          <p:nvPr>
            <p:ph idx="1"/>
          </p:nvPr>
        </p:nvSpPr>
        <p:spPr>
          <a:xfrm>
            <a:off x="235390" y="905348"/>
            <a:ext cx="8691327" cy="3920149"/>
          </a:xfrm>
          <a:prstGeom prst="rect">
            <a:avLst/>
          </a:prstGeom>
        </p:spPr>
        <p:txBody>
          <a:bodyPr/>
          <a:lstStyle>
            <a:lvl1pPr marL="274320" indent="-274320">
              <a:spcBef>
                <a:spcPts val="0"/>
              </a:spcBef>
              <a:spcAft>
                <a:spcPts val="600"/>
              </a:spcAft>
              <a:buClr>
                <a:schemeClr val="accent6"/>
              </a:buClr>
              <a:defRPr>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8565FE1-6404-5E1E-A716-36FD230C9B9C}"/>
              </a:ext>
            </a:extLst>
          </p:cNvPr>
          <p:cNvSpPr>
            <a:spLocks noGrp="1"/>
          </p:cNvSpPr>
          <p:nvPr>
            <p:ph type="body" sz="quarter" idx="10" hasCustomPrompt="1"/>
          </p:nvPr>
        </p:nvSpPr>
        <p:spPr>
          <a:xfrm>
            <a:off x="0" y="4826000"/>
            <a:ext cx="9144000" cy="304800"/>
          </a:xfrm>
          <a:prstGeom prst="rect">
            <a:avLst/>
          </a:prstGeom>
        </p:spPr>
        <p:txBody>
          <a:bodyPr anchor="ct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230691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016000"/>
            <a:ext cx="9144000" cy="1397000"/>
          </a:xfrm>
          <a:prstGeom prst="rect">
            <a:avLst/>
          </a:prstGeom>
        </p:spPr>
        <p:txBody>
          <a:bodyPr anchor="b">
            <a:normAutofit/>
          </a:bodyPr>
          <a:lstStyle>
            <a:lvl1pPr algn="ctr">
              <a:lnSpc>
                <a:spcPct val="90000"/>
              </a:lnSpc>
              <a:defRPr sz="4000" b="1">
                <a:solidFill>
                  <a:srgbClr val="121038"/>
                </a:solidFill>
                <a:latin typeface="Arial" panose="020B0604020202020204" pitchFamily="34" charset="0"/>
              </a:defRPr>
            </a:lvl1pPr>
          </a:lstStyle>
          <a:p>
            <a:r>
              <a:rPr lang="en-US"/>
              <a:t>Click to title</a:t>
            </a:r>
          </a:p>
        </p:txBody>
      </p:sp>
      <p:sp>
        <p:nvSpPr>
          <p:cNvPr id="3" name="Subtitle 2"/>
          <p:cNvSpPr>
            <a:spLocks noGrp="1"/>
          </p:cNvSpPr>
          <p:nvPr>
            <p:ph type="subTitle" idx="1" hasCustomPrompt="1"/>
          </p:nvPr>
        </p:nvSpPr>
        <p:spPr>
          <a:xfrm>
            <a:off x="0" y="2430377"/>
            <a:ext cx="9144000" cy="1016000"/>
          </a:xfrm>
          <a:prstGeom prst="rect">
            <a:avLst/>
          </a:prstGeom>
        </p:spPr>
        <p:txBody>
          <a:bodyPr anchor="t">
            <a:normAutofit/>
          </a:bodyPr>
          <a:lstStyle>
            <a:lvl1pPr marL="0" indent="0" algn="ctr">
              <a:lnSpc>
                <a:spcPct val="90000"/>
              </a:lnSpc>
              <a:buNone/>
              <a:defRPr sz="3200" b="1" i="1">
                <a:solidFill>
                  <a:srgbClr val="C42126"/>
                </a:solidFill>
                <a:latin typeface="Arial" panose="020B0604020202020204" pitchFamily="34"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sp>
        <p:nvSpPr>
          <p:cNvPr id="7" name="Text Placeholder 7">
            <a:extLst>
              <a:ext uri="{FF2B5EF4-FFF2-40B4-BE49-F238E27FC236}">
                <a16:creationId xmlns:a16="http://schemas.microsoft.com/office/drawing/2014/main" id="{E76E7880-E0D2-96EF-1824-1730047FB0F0}"/>
              </a:ext>
            </a:extLst>
          </p:cNvPr>
          <p:cNvSpPr>
            <a:spLocks noGrp="1"/>
          </p:cNvSpPr>
          <p:nvPr>
            <p:ph type="body" sz="quarter" idx="10" hasCustomPrompt="1"/>
          </p:nvPr>
        </p:nvSpPr>
        <p:spPr>
          <a:xfrm>
            <a:off x="12700" y="4889500"/>
            <a:ext cx="8890000" cy="254000"/>
          </a:xfrm>
          <a:prstGeom prst="rect">
            <a:avLst/>
          </a:prstGeom>
        </p:spPr>
        <p:txBody>
          <a:bodyPr anchor="ctr">
            <a:noAutofit/>
          </a:bodyPr>
          <a:lstStyle>
            <a:lvl1pPr marL="0" indent="0" algn="l">
              <a:lnSpc>
                <a:spcPct val="90000"/>
              </a:lnSpc>
              <a:spcBef>
                <a:spcPts val="0"/>
              </a:spcBef>
              <a:buNone/>
              <a:defRPr sz="1000" b="0">
                <a:solidFill>
                  <a:schemeClr val="tx1"/>
                </a:solidFill>
                <a:latin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264085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1 2 Columns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F07FA-5120-6F07-1778-7B71714967D4}"/>
              </a:ext>
            </a:extLst>
          </p:cNvPr>
          <p:cNvSpPr>
            <a:spLocks noGrp="1"/>
          </p:cNvSpPr>
          <p:nvPr>
            <p:ph sz="half" idx="1"/>
          </p:nvPr>
        </p:nvSpPr>
        <p:spPr>
          <a:xfrm>
            <a:off x="244445" y="995880"/>
            <a:ext cx="4260410" cy="3830119"/>
          </a:xfrm>
          <a:prstGeom prst="rect">
            <a:avLst/>
          </a:prstGeom>
        </p:spPr>
        <p:txBody>
          <a:bodyPr/>
          <a:lstStyle>
            <a:lvl1pPr marL="274320" indent="-274320">
              <a:spcBef>
                <a:spcPts val="0"/>
              </a:spcBef>
              <a:spcAft>
                <a:spcPts val="600"/>
              </a:spcAft>
              <a:buClr>
                <a:schemeClr val="accent6"/>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56AE4-B3BD-98A0-0907-BE3E4A121A9D}"/>
              </a:ext>
            </a:extLst>
          </p:cNvPr>
          <p:cNvSpPr>
            <a:spLocks noGrp="1"/>
          </p:cNvSpPr>
          <p:nvPr>
            <p:ph sz="half" idx="2"/>
          </p:nvPr>
        </p:nvSpPr>
        <p:spPr>
          <a:xfrm>
            <a:off x="4648200" y="995880"/>
            <a:ext cx="4260410" cy="3830119"/>
          </a:xfrm>
          <a:prstGeom prst="rect">
            <a:avLst/>
          </a:prstGeom>
        </p:spPr>
        <p:txBody>
          <a:bodyPr/>
          <a:lstStyle>
            <a:lvl1pPr marL="274320" indent="-274320">
              <a:spcBef>
                <a:spcPts val="0"/>
              </a:spcBef>
              <a:spcAft>
                <a:spcPts val="600"/>
              </a:spcAft>
              <a:buClr>
                <a:schemeClr val="accent6"/>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49CAF11B-C723-4AC7-76D1-53E42CF6A70A}"/>
              </a:ext>
            </a:extLst>
          </p:cNvPr>
          <p:cNvSpPr>
            <a:spLocks noGrp="1"/>
          </p:cNvSpPr>
          <p:nvPr>
            <p:ph type="title"/>
          </p:nvPr>
        </p:nvSpPr>
        <p:spPr>
          <a:xfrm>
            <a:off x="0" y="12094"/>
            <a:ext cx="9144000" cy="893254"/>
          </a:xfrm>
          <a:prstGeom prst="rect">
            <a:avLst/>
          </a:prstGeom>
        </p:spPr>
        <p:txBody>
          <a:bodyPr lIns="182880" anchor="ct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7">
            <a:extLst>
              <a:ext uri="{FF2B5EF4-FFF2-40B4-BE49-F238E27FC236}">
                <a16:creationId xmlns:a16="http://schemas.microsoft.com/office/drawing/2014/main" id="{F1698A10-D537-7734-5540-FC1FF68E3493}"/>
              </a:ext>
            </a:extLst>
          </p:cNvPr>
          <p:cNvSpPr>
            <a:spLocks noGrp="1"/>
          </p:cNvSpPr>
          <p:nvPr>
            <p:ph type="body" sz="quarter" idx="10" hasCustomPrompt="1"/>
          </p:nvPr>
        </p:nvSpPr>
        <p:spPr>
          <a:xfrm>
            <a:off x="-1" y="4826000"/>
            <a:ext cx="9143999" cy="304800"/>
          </a:xfrm>
          <a:prstGeom prst="rect">
            <a:avLst/>
          </a:prstGeom>
        </p:spPr>
        <p:txBody>
          <a:bodyPr anchor="ct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287195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1 2 Columns Headings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C87E0-D50C-9DF1-7A93-7A3DEA9660A7}"/>
              </a:ext>
            </a:extLst>
          </p:cNvPr>
          <p:cNvSpPr>
            <a:spLocks noGrp="1"/>
          </p:cNvSpPr>
          <p:nvPr>
            <p:ph type="body" idx="1"/>
          </p:nvPr>
        </p:nvSpPr>
        <p:spPr>
          <a:xfrm>
            <a:off x="244443" y="970776"/>
            <a:ext cx="4263585"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42D88C7-A3DA-FE69-C64E-AAD516AD6D97}"/>
              </a:ext>
            </a:extLst>
          </p:cNvPr>
          <p:cNvSpPr>
            <a:spLocks noGrp="1"/>
          </p:cNvSpPr>
          <p:nvPr>
            <p:ph type="body" sz="quarter" idx="3"/>
          </p:nvPr>
        </p:nvSpPr>
        <p:spPr>
          <a:xfrm>
            <a:off x="4647256" y="970776"/>
            <a:ext cx="4260410"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A5E8258A-515D-5878-2140-BBD86081CFFE}"/>
              </a:ext>
            </a:extLst>
          </p:cNvPr>
          <p:cNvSpPr>
            <a:spLocks noGrp="1"/>
          </p:cNvSpPr>
          <p:nvPr>
            <p:ph type="title"/>
          </p:nvPr>
        </p:nvSpPr>
        <p:spPr>
          <a:xfrm>
            <a:off x="0" y="12094"/>
            <a:ext cx="9144000" cy="893254"/>
          </a:xfrm>
          <a:prstGeom prst="rect">
            <a:avLst/>
          </a:prstGeom>
        </p:spPr>
        <p:txBody>
          <a:bodyPr lIns="182880" anchor="ct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7">
            <a:extLst>
              <a:ext uri="{FF2B5EF4-FFF2-40B4-BE49-F238E27FC236}">
                <a16:creationId xmlns:a16="http://schemas.microsoft.com/office/drawing/2014/main" id="{AB2B2AC4-A34B-926D-D889-0CE7BA1CCA58}"/>
              </a:ext>
            </a:extLst>
          </p:cNvPr>
          <p:cNvSpPr>
            <a:spLocks noGrp="1"/>
          </p:cNvSpPr>
          <p:nvPr>
            <p:ph type="body" sz="quarter" idx="10" hasCustomPrompt="1"/>
          </p:nvPr>
        </p:nvSpPr>
        <p:spPr>
          <a:xfrm>
            <a:off x="0" y="4826000"/>
            <a:ext cx="9144000" cy="304800"/>
          </a:xfrm>
          <a:prstGeom prst="rect">
            <a:avLst/>
          </a:prstGeom>
        </p:spPr>
        <p:txBody>
          <a:bodyPr anchor="ct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stStyle>
          <a:p>
            <a:pPr lvl="0"/>
            <a:r>
              <a:rPr lang="en-US"/>
              <a:t>Citations</a:t>
            </a:r>
          </a:p>
        </p:txBody>
      </p:sp>
      <p:sp>
        <p:nvSpPr>
          <p:cNvPr id="12" name="Content Placeholder 2">
            <a:extLst>
              <a:ext uri="{FF2B5EF4-FFF2-40B4-BE49-F238E27FC236}">
                <a16:creationId xmlns:a16="http://schemas.microsoft.com/office/drawing/2014/main" id="{9EC6471C-C9E4-7AC6-D226-154452BE1691}"/>
              </a:ext>
            </a:extLst>
          </p:cNvPr>
          <p:cNvSpPr>
            <a:spLocks noGrp="1"/>
          </p:cNvSpPr>
          <p:nvPr>
            <p:ph sz="half" idx="11"/>
          </p:nvPr>
        </p:nvSpPr>
        <p:spPr>
          <a:xfrm>
            <a:off x="244443" y="1602468"/>
            <a:ext cx="4260410" cy="3223532"/>
          </a:xfrm>
          <a:prstGeom prst="rect">
            <a:avLst/>
          </a:prstGeom>
        </p:spPr>
        <p:txBody>
          <a:bodyPr/>
          <a:lstStyle>
            <a:lvl1pPr marL="274320" indent="-274320">
              <a:spcBef>
                <a:spcPts val="0"/>
              </a:spcBef>
              <a:spcAft>
                <a:spcPts val="600"/>
              </a:spcAft>
              <a:buClr>
                <a:schemeClr val="accent6"/>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05A7745-2E06-6347-C476-59DE58CAD7B5}"/>
              </a:ext>
            </a:extLst>
          </p:cNvPr>
          <p:cNvSpPr>
            <a:spLocks noGrp="1"/>
          </p:cNvSpPr>
          <p:nvPr>
            <p:ph sz="half" idx="2"/>
          </p:nvPr>
        </p:nvSpPr>
        <p:spPr>
          <a:xfrm>
            <a:off x="4648200" y="1602468"/>
            <a:ext cx="4260410" cy="3223532"/>
          </a:xfrm>
          <a:prstGeom prst="rect">
            <a:avLst/>
          </a:prstGeom>
        </p:spPr>
        <p:txBody>
          <a:bodyPr/>
          <a:lstStyle>
            <a:lvl1pPr marL="274320" indent="-274320">
              <a:spcBef>
                <a:spcPts val="0"/>
              </a:spcBef>
              <a:spcAft>
                <a:spcPts val="600"/>
              </a:spcAft>
              <a:buClr>
                <a:schemeClr val="accent6"/>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694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1 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p:nvPr>
        </p:nvSpPr>
        <p:spPr>
          <a:xfrm>
            <a:off x="0" y="12094"/>
            <a:ext cx="9144000" cy="893254"/>
          </a:xfrm>
          <a:prstGeom prst="rect">
            <a:avLst/>
          </a:prstGeom>
        </p:spPr>
        <p:txBody>
          <a:bodyPr lIns="182880" anchor="ct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7">
            <a:extLst>
              <a:ext uri="{FF2B5EF4-FFF2-40B4-BE49-F238E27FC236}">
                <a16:creationId xmlns:a16="http://schemas.microsoft.com/office/drawing/2014/main" id="{97BBF94D-4622-C838-2289-BEE26B991E3F}"/>
              </a:ext>
            </a:extLst>
          </p:cNvPr>
          <p:cNvSpPr>
            <a:spLocks noGrp="1"/>
          </p:cNvSpPr>
          <p:nvPr>
            <p:ph type="body" sz="quarter" idx="10" hasCustomPrompt="1"/>
          </p:nvPr>
        </p:nvSpPr>
        <p:spPr>
          <a:xfrm>
            <a:off x="0" y="4826000"/>
            <a:ext cx="9144000" cy="304800"/>
          </a:xfrm>
          <a:prstGeom prst="rect">
            <a:avLst/>
          </a:prstGeom>
        </p:spPr>
        <p:txBody>
          <a:bodyPr anchor="ct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208896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1 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3E48-A907-57AF-6B60-84EBF379A863}"/>
              </a:ext>
            </a:extLst>
          </p:cNvPr>
          <p:cNvSpPr>
            <a:spLocks noGrp="1"/>
          </p:cNvSpPr>
          <p:nvPr>
            <p:ph type="title" hasCustomPrompt="1"/>
          </p:nvPr>
        </p:nvSpPr>
        <p:spPr>
          <a:xfrm>
            <a:off x="0" y="1668870"/>
            <a:ext cx="9144000" cy="893254"/>
          </a:xfrm>
          <a:prstGeom prst="rect">
            <a:avLst/>
          </a:prstGeom>
        </p:spPr>
        <p:txBody>
          <a:bodyPr lIns="182880" anchor="b"/>
          <a:lstStyle>
            <a:lvl1pPr>
              <a:defRPr sz="4000" b="1">
                <a:solidFill>
                  <a:schemeClr val="accent1"/>
                </a:solidFill>
                <a:latin typeface="Arial" panose="020B0604020202020204" pitchFamily="34" charset="0"/>
                <a:cs typeface="Arial" panose="020B0604020202020204" pitchFamily="34" charset="0"/>
              </a:defRPr>
            </a:lvl1pPr>
          </a:lstStyle>
          <a:p>
            <a:r>
              <a:rPr lang="en-US"/>
              <a:t>Click to edit MAIN TITLE</a:t>
            </a:r>
          </a:p>
        </p:txBody>
      </p:sp>
      <p:sp>
        <p:nvSpPr>
          <p:cNvPr id="4" name="Text Placeholder 7">
            <a:extLst>
              <a:ext uri="{FF2B5EF4-FFF2-40B4-BE49-F238E27FC236}">
                <a16:creationId xmlns:a16="http://schemas.microsoft.com/office/drawing/2014/main" id="{86AEDA11-D92C-B584-CB0D-0EA55CF091ED}"/>
              </a:ext>
            </a:extLst>
          </p:cNvPr>
          <p:cNvSpPr>
            <a:spLocks noGrp="1"/>
          </p:cNvSpPr>
          <p:nvPr>
            <p:ph type="body" sz="quarter" idx="10" hasCustomPrompt="1"/>
          </p:nvPr>
        </p:nvSpPr>
        <p:spPr>
          <a:xfrm>
            <a:off x="1" y="2571750"/>
            <a:ext cx="9144000" cy="893763"/>
          </a:xfrm>
          <a:prstGeom prst="rect">
            <a:avLst/>
          </a:prstGeom>
        </p:spPr>
        <p:txBody>
          <a:bodyPr lIns="182880"/>
          <a:lstStyle>
            <a:lvl1pPr marL="0" indent="0">
              <a:spcBef>
                <a:spcPts val="0"/>
              </a:spcBef>
              <a:buNone/>
              <a:defRPr sz="3200" b="1" i="1">
                <a:solidFill>
                  <a:schemeClr val="accent6"/>
                </a:solidFill>
              </a:defRPr>
            </a:lvl1pPr>
          </a:lstStyle>
          <a:p>
            <a:pPr lvl="0"/>
            <a:r>
              <a:rPr lang="en-US"/>
              <a:t>Click to edit SUBTITLE</a:t>
            </a:r>
          </a:p>
        </p:txBody>
      </p:sp>
    </p:spTree>
    <p:extLst>
      <p:ext uri="{BB962C8B-B14F-4D97-AF65-F5344CB8AC3E}">
        <p14:creationId xmlns:p14="http://schemas.microsoft.com/office/powerpoint/2010/main" val="6952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9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1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6894B-94FB-B0A7-8AC8-3D11CF084833}"/>
              </a:ext>
            </a:extLst>
          </p:cNvPr>
          <p:cNvPicPr>
            <a:picLocks noChangeAspect="1"/>
          </p:cNvPicPr>
          <p:nvPr/>
        </p:nvPicPr>
        <p:blipFill rotWithShape="1">
          <a:blip r:embed="rId2"/>
          <a:srcRect l="239" r="1031" b="85502"/>
          <a:stretch/>
        </p:blipFill>
        <p:spPr>
          <a:xfrm>
            <a:off x="-6578" y="42906"/>
            <a:ext cx="9150578" cy="707969"/>
          </a:xfrm>
          <a:prstGeom prst="rect">
            <a:avLst/>
          </a:prstGeom>
        </p:spPr>
      </p:pic>
      <p:sp>
        <p:nvSpPr>
          <p:cNvPr id="6" name="Text Placeholder 5">
            <a:extLst>
              <a:ext uri="{FF2B5EF4-FFF2-40B4-BE49-F238E27FC236}">
                <a16:creationId xmlns:a16="http://schemas.microsoft.com/office/drawing/2014/main" id="{E894BC8B-7892-00A1-B818-ED31DF9747F0}"/>
              </a:ext>
            </a:extLst>
          </p:cNvPr>
          <p:cNvSpPr>
            <a:spLocks noGrp="1"/>
          </p:cNvSpPr>
          <p:nvPr>
            <p:ph type="body" sz="quarter" idx="10" hasCustomPrompt="1"/>
          </p:nvPr>
        </p:nvSpPr>
        <p:spPr>
          <a:xfrm>
            <a:off x="3236913" y="150813"/>
            <a:ext cx="2651125" cy="303212"/>
          </a:xfrm>
          <a:prstGeom prst="rect">
            <a:avLst/>
          </a:prstGeom>
        </p:spPr>
        <p:txBody>
          <a:bodyPr anchor="ct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Patient Case: </a:t>
            </a:r>
          </a:p>
        </p:txBody>
      </p:sp>
      <p:sp>
        <p:nvSpPr>
          <p:cNvPr id="7" name="Content Placeholder 2">
            <a:extLst>
              <a:ext uri="{FF2B5EF4-FFF2-40B4-BE49-F238E27FC236}">
                <a16:creationId xmlns:a16="http://schemas.microsoft.com/office/drawing/2014/main" id="{7C992549-5967-9241-C55A-C51824E86863}"/>
              </a:ext>
            </a:extLst>
          </p:cNvPr>
          <p:cNvSpPr>
            <a:spLocks noGrp="1"/>
          </p:cNvSpPr>
          <p:nvPr>
            <p:ph idx="1" hasCustomPrompt="1"/>
          </p:nvPr>
        </p:nvSpPr>
        <p:spPr>
          <a:xfrm>
            <a:off x="947295" y="661950"/>
            <a:ext cx="7768916" cy="4146873"/>
          </a:xfrm>
          <a:prstGeom prst="rect">
            <a:avLst/>
          </a:prstGeom>
        </p:spPr>
        <p:txBody>
          <a:bodyPr/>
          <a:lstStyle>
            <a:lvl1pPr marL="0" indent="0">
              <a:spcBef>
                <a:spcPts val="0"/>
              </a:spcBef>
              <a:spcAft>
                <a:spcPts val="600"/>
              </a:spcAft>
              <a:buClr>
                <a:schemeClr val="accent5"/>
              </a:buClr>
              <a:buNone/>
              <a:defRPr sz="2000">
                <a:latin typeface="Arial" panose="020B0604020202020204" pitchFamily="34" charset="0"/>
                <a:cs typeface="Arial" panose="020B0604020202020204" pitchFamily="34" charset="0"/>
              </a:defRPr>
            </a:lvl1pPr>
            <a:lvl2pPr marL="457200" indent="0">
              <a:spcBef>
                <a:spcPts val="0"/>
              </a:spcBef>
              <a:spcAft>
                <a:spcPts val="600"/>
              </a:spcAft>
              <a:buClr>
                <a:schemeClr val="accent2"/>
              </a:buClr>
              <a:buNone/>
              <a:defRPr>
                <a:latin typeface="Arial" panose="020B0604020202020204" pitchFamily="34" charset="0"/>
                <a:cs typeface="Arial" panose="020B0604020202020204" pitchFamily="34" charset="0"/>
              </a:defRPr>
            </a:lvl2pPr>
            <a:lvl3pPr marL="914400" indent="0">
              <a:spcBef>
                <a:spcPts val="0"/>
              </a:spcBef>
              <a:spcAft>
                <a:spcPts val="600"/>
              </a:spcAft>
              <a:buClr>
                <a:schemeClr val="accent2"/>
              </a:buClr>
              <a:buNone/>
              <a:defRPr>
                <a:latin typeface="Arial" panose="020B0604020202020204" pitchFamily="34" charset="0"/>
                <a:cs typeface="Arial" panose="020B0604020202020204" pitchFamily="34" charset="0"/>
              </a:defRPr>
            </a:lvl3pPr>
            <a:lvl4pPr marL="1371600" indent="0">
              <a:spcBef>
                <a:spcPts val="0"/>
              </a:spcBef>
              <a:spcAft>
                <a:spcPts val="600"/>
              </a:spcAft>
              <a:buClr>
                <a:schemeClr val="accent2"/>
              </a:buClr>
              <a:buNone/>
              <a:defRPr>
                <a:latin typeface="Arial" panose="020B0604020202020204" pitchFamily="34" charset="0"/>
                <a:cs typeface="Arial" panose="020B0604020202020204" pitchFamily="34" charset="0"/>
              </a:defRPr>
            </a:lvl4pPr>
            <a:lvl5pPr marL="1828800" indent="0">
              <a:spcBef>
                <a:spcPts val="0"/>
              </a:spcBef>
              <a:spcAft>
                <a:spcPts val="600"/>
              </a:spcAft>
              <a:buClr>
                <a:schemeClr val="accent2"/>
              </a:buClr>
              <a:buNone/>
              <a:defRPr>
                <a:latin typeface="Arial" panose="020B0604020202020204" pitchFamily="34" charset="0"/>
                <a:cs typeface="Arial" panose="020B0604020202020204" pitchFamily="34" charset="0"/>
              </a:defRPr>
            </a:lvl5pPr>
          </a:lstStyle>
          <a:p>
            <a:pPr lvl="0"/>
            <a:r>
              <a:rPr lang="en-US"/>
              <a:t>Click to edit Patient Details</a:t>
            </a:r>
          </a:p>
        </p:txBody>
      </p:sp>
    </p:spTree>
    <p:extLst>
      <p:ext uri="{BB962C8B-B14F-4D97-AF65-F5344CB8AC3E}">
        <p14:creationId xmlns:p14="http://schemas.microsoft.com/office/powerpoint/2010/main" val="244050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705C-CCCE-C133-4E22-7E4B2BE2A9FC}"/>
              </a:ext>
            </a:extLst>
          </p:cNvPr>
          <p:cNvSpPr>
            <a:spLocks noGrp="1"/>
          </p:cNvSpPr>
          <p:nvPr>
            <p:ph type="title"/>
          </p:nvPr>
        </p:nvSpPr>
        <p:spPr>
          <a:xfrm>
            <a:off x="12700" y="12700"/>
            <a:ext cx="9118600" cy="762000"/>
          </a:xfrm>
          <a:prstGeom prst="rect">
            <a:avLst/>
          </a:prstGeom>
        </p:spPr>
        <p:txBody>
          <a:bodyPr anchor="ctr"/>
          <a:lstStyle>
            <a:lvl1pPr marL="91440">
              <a:defRPr sz="3600" b="1">
                <a:solidFill>
                  <a:schemeClr val="tx1"/>
                </a:solidFill>
                <a:latin typeface="Arial" panose="020B0604020202020204" pitchFamily="34" charset="0"/>
              </a:defRPr>
            </a:lvl1pPr>
          </a:lstStyle>
          <a:p>
            <a:r>
              <a:rPr lang="en-US"/>
              <a:t>Click to edit Master title style</a:t>
            </a:r>
          </a:p>
        </p:txBody>
      </p:sp>
      <p:sp>
        <p:nvSpPr>
          <p:cNvPr id="6" name="Content Placeholder 7">
            <a:extLst>
              <a:ext uri="{FF2B5EF4-FFF2-40B4-BE49-F238E27FC236}">
                <a16:creationId xmlns:a16="http://schemas.microsoft.com/office/drawing/2014/main" id="{27688A45-56E5-0EAA-1036-E0A26BA90850}"/>
              </a:ext>
            </a:extLst>
          </p:cNvPr>
          <p:cNvSpPr>
            <a:spLocks noGrp="1"/>
          </p:cNvSpPr>
          <p:nvPr>
            <p:ph sz="quarter" idx="10" hasCustomPrompt="1"/>
          </p:nvPr>
        </p:nvSpPr>
        <p:spPr>
          <a:xfrm>
            <a:off x="-2553" y="4889500"/>
            <a:ext cx="8890000" cy="254000"/>
          </a:xfrm>
          <a:prstGeom prst="rect">
            <a:avLst/>
          </a:prstGeom>
        </p:spPr>
        <p:txBody>
          <a:bodyPr anchor="ctr"/>
          <a:lstStyle>
            <a:lvl1pPr marL="0" indent="0" algn="l">
              <a:spcBef>
                <a:spcPts val="0"/>
              </a:spcBef>
              <a:buNone/>
              <a:defRPr sz="1000" b="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Citation</a:t>
            </a:r>
          </a:p>
        </p:txBody>
      </p:sp>
    </p:spTree>
    <p:extLst>
      <p:ext uri="{BB962C8B-B14F-4D97-AF65-F5344CB8AC3E}">
        <p14:creationId xmlns:p14="http://schemas.microsoft.com/office/powerpoint/2010/main" val="192216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1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8FB0-C3B0-2763-CF8F-200DDB022362}"/>
              </a:ext>
            </a:extLst>
          </p:cNvPr>
          <p:cNvSpPr>
            <a:spLocks noGrp="1"/>
          </p:cNvSpPr>
          <p:nvPr>
            <p:ph type="title"/>
          </p:nvPr>
        </p:nvSpPr>
        <p:spPr>
          <a:xfrm>
            <a:off x="298764" y="12094"/>
            <a:ext cx="8845236" cy="893254"/>
          </a:xfrm>
          <a:prstGeom prst="rect">
            <a:avLst/>
          </a:prstGeom>
        </p:spPr>
        <p:txBody>
          <a:bodyPr anchor="ct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263B2A-6881-9608-E30E-5FC1370D11BD}"/>
              </a:ext>
            </a:extLst>
          </p:cNvPr>
          <p:cNvSpPr>
            <a:spLocks noGrp="1"/>
          </p:cNvSpPr>
          <p:nvPr>
            <p:ph idx="1"/>
          </p:nvPr>
        </p:nvSpPr>
        <p:spPr>
          <a:xfrm>
            <a:off x="298765" y="905348"/>
            <a:ext cx="8627952" cy="3920149"/>
          </a:xfrm>
          <a:prstGeom prst="rect">
            <a:avLst/>
          </a:prstGeom>
        </p:spPr>
        <p:txBody>
          <a:bodyPr/>
          <a:lstStyle>
            <a:lvl1pPr marL="274320" indent="-274320">
              <a:spcBef>
                <a:spcPts val="0"/>
              </a:spcBef>
              <a:spcAft>
                <a:spcPts val="600"/>
              </a:spcAft>
              <a:buClr>
                <a:schemeClr val="accent6"/>
              </a:buClr>
              <a:defRPr>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8565FE1-6404-5E1E-A716-36FD230C9B9C}"/>
              </a:ext>
            </a:extLst>
          </p:cNvPr>
          <p:cNvSpPr>
            <a:spLocks noGrp="1"/>
          </p:cNvSpPr>
          <p:nvPr>
            <p:ph type="body" sz="quarter" idx="10" hasCustomPrompt="1"/>
          </p:nvPr>
        </p:nvSpPr>
        <p:spPr>
          <a:xfrm>
            <a:off x="298764" y="4826000"/>
            <a:ext cx="8038786" cy="304800"/>
          </a:xfrm>
          <a:prstGeom prst="rect">
            <a:avLst/>
          </a:prstGeom>
        </p:spPr>
        <p:txBody>
          <a:bodyPr anchor="ctr"/>
          <a:lstStyle>
            <a:lvl1pPr marL="0" indent="0">
              <a:spcBef>
                <a:spcPts val="0"/>
              </a:spcBef>
              <a:buNone/>
              <a:defRPr sz="9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416559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1 2 Columns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F07FA-5120-6F07-1778-7B71714967D4}"/>
              </a:ext>
            </a:extLst>
          </p:cNvPr>
          <p:cNvSpPr>
            <a:spLocks noGrp="1"/>
          </p:cNvSpPr>
          <p:nvPr>
            <p:ph sz="half" idx="1"/>
          </p:nvPr>
        </p:nvSpPr>
        <p:spPr>
          <a:xfrm>
            <a:off x="307816" y="995880"/>
            <a:ext cx="4260410" cy="3830119"/>
          </a:xfrm>
          <a:prstGeom prst="rect">
            <a:avLst/>
          </a:prstGeom>
        </p:spPr>
        <p:txBody>
          <a:bodyPr/>
          <a:lstStyle>
            <a:lvl1pPr marL="274320" indent="-274320">
              <a:spcBef>
                <a:spcPts val="0"/>
              </a:spcBef>
              <a:spcAft>
                <a:spcPts val="600"/>
              </a:spcAft>
              <a:buClr>
                <a:schemeClr val="accent6"/>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56AE4-B3BD-98A0-0907-BE3E4A121A9D}"/>
              </a:ext>
            </a:extLst>
          </p:cNvPr>
          <p:cNvSpPr>
            <a:spLocks noGrp="1"/>
          </p:cNvSpPr>
          <p:nvPr>
            <p:ph sz="half" idx="2"/>
          </p:nvPr>
        </p:nvSpPr>
        <p:spPr>
          <a:xfrm>
            <a:off x="4648200" y="995880"/>
            <a:ext cx="4260410" cy="3830119"/>
          </a:xfrm>
          <a:prstGeom prst="rect">
            <a:avLst/>
          </a:prstGeom>
        </p:spPr>
        <p:txBody>
          <a:bodyPr/>
          <a:lstStyle>
            <a:lvl1pPr marL="274320" indent="-274320">
              <a:spcBef>
                <a:spcPts val="0"/>
              </a:spcBef>
              <a:spcAft>
                <a:spcPts val="600"/>
              </a:spcAft>
              <a:buClr>
                <a:schemeClr val="accent6"/>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49CAF11B-C723-4AC7-76D1-53E42CF6A70A}"/>
              </a:ext>
            </a:extLst>
          </p:cNvPr>
          <p:cNvSpPr>
            <a:spLocks noGrp="1"/>
          </p:cNvSpPr>
          <p:nvPr>
            <p:ph type="title"/>
          </p:nvPr>
        </p:nvSpPr>
        <p:spPr>
          <a:xfrm>
            <a:off x="298764" y="12094"/>
            <a:ext cx="8845236" cy="893254"/>
          </a:xfrm>
          <a:prstGeom prst="rect">
            <a:avLst/>
          </a:prstGeom>
        </p:spPr>
        <p:txBody>
          <a:bodyPr anchor="ct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7">
            <a:extLst>
              <a:ext uri="{FF2B5EF4-FFF2-40B4-BE49-F238E27FC236}">
                <a16:creationId xmlns:a16="http://schemas.microsoft.com/office/drawing/2014/main" id="{F1698A10-D537-7734-5540-FC1FF68E3493}"/>
              </a:ext>
            </a:extLst>
          </p:cNvPr>
          <p:cNvSpPr>
            <a:spLocks noGrp="1"/>
          </p:cNvSpPr>
          <p:nvPr>
            <p:ph type="body" sz="quarter" idx="10" hasCustomPrompt="1"/>
          </p:nvPr>
        </p:nvSpPr>
        <p:spPr>
          <a:xfrm>
            <a:off x="298764" y="4826000"/>
            <a:ext cx="8038786" cy="304800"/>
          </a:xfrm>
          <a:prstGeom prst="rect">
            <a:avLst/>
          </a:prstGeom>
        </p:spPr>
        <p:txBody>
          <a:bodyPr anchor="ctr"/>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271778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1 2 Columns Headings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C87E0-D50C-9DF1-7A93-7A3DEA9660A7}"/>
              </a:ext>
            </a:extLst>
          </p:cNvPr>
          <p:cNvSpPr>
            <a:spLocks noGrp="1"/>
          </p:cNvSpPr>
          <p:nvPr>
            <p:ph type="body" idx="1"/>
          </p:nvPr>
        </p:nvSpPr>
        <p:spPr>
          <a:xfrm>
            <a:off x="395403" y="970776"/>
            <a:ext cx="4263585"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42D88C7-A3DA-FE69-C64E-AAD516AD6D97}"/>
              </a:ext>
            </a:extLst>
          </p:cNvPr>
          <p:cNvSpPr>
            <a:spLocks noGrp="1"/>
          </p:cNvSpPr>
          <p:nvPr>
            <p:ph type="body" sz="quarter" idx="3"/>
          </p:nvPr>
        </p:nvSpPr>
        <p:spPr>
          <a:xfrm>
            <a:off x="4743898" y="970776"/>
            <a:ext cx="4260410"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A5E8258A-515D-5878-2140-BBD86081CFFE}"/>
              </a:ext>
            </a:extLst>
          </p:cNvPr>
          <p:cNvSpPr>
            <a:spLocks noGrp="1"/>
          </p:cNvSpPr>
          <p:nvPr>
            <p:ph type="title"/>
          </p:nvPr>
        </p:nvSpPr>
        <p:spPr>
          <a:xfrm>
            <a:off x="298764" y="12094"/>
            <a:ext cx="8845236" cy="893254"/>
          </a:xfrm>
          <a:prstGeom prst="rect">
            <a:avLst/>
          </a:prstGeom>
        </p:spPr>
        <p:txBody>
          <a:bodyPr anchor="ct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7">
            <a:extLst>
              <a:ext uri="{FF2B5EF4-FFF2-40B4-BE49-F238E27FC236}">
                <a16:creationId xmlns:a16="http://schemas.microsoft.com/office/drawing/2014/main" id="{AB2B2AC4-A34B-926D-D889-0CE7BA1CCA58}"/>
              </a:ext>
            </a:extLst>
          </p:cNvPr>
          <p:cNvSpPr>
            <a:spLocks noGrp="1"/>
          </p:cNvSpPr>
          <p:nvPr>
            <p:ph type="body" sz="quarter" idx="10" hasCustomPrompt="1"/>
          </p:nvPr>
        </p:nvSpPr>
        <p:spPr>
          <a:xfrm>
            <a:off x="298760" y="4826000"/>
            <a:ext cx="8038789" cy="304800"/>
          </a:xfrm>
          <a:prstGeom prst="rect">
            <a:avLst/>
          </a:prstGeom>
        </p:spPr>
        <p:txBody>
          <a:bodyPr anchor="ctr"/>
          <a:lstStyle>
            <a:lvl1pPr marL="0" indent="0">
              <a:spcBef>
                <a:spcPts val="0"/>
              </a:spcBef>
              <a:buNone/>
              <a:defRPr sz="1000">
                <a:solidFill>
                  <a:schemeClr val="accent6"/>
                </a:solidFill>
                <a:latin typeface="Arial" panose="020B0604020202020204" pitchFamily="34" charset="0"/>
                <a:cs typeface="Arial" panose="020B0604020202020204" pitchFamily="34" charset="0"/>
              </a:defRPr>
            </a:lvl1pPr>
          </a:lstStyle>
          <a:p>
            <a:pPr lvl="0"/>
            <a:r>
              <a:rPr lang="en-US"/>
              <a:t>Citations</a:t>
            </a:r>
          </a:p>
        </p:txBody>
      </p:sp>
      <p:sp>
        <p:nvSpPr>
          <p:cNvPr id="12" name="Content Placeholder 2">
            <a:extLst>
              <a:ext uri="{FF2B5EF4-FFF2-40B4-BE49-F238E27FC236}">
                <a16:creationId xmlns:a16="http://schemas.microsoft.com/office/drawing/2014/main" id="{9EC6471C-C9E4-7AC6-D226-154452BE1691}"/>
              </a:ext>
            </a:extLst>
          </p:cNvPr>
          <p:cNvSpPr>
            <a:spLocks noGrp="1"/>
          </p:cNvSpPr>
          <p:nvPr>
            <p:ph sz="half" idx="11"/>
          </p:nvPr>
        </p:nvSpPr>
        <p:spPr>
          <a:xfrm>
            <a:off x="395403" y="1602468"/>
            <a:ext cx="4260410" cy="3223532"/>
          </a:xfrm>
          <a:prstGeom prst="rect">
            <a:avLst/>
          </a:prstGeom>
        </p:spPr>
        <p:txBody>
          <a:bodyPr/>
          <a:lstStyle>
            <a:lvl1pPr marL="274320" indent="-274320">
              <a:spcBef>
                <a:spcPts val="0"/>
              </a:spcBef>
              <a:spcAft>
                <a:spcPts val="600"/>
              </a:spcAft>
              <a:buClr>
                <a:schemeClr val="accent5"/>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2"/>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2"/>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2"/>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2"/>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05A7745-2E06-6347-C476-59DE58CAD7B5}"/>
              </a:ext>
            </a:extLst>
          </p:cNvPr>
          <p:cNvSpPr>
            <a:spLocks noGrp="1"/>
          </p:cNvSpPr>
          <p:nvPr>
            <p:ph sz="half" idx="2"/>
          </p:nvPr>
        </p:nvSpPr>
        <p:spPr>
          <a:xfrm>
            <a:off x="4744842" y="1602468"/>
            <a:ext cx="4260410" cy="3223532"/>
          </a:xfrm>
          <a:prstGeom prst="rect">
            <a:avLst/>
          </a:prstGeom>
        </p:spPr>
        <p:txBody>
          <a:bodyPr/>
          <a:lstStyle>
            <a:lvl1pPr marL="274320" indent="-274320">
              <a:spcBef>
                <a:spcPts val="0"/>
              </a:spcBef>
              <a:spcAft>
                <a:spcPts val="600"/>
              </a:spcAft>
              <a:buClr>
                <a:schemeClr val="accent5"/>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2"/>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2"/>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2"/>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2"/>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142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11" name="Picture 10" descr="A red circles and circles on a white background&#10;&#10;Description automatically generated">
            <a:extLst>
              <a:ext uri="{FF2B5EF4-FFF2-40B4-BE49-F238E27FC236}">
                <a16:creationId xmlns:a16="http://schemas.microsoft.com/office/drawing/2014/main" id="{80C2CF02-BC10-B7C9-C654-28751785D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0" y="1016000"/>
            <a:ext cx="9144000" cy="1397000"/>
          </a:xfrm>
        </p:spPr>
        <p:txBody>
          <a:bodyPr anchor="b">
            <a:normAutofit/>
          </a:bodyPr>
          <a:lstStyle>
            <a:lvl1pPr marL="91440" algn="l">
              <a:lnSpc>
                <a:spcPct val="90000"/>
              </a:lnSpc>
              <a:defRPr sz="4000" b="1">
                <a:solidFill>
                  <a:srgbClr val="121038"/>
                </a:solidFill>
                <a:latin typeface="Arial" panose="020B0604020202020204" pitchFamily="34" charset="0"/>
              </a:defRPr>
            </a:lvl1pPr>
          </a:lstStyle>
          <a:p>
            <a:r>
              <a:rPr lang="en-US"/>
              <a:t>Click to edit section title</a:t>
            </a:r>
          </a:p>
        </p:txBody>
      </p:sp>
      <p:sp>
        <p:nvSpPr>
          <p:cNvPr id="3" name="Subtitle 2"/>
          <p:cNvSpPr>
            <a:spLocks noGrp="1"/>
          </p:cNvSpPr>
          <p:nvPr>
            <p:ph type="subTitle" idx="1" hasCustomPrompt="1"/>
          </p:nvPr>
        </p:nvSpPr>
        <p:spPr>
          <a:xfrm>
            <a:off x="0" y="2388266"/>
            <a:ext cx="9144000" cy="1016000"/>
          </a:xfrm>
        </p:spPr>
        <p:txBody>
          <a:bodyPr anchor="t">
            <a:normAutofit/>
          </a:bodyPr>
          <a:lstStyle>
            <a:lvl1pPr marL="91440" indent="0" algn="l">
              <a:lnSpc>
                <a:spcPct val="90000"/>
              </a:lnSpc>
              <a:buNone/>
              <a:defRPr sz="3200" b="1" i="1">
                <a:solidFill>
                  <a:srgbClr val="C42126"/>
                </a:solidFill>
                <a:latin typeface="Arial" panose="020B0604020202020204" pitchFamily="34"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section subtitle</a:t>
            </a:r>
          </a:p>
        </p:txBody>
      </p:sp>
    </p:spTree>
    <p:extLst>
      <p:ext uri="{BB962C8B-B14F-4D97-AF65-F5344CB8AC3E}">
        <p14:creationId xmlns:p14="http://schemas.microsoft.com/office/powerpoint/2010/main" val="21939563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1 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p:nvPr>
        </p:nvSpPr>
        <p:spPr>
          <a:xfrm>
            <a:off x="307818" y="12094"/>
            <a:ext cx="8836182" cy="893254"/>
          </a:xfrm>
          <a:prstGeom prst="rect">
            <a:avLst/>
          </a:prstGeom>
        </p:spPr>
        <p:txBody>
          <a:bodyPr anchor="ct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7">
            <a:extLst>
              <a:ext uri="{FF2B5EF4-FFF2-40B4-BE49-F238E27FC236}">
                <a16:creationId xmlns:a16="http://schemas.microsoft.com/office/drawing/2014/main" id="{97BBF94D-4622-C838-2289-BEE26B991E3F}"/>
              </a:ext>
            </a:extLst>
          </p:cNvPr>
          <p:cNvSpPr>
            <a:spLocks noGrp="1"/>
          </p:cNvSpPr>
          <p:nvPr>
            <p:ph type="body" sz="quarter" idx="10" hasCustomPrompt="1"/>
          </p:nvPr>
        </p:nvSpPr>
        <p:spPr>
          <a:xfrm>
            <a:off x="307818" y="4826000"/>
            <a:ext cx="8029732" cy="304800"/>
          </a:xfrm>
          <a:prstGeom prst="rect">
            <a:avLst/>
          </a:prstGeom>
        </p:spPr>
        <p:txBody>
          <a:bodyPr anchor="ctr"/>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315729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1 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5E5925-85AD-5612-F0A7-BB1D0CF36ABC}"/>
              </a:ext>
            </a:extLst>
          </p:cNvPr>
          <p:cNvPicPr>
            <a:picLocks noChangeAspect="1"/>
          </p:cNvPicPr>
          <p:nvPr userDrawn="1"/>
        </p:nvPicPr>
        <p:blipFill>
          <a:blip r:embed="rId2"/>
          <a:stretch>
            <a:fillRect/>
          </a:stretch>
        </p:blipFill>
        <p:spPr>
          <a:xfrm>
            <a:off x="6440714" y="0"/>
            <a:ext cx="2719052" cy="5133277"/>
          </a:xfrm>
          <a:prstGeom prst="rect">
            <a:avLst/>
          </a:prstGeom>
        </p:spPr>
      </p:pic>
      <p:sp>
        <p:nvSpPr>
          <p:cNvPr id="6" name="Title 1">
            <a:extLst>
              <a:ext uri="{FF2B5EF4-FFF2-40B4-BE49-F238E27FC236}">
                <a16:creationId xmlns:a16="http://schemas.microsoft.com/office/drawing/2014/main" id="{15E610AA-BBC5-BAA8-CB66-0B73479433E9}"/>
              </a:ext>
            </a:extLst>
          </p:cNvPr>
          <p:cNvSpPr>
            <a:spLocks noGrp="1"/>
          </p:cNvSpPr>
          <p:nvPr>
            <p:ph type="title"/>
          </p:nvPr>
        </p:nvSpPr>
        <p:spPr>
          <a:xfrm>
            <a:off x="307818" y="12094"/>
            <a:ext cx="8836182" cy="893254"/>
          </a:xfrm>
          <a:prstGeom prst="rect">
            <a:avLst/>
          </a:prstGeom>
        </p:spPr>
        <p:txBody>
          <a:bodyPr anchor="ct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7">
            <a:extLst>
              <a:ext uri="{FF2B5EF4-FFF2-40B4-BE49-F238E27FC236}">
                <a16:creationId xmlns:a16="http://schemas.microsoft.com/office/drawing/2014/main" id="{97BBF94D-4622-C838-2289-BEE26B991E3F}"/>
              </a:ext>
            </a:extLst>
          </p:cNvPr>
          <p:cNvSpPr>
            <a:spLocks noGrp="1"/>
          </p:cNvSpPr>
          <p:nvPr>
            <p:ph type="body" sz="quarter" idx="10" hasCustomPrompt="1"/>
          </p:nvPr>
        </p:nvSpPr>
        <p:spPr>
          <a:xfrm>
            <a:off x="307818" y="4826000"/>
            <a:ext cx="8029732" cy="304800"/>
          </a:xfrm>
          <a:prstGeom prst="rect">
            <a:avLst/>
          </a:prstGeom>
        </p:spPr>
        <p:txBody>
          <a:bodyPr anchor="ctr"/>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pic>
        <p:nvPicPr>
          <p:cNvPr id="9" name="Picture 8">
            <a:extLst>
              <a:ext uri="{FF2B5EF4-FFF2-40B4-BE49-F238E27FC236}">
                <a16:creationId xmlns:a16="http://schemas.microsoft.com/office/drawing/2014/main" id="{9A18BE98-100F-3928-CAFF-B7EC23306024}"/>
              </a:ext>
            </a:extLst>
          </p:cNvPr>
          <p:cNvPicPr>
            <a:picLocks noChangeAspect="1"/>
          </p:cNvPicPr>
          <p:nvPr userDrawn="1"/>
        </p:nvPicPr>
        <p:blipFill>
          <a:blip r:embed="rId3"/>
          <a:stretch>
            <a:fillRect/>
          </a:stretch>
        </p:blipFill>
        <p:spPr>
          <a:xfrm>
            <a:off x="0" y="12094"/>
            <a:ext cx="304709" cy="5143500"/>
          </a:xfrm>
          <a:prstGeom prst="rect">
            <a:avLst/>
          </a:prstGeom>
        </p:spPr>
      </p:pic>
    </p:spTree>
    <p:extLst>
      <p:ext uri="{BB962C8B-B14F-4D97-AF65-F5344CB8AC3E}">
        <p14:creationId xmlns:p14="http://schemas.microsoft.com/office/powerpoint/2010/main" val="273448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1 Section 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hasCustomPrompt="1"/>
          </p:nvPr>
        </p:nvSpPr>
        <p:spPr>
          <a:xfrm>
            <a:off x="307818" y="1668870"/>
            <a:ext cx="8836182" cy="893254"/>
          </a:xfrm>
          <a:prstGeom prst="rect">
            <a:avLst/>
          </a:prstGeom>
        </p:spPr>
        <p:txBody>
          <a:bodyPr anchor="b"/>
          <a:lstStyle>
            <a:lvl1pPr>
              <a:defRPr sz="4000" b="1">
                <a:solidFill>
                  <a:schemeClr val="accent1"/>
                </a:solidFill>
                <a:latin typeface="Arial" panose="020B0604020202020204" pitchFamily="34" charset="0"/>
                <a:cs typeface="Arial" panose="020B0604020202020204" pitchFamily="34" charset="0"/>
              </a:defRPr>
            </a:lvl1pPr>
          </a:lstStyle>
          <a:p>
            <a:r>
              <a:rPr lang="en-US"/>
              <a:t>Click to edit MAIN TITLE</a:t>
            </a:r>
          </a:p>
        </p:txBody>
      </p:sp>
      <p:sp>
        <p:nvSpPr>
          <p:cNvPr id="3" name="Text Placeholder 7">
            <a:extLst>
              <a:ext uri="{FF2B5EF4-FFF2-40B4-BE49-F238E27FC236}">
                <a16:creationId xmlns:a16="http://schemas.microsoft.com/office/drawing/2014/main" id="{4BFF507D-59DE-768C-8727-852BA87E36FB}"/>
              </a:ext>
            </a:extLst>
          </p:cNvPr>
          <p:cNvSpPr>
            <a:spLocks noGrp="1"/>
          </p:cNvSpPr>
          <p:nvPr>
            <p:ph type="body" sz="quarter" idx="10" hasCustomPrompt="1"/>
          </p:nvPr>
        </p:nvSpPr>
        <p:spPr>
          <a:xfrm>
            <a:off x="307975" y="2571750"/>
            <a:ext cx="8836025" cy="893763"/>
          </a:xfrm>
          <a:prstGeom prst="rect">
            <a:avLst/>
          </a:prstGeom>
        </p:spPr>
        <p:txBody>
          <a:bodyPr/>
          <a:lstStyle>
            <a:lvl1pPr marL="0" indent="0">
              <a:spcBef>
                <a:spcPts val="0"/>
              </a:spcBef>
              <a:buNone/>
              <a:defRPr sz="3200" b="1" i="1">
                <a:solidFill>
                  <a:schemeClr val="accent6"/>
                </a:solidFill>
              </a:defRPr>
            </a:lvl1pPr>
          </a:lstStyle>
          <a:p>
            <a:pPr lvl="0"/>
            <a:r>
              <a:rPr lang="en-US"/>
              <a:t>Click to edit SUBTITLE</a:t>
            </a:r>
          </a:p>
        </p:txBody>
      </p:sp>
    </p:spTree>
    <p:extLst>
      <p:ext uri="{BB962C8B-B14F-4D97-AF65-F5344CB8AC3E}">
        <p14:creationId xmlns:p14="http://schemas.microsoft.com/office/powerpoint/2010/main" val="39524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1 Section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3F1EB5-E9FC-6964-F432-2A7AAA363E4E}"/>
              </a:ext>
            </a:extLst>
          </p:cNvPr>
          <p:cNvPicPr>
            <a:picLocks noChangeAspect="1"/>
          </p:cNvPicPr>
          <p:nvPr userDrawn="1"/>
        </p:nvPicPr>
        <p:blipFill>
          <a:blip r:embed="rId2"/>
          <a:stretch>
            <a:fillRect/>
          </a:stretch>
        </p:blipFill>
        <p:spPr>
          <a:xfrm>
            <a:off x="6440714" y="0"/>
            <a:ext cx="2719052" cy="5133277"/>
          </a:xfrm>
          <a:prstGeom prst="rect">
            <a:avLst/>
          </a:prstGeom>
        </p:spPr>
      </p:pic>
      <p:sp>
        <p:nvSpPr>
          <p:cNvPr id="6" name="Title 1">
            <a:extLst>
              <a:ext uri="{FF2B5EF4-FFF2-40B4-BE49-F238E27FC236}">
                <a16:creationId xmlns:a16="http://schemas.microsoft.com/office/drawing/2014/main" id="{15E610AA-BBC5-BAA8-CB66-0B73479433E9}"/>
              </a:ext>
            </a:extLst>
          </p:cNvPr>
          <p:cNvSpPr>
            <a:spLocks noGrp="1"/>
          </p:cNvSpPr>
          <p:nvPr>
            <p:ph type="title" hasCustomPrompt="1"/>
          </p:nvPr>
        </p:nvSpPr>
        <p:spPr>
          <a:xfrm>
            <a:off x="307818" y="1668870"/>
            <a:ext cx="8836182" cy="893254"/>
          </a:xfrm>
          <a:prstGeom prst="rect">
            <a:avLst/>
          </a:prstGeom>
        </p:spPr>
        <p:txBody>
          <a:bodyPr anchor="b"/>
          <a:lstStyle>
            <a:lvl1pPr>
              <a:defRPr sz="4000" b="1">
                <a:solidFill>
                  <a:schemeClr val="accent1"/>
                </a:solidFill>
                <a:latin typeface="Arial" panose="020B0604020202020204" pitchFamily="34" charset="0"/>
                <a:cs typeface="Arial" panose="020B0604020202020204" pitchFamily="34" charset="0"/>
              </a:defRPr>
            </a:lvl1pPr>
          </a:lstStyle>
          <a:p>
            <a:r>
              <a:rPr lang="en-US"/>
              <a:t>Click to edit MAIN TITLE</a:t>
            </a:r>
          </a:p>
        </p:txBody>
      </p:sp>
      <p:sp>
        <p:nvSpPr>
          <p:cNvPr id="3" name="Text Placeholder 7">
            <a:extLst>
              <a:ext uri="{FF2B5EF4-FFF2-40B4-BE49-F238E27FC236}">
                <a16:creationId xmlns:a16="http://schemas.microsoft.com/office/drawing/2014/main" id="{4BFF507D-59DE-768C-8727-852BA87E36FB}"/>
              </a:ext>
            </a:extLst>
          </p:cNvPr>
          <p:cNvSpPr>
            <a:spLocks noGrp="1"/>
          </p:cNvSpPr>
          <p:nvPr>
            <p:ph type="body" sz="quarter" idx="10" hasCustomPrompt="1"/>
          </p:nvPr>
        </p:nvSpPr>
        <p:spPr>
          <a:xfrm>
            <a:off x="307975" y="2571750"/>
            <a:ext cx="8836025" cy="893763"/>
          </a:xfrm>
          <a:prstGeom prst="rect">
            <a:avLst/>
          </a:prstGeom>
        </p:spPr>
        <p:txBody>
          <a:bodyPr/>
          <a:lstStyle>
            <a:lvl1pPr marL="0" indent="0">
              <a:spcBef>
                <a:spcPts val="0"/>
              </a:spcBef>
              <a:buNone/>
              <a:defRPr sz="3200" b="1" i="1">
                <a:solidFill>
                  <a:schemeClr val="accent6"/>
                </a:solidFill>
              </a:defRPr>
            </a:lvl1pPr>
          </a:lstStyle>
          <a:p>
            <a:pPr lvl="0"/>
            <a:r>
              <a:rPr lang="en-US"/>
              <a:t>Click to edit SUBTITLE</a:t>
            </a:r>
          </a:p>
        </p:txBody>
      </p:sp>
      <p:pic>
        <p:nvPicPr>
          <p:cNvPr id="4" name="Picture 3">
            <a:extLst>
              <a:ext uri="{FF2B5EF4-FFF2-40B4-BE49-F238E27FC236}">
                <a16:creationId xmlns:a16="http://schemas.microsoft.com/office/drawing/2014/main" id="{49F04372-ECC0-622C-C8A1-8A35FC12AE18}"/>
              </a:ext>
            </a:extLst>
          </p:cNvPr>
          <p:cNvPicPr>
            <a:picLocks noChangeAspect="1"/>
          </p:cNvPicPr>
          <p:nvPr userDrawn="1"/>
        </p:nvPicPr>
        <p:blipFill>
          <a:blip r:embed="rId3"/>
          <a:stretch>
            <a:fillRect/>
          </a:stretch>
        </p:blipFill>
        <p:spPr>
          <a:xfrm>
            <a:off x="0" y="12094"/>
            <a:ext cx="304709" cy="5143500"/>
          </a:xfrm>
          <a:prstGeom prst="rect">
            <a:avLst/>
          </a:prstGeom>
        </p:spPr>
      </p:pic>
    </p:spTree>
    <p:extLst>
      <p:ext uri="{BB962C8B-B14F-4D97-AF65-F5344CB8AC3E}">
        <p14:creationId xmlns:p14="http://schemas.microsoft.com/office/powerpoint/2010/main" val="3546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S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01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S1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ADD2A3-D2C2-9D4D-5DC0-AA769878ADEB}"/>
              </a:ext>
            </a:extLst>
          </p:cNvPr>
          <p:cNvPicPr>
            <a:picLocks noChangeAspect="1"/>
          </p:cNvPicPr>
          <p:nvPr userDrawn="1"/>
        </p:nvPicPr>
        <p:blipFill>
          <a:blip r:embed="rId2"/>
          <a:stretch>
            <a:fillRect/>
          </a:stretch>
        </p:blipFill>
        <p:spPr>
          <a:xfrm>
            <a:off x="6440714" y="0"/>
            <a:ext cx="2719052" cy="5133277"/>
          </a:xfrm>
          <a:prstGeom prst="rect">
            <a:avLst/>
          </a:prstGeom>
        </p:spPr>
      </p:pic>
      <p:pic>
        <p:nvPicPr>
          <p:cNvPr id="2" name="Picture 1">
            <a:extLst>
              <a:ext uri="{FF2B5EF4-FFF2-40B4-BE49-F238E27FC236}">
                <a16:creationId xmlns:a16="http://schemas.microsoft.com/office/drawing/2014/main" id="{9139A7AD-107A-64FB-B3AC-E86AEF1C435E}"/>
              </a:ext>
            </a:extLst>
          </p:cNvPr>
          <p:cNvPicPr>
            <a:picLocks noChangeAspect="1"/>
          </p:cNvPicPr>
          <p:nvPr userDrawn="1"/>
        </p:nvPicPr>
        <p:blipFill>
          <a:blip r:embed="rId3"/>
          <a:stretch>
            <a:fillRect/>
          </a:stretch>
        </p:blipFill>
        <p:spPr>
          <a:xfrm>
            <a:off x="0" y="12094"/>
            <a:ext cx="304709" cy="5143500"/>
          </a:xfrm>
          <a:prstGeom prst="rect">
            <a:avLst/>
          </a:prstGeom>
        </p:spPr>
      </p:pic>
    </p:spTree>
    <p:extLst>
      <p:ext uri="{BB962C8B-B14F-4D97-AF65-F5344CB8AC3E}">
        <p14:creationId xmlns:p14="http://schemas.microsoft.com/office/powerpoint/2010/main" val="397443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1 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8FB0-C3B0-2763-CF8F-200DDB022362}"/>
              </a:ext>
            </a:extLst>
          </p:cNvPr>
          <p:cNvSpPr>
            <a:spLocks noGrp="1"/>
          </p:cNvSpPr>
          <p:nvPr>
            <p:ph type="title"/>
          </p:nvPr>
        </p:nvSpPr>
        <p:spPr>
          <a:xfrm>
            <a:off x="12700" y="12699"/>
            <a:ext cx="9118600" cy="1000785"/>
          </a:xfrm>
          <a:prstGeom prst="rect">
            <a:avLst/>
          </a:prstGeom>
        </p:spPr>
        <p:txBody>
          <a:bodyPr lIns="182880" anchor="ctr"/>
          <a:lstStyle>
            <a:lvl1pPr>
              <a:defRPr sz="3600"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263B2A-6881-9608-E30E-5FC1370D11BD}"/>
              </a:ext>
            </a:extLst>
          </p:cNvPr>
          <p:cNvSpPr>
            <a:spLocks noGrp="1"/>
          </p:cNvSpPr>
          <p:nvPr>
            <p:ph idx="1"/>
          </p:nvPr>
        </p:nvSpPr>
        <p:spPr>
          <a:xfrm>
            <a:off x="262549" y="1013988"/>
            <a:ext cx="8664167" cy="3811509"/>
          </a:xfrm>
          <a:prstGeom prst="rect">
            <a:avLst/>
          </a:prstGeom>
        </p:spPr>
        <p:txBody>
          <a:bodyPr/>
          <a:lstStyle>
            <a:lvl1pPr marL="274320" indent="-274320">
              <a:spcBef>
                <a:spcPts val="0"/>
              </a:spcBef>
              <a:spcAft>
                <a:spcPts val="600"/>
              </a:spcAft>
              <a:buClr>
                <a:schemeClr val="accent6"/>
              </a:buClr>
              <a:defRPr>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8565FE1-6404-5E1E-A716-36FD230C9B9C}"/>
              </a:ext>
            </a:extLst>
          </p:cNvPr>
          <p:cNvSpPr>
            <a:spLocks noGrp="1"/>
          </p:cNvSpPr>
          <p:nvPr>
            <p:ph type="body" sz="quarter" idx="10" hasCustomPrompt="1"/>
          </p:nvPr>
        </p:nvSpPr>
        <p:spPr>
          <a:xfrm>
            <a:off x="0" y="4826000"/>
            <a:ext cx="8337550" cy="304800"/>
          </a:xfrm>
          <a:prstGeom prst="rect">
            <a:avLst/>
          </a:prstGeom>
        </p:spPr>
        <p:txBody>
          <a:bodyPr anchor="ctr"/>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260289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1 2 Columns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F07FA-5120-6F07-1778-7B71714967D4}"/>
              </a:ext>
            </a:extLst>
          </p:cNvPr>
          <p:cNvSpPr>
            <a:spLocks noGrp="1"/>
          </p:cNvSpPr>
          <p:nvPr>
            <p:ph sz="half" idx="1"/>
          </p:nvPr>
        </p:nvSpPr>
        <p:spPr>
          <a:xfrm>
            <a:off x="235390" y="995880"/>
            <a:ext cx="4260410" cy="3830119"/>
          </a:xfrm>
          <a:prstGeom prst="rect">
            <a:avLst/>
          </a:prstGeom>
        </p:spPr>
        <p:txBody>
          <a:bodyPr/>
          <a:lstStyle>
            <a:lvl1pPr marL="274320" indent="-274320">
              <a:spcBef>
                <a:spcPts val="0"/>
              </a:spcBef>
              <a:spcAft>
                <a:spcPts val="600"/>
              </a:spcAft>
              <a:buClr>
                <a:schemeClr val="accent5"/>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2"/>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2"/>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2"/>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2"/>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56AE4-B3BD-98A0-0907-BE3E4A121A9D}"/>
              </a:ext>
            </a:extLst>
          </p:cNvPr>
          <p:cNvSpPr>
            <a:spLocks noGrp="1"/>
          </p:cNvSpPr>
          <p:nvPr>
            <p:ph sz="half" idx="2"/>
          </p:nvPr>
        </p:nvSpPr>
        <p:spPr>
          <a:xfrm>
            <a:off x="4648200" y="995880"/>
            <a:ext cx="4260410" cy="3830119"/>
          </a:xfrm>
          <a:prstGeom prst="rect">
            <a:avLst/>
          </a:prstGeom>
        </p:spPr>
        <p:txBody>
          <a:bodyPr/>
          <a:lstStyle>
            <a:lvl1pPr marL="274320" indent="-274320">
              <a:spcBef>
                <a:spcPts val="0"/>
              </a:spcBef>
              <a:spcAft>
                <a:spcPts val="600"/>
              </a:spcAft>
              <a:buClr>
                <a:schemeClr val="accent5"/>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2"/>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2"/>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2"/>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2"/>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49CAF11B-C723-4AC7-76D1-53E42CF6A70A}"/>
              </a:ext>
            </a:extLst>
          </p:cNvPr>
          <p:cNvSpPr>
            <a:spLocks noGrp="1"/>
          </p:cNvSpPr>
          <p:nvPr>
            <p:ph type="title"/>
          </p:nvPr>
        </p:nvSpPr>
        <p:spPr>
          <a:xfrm>
            <a:off x="0" y="12094"/>
            <a:ext cx="9144000" cy="983786"/>
          </a:xfrm>
          <a:prstGeom prst="rect">
            <a:avLst/>
          </a:prstGeom>
        </p:spPr>
        <p:txBody>
          <a:bodyPr lIns="18288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7">
            <a:extLst>
              <a:ext uri="{FF2B5EF4-FFF2-40B4-BE49-F238E27FC236}">
                <a16:creationId xmlns:a16="http://schemas.microsoft.com/office/drawing/2014/main" id="{F1698A10-D537-7734-5540-FC1FF68E3493}"/>
              </a:ext>
            </a:extLst>
          </p:cNvPr>
          <p:cNvSpPr>
            <a:spLocks noGrp="1"/>
          </p:cNvSpPr>
          <p:nvPr>
            <p:ph type="body" sz="quarter" idx="10" hasCustomPrompt="1"/>
          </p:nvPr>
        </p:nvSpPr>
        <p:spPr>
          <a:xfrm>
            <a:off x="0" y="4826000"/>
            <a:ext cx="8337550" cy="304800"/>
          </a:xfrm>
          <a:prstGeom prst="rect">
            <a:avLst/>
          </a:prstGeom>
        </p:spPr>
        <p:txBody>
          <a:bodyPr anchor="ctr"/>
          <a:lstStyle>
            <a:lvl1pPr marL="0" indent="0">
              <a:spcBef>
                <a:spcPts val="0"/>
              </a:spcBef>
              <a:buNone/>
              <a:defRPr sz="1000">
                <a:solidFill>
                  <a:schemeClr val="accent6"/>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306681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1 2 Columns Headings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C87E0-D50C-9DF1-7A93-7A3DEA9660A7}"/>
              </a:ext>
            </a:extLst>
          </p:cNvPr>
          <p:cNvSpPr>
            <a:spLocks noGrp="1"/>
          </p:cNvSpPr>
          <p:nvPr>
            <p:ph type="body" idx="1"/>
          </p:nvPr>
        </p:nvSpPr>
        <p:spPr>
          <a:xfrm>
            <a:off x="235390" y="1061306"/>
            <a:ext cx="4263585"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42D88C7-A3DA-FE69-C64E-AAD516AD6D97}"/>
              </a:ext>
            </a:extLst>
          </p:cNvPr>
          <p:cNvSpPr>
            <a:spLocks noGrp="1"/>
          </p:cNvSpPr>
          <p:nvPr>
            <p:ph type="body" sz="quarter" idx="3"/>
          </p:nvPr>
        </p:nvSpPr>
        <p:spPr>
          <a:xfrm>
            <a:off x="4647256" y="1061306"/>
            <a:ext cx="4260410" cy="619125"/>
          </a:xfrm>
          <a:prstGeom prst="rect">
            <a:avLst/>
          </a:prstGeom>
        </p:spPr>
        <p:txBody>
          <a:bodyPr lIns="0"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A5E8258A-515D-5878-2140-BBD86081CFFE}"/>
              </a:ext>
            </a:extLst>
          </p:cNvPr>
          <p:cNvSpPr>
            <a:spLocks noGrp="1"/>
          </p:cNvSpPr>
          <p:nvPr>
            <p:ph type="title"/>
          </p:nvPr>
        </p:nvSpPr>
        <p:spPr>
          <a:xfrm>
            <a:off x="0" y="12094"/>
            <a:ext cx="9144000" cy="981134"/>
          </a:xfrm>
          <a:prstGeom prst="rect">
            <a:avLst/>
          </a:prstGeom>
        </p:spPr>
        <p:txBody>
          <a:bodyPr lIns="18288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7">
            <a:extLst>
              <a:ext uri="{FF2B5EF4-FFF2-40B4-BE49-F238E27FC236}">
                <a16:creationId xmlns:a16="http://schemas.microsoft.com/office/drawing/2014/main" id="{AB2B2AC4-A34B-926D-D889-0CE7BA1CCA58}"/>
              </a:ext>
            </a:extLst>
          </p:cNvPr>
          <p:cNvSpPr>
            <a:spLocks noGrp="1"/>
          </p:cNvSpPr>
          <p:nvPr>
            <p:ph type="body" sz="quarter" idx="10" hasCustomPrompt="1"/>
          </p:nvPr>
        </p:nvSpPr>
        <p:spPr>
          <a:xfrm>
            <a:off x="0" y="4826000"/>
            <a:ext cx="8337550" cy="304800"/>
          </a:xfrm>
          <a:prstGeom prst="rect">
            <a:avLst/>
          </a:prstGeom>
        </p:spPr>
        <p:txBody>
          <a:bodyPr anchor="ctr"/>
          <a:lstStyle>
            <a:lvl1pPr marL="0" indent="0">
              <a:spcBef>
                <a:spcPts val="0"/>
              </a:spcBef>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Citations</a:t>
            </a:r>
          </a:p>
        </p:txBody>
      </p:sp>
      <p:sp>
        <p:nvSpPr>
          <p:cNvPr id="12" name="Content Placeholder 2">
            <a:extLst>
              <a:ext uri="{FF2B5EF4-FFF2-40B4-BE49-F238E27FC236}">
                <a16:creationId xmlns:a16="http://schemas.microsoft.com/office/drawing/2014/main" id="{9EC6471C-C9E4-7AC6-D226-154452BE1691}"/>
              </a:ext>
            </a:extLst>
          </p:cNvPr>
          <p:cNvSpPr>
            <a:spLocks noGrp="1"/>
          </p:cNvSpPr>
          <p:nvPr>
            <p:ph sz="half" idx="11"/>
          </p:nvPr>
        </p:nvSpPr>
        <p:spPr>
          <a:xfrm>
            <a:off x="235390" y="1692998"/>
            <a:ext cx="4260410" cy="3133001"/>
          </a:xfrm>
          <a:prstGeom prst="rect">
            <a:avLst/>
          </a:prstGeom>
        </p:spPr>
        <p:txBody>
          <a:bodyPr/>
          <a:lstStyle>
            <a:lvl1pPr marL="274320" indent="-274320">
              <a:spcBef>
                <a:spcPts val="0"/>
              </a:spcBef>
              <a:spcAft>
                <a:spcPts val="600"/>
              </a:spcAft>
              <a:buClr>
                <a:schemeClr val="accent6"/>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05A7745-2E06-6347-C476-59DE58CAD7B5}"/>
              </a:ext>
            </a:extLst>
          </p:cNvPr>
          <p:cNvSpPr>
            <a:spLocks noGrp="1"/>
          </p:cNvSpPr>
          <p:nvPr>
            <p:ph sz="half" idx="2"/>
          </p:nvPr>
        </p:nvSpPr>
        <p:spPr>
          <a:xfrm>
            <a:off x="4648200" y="1692998"/>
            <a:ext cx="4260410" cy="3133001"/>
          </a:xfrm>
          <a:prstGeom prst="rect">
            <a:avLst/>
          </a:prstGeom>
        </p:spPr>
        <p:txBody>
          <a:bodyPr/>
          <a:lstStyle>
            <a:lvl1pPr marL="274320" indent="-274320">
              <a:spcBef>
                <a:spcPts val="0"/>
              </a:spcBef>
              <a:spcAft>
                <a:spcPts val="600"/>
              </a:spcAft>
              <a:buClr>
                <a:schemeClr val="accent6"/>
              </a:buClr>
              <a:defRPr sz="2400">
                <a:latin typeface="Arial" panose="020B0604020202020204" pitchFamily="34" charset="0"/>
                <a:cs typeface="Arial" panose="020B0604020202020204" pitchFamily="34" charset="0"/>
              </a:defRPr>
            </a:lvl1pPr>
            <a:lvl2pPr marL="731520" indent="-274320">
              <a:spcBef>
                <a:spcPts val="0"/>
              </a:spcBef>
              <a:spcAft>
                <a:spcPts val="600"/>
              </a:spcAft>
              <a:buClr>
                <a:schemeClr val="accent3"/>
              </a:buClr>
              <a:defRPr sz="2000">
                <a:latin typeface="Arial" panose="020B0604020202020204" pitchFamily="34" charset="0"/>
                <a:cs typeface="Arial" panose="020B0604020202020204" pitchFamily="34" charset="0"/>
              </a:defRPr>
            </a:lvl2pPr>
            <a:lvl3pPr marL="1188720" indent="-274320">
              <a:spcBef>
                <a:spcPts val="0"/>
              </a:spcBef>
              <a:spcAft>
                <a:spcPts val="600"/>
              </a:spcAft>
              <a:buClr>
                <a:schemeClr val="accent3"/>
              </a:buClr>
              <a:defRPr sz="1800">
                <a:latin typeface="Arial" panose="020B0604020202020204" pitchFamily="34" charset="0"/>
                <a:cs typeface="Arial" panose="020B0604020202020204" pitchFamily="34" charset="0"/>
              </a:defRPr>
            </a:lvl3pPr>
            <a:lvl4pPr marL="1645920" indent="-274320">
              <a:spcBef>
                <a:spcPts val="0"/>
              </a:spcBef>
              <a:spcAft>
                <a:spcPts val="600"/>
              </a:spcAft>
              <a:buClr>
                <a:schemeClr val="accent3"/>
              </a:buClr>
              <a:defRPr sz="1600">
                <a:latin typeface="Arial" panose="020B0604020202020204" pitchFamily="34" charset="0"/>
                <a:cs typeface="Arial" panose="020B0604020202020204" pitchFamily="34" charset="0"/>
              </a:defRPr>
            </a:lvl4pPr>
            <a:lvl5pPr marL="2103120" indent="-274320">
              <a:spcBef>
                <a:spcPts val="0"/>
              </a:spcBef>
              <a:spcAft>
                <a:spcPts val="600"/>
              </a:spcAft>
              <a:buClr>
                <a:schemeClr val="accent3"/>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51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1 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p:nvPr>
        </p:nvSpPr>
        <p:spPr>
          <a:xfrm>
            <a:off x="0" y="12094"/>
            <a:ext cx="9144000" cy="989016"/>
          </a:xfrm>
          <a:prstGeom prst="rect">
            <a:avLst/>
          </a:prstGeom>
        </p:spPr>
        <p:txBody>
          <a:bodyPr lIns="182880" anchor="ctr"/>
          <a:lstStyle>
            <a:lvl1pPr>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7">
            <a:extLst>
              <a:ext uri="{FF2B5EF4-FFF2-40B4-BE49-F238E27FC236}">
                <a16:creationId xmlns:a16="http://schemas.microsoft.com/office/drawing/2014/main" id="{97BBF94D-4622-C838-2289-BEE26B991E3F}"/>
              </a:ext>
            </a:extLst>
          </p:cNvPr>
          <p:cNvSpPr>
            <a:spLocks noGrp="1"/>
          </p:cNvSpPr>
          <p:nvPr>
            <p:ph type="body" sz="quarter" idx="10" hasCustomPrompt="1"/>
          </p:nvPr>
        </p:nvSpPr>
        <p:spPr>
          <a:xfrm>
            <a:off x="0" y="4826000"/>
            <a:ext cx="8337550" cy="304800"/>
          </a:xfrm>
          <a:prstGeom prst="rect">
            <a:avLst/>
          </a:prstGeom>
        </p:spPr>
        <p:txBody>
          <a:bodyPr anchor="ctr"/>
          <a:lstStyle>
            <a:lvl1pPr marL="0" indent="0">
              <a:spcBef>
                <a:spcPts val="0"/>
              </a:spcBef>
              <a:buNone/>
              <a:defRPr sz="1000">
                <a:solidFill>
                  <a:schemeClr val="accent6"/>
                </a:solidFill>
                <a:latin typeface="Arial" panose="020B0604020202020204" pitchFamily="34" charset="0"/>
                <a:cs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248205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2700" y="12700"/>
            <a:ext cx="9118600" cy="1041400"/>
          </a:xfrm>
          <a:prstGeom prst="rect">
            <a:avLst/>
          </a:prstGeom>
        </p:spPr>
        <p:txBody>
          <a:bodyPr anchor="ctr">
            <a:normAutofit/>
          </a:bodyPr>
          <a:lstStyle>
            <a:lvl1pPr marL="91440" algn="l">
              <a:lnSpc>
                <a:spcPct val="90000"/>
              </a:lnSpc>
              <a:defRPr lang="en-US" sz="3600" b="1" dirty="0">
                <a:solidFill>
                  <a:srgbClr val="121038"/>
                </a:solidFill>
                <a:latin typeface="Arial" panose="020B0604020202020204" pitchFamily="34" charset="0"/>
              </a:defRPr>
            </a:lvl1pPr>
          </a:lstStyle>
          <a:p>
            <a:r>
              <a:rPr lang="en-US"/>
              <a:t>Click to edit slide title</a:t>
            </a:r>
          </a:p>
        </p:txBody>
      </p:sp>
      <p:sp>
        <p:nvSpPr>
          <p:cNvPr id="3" name="Content Placeholder 2"/>
          <p:cNvSpPr>
            <a:spLocks noGrp="1"/>
          </p:cNvSpPr>
          <p:nvPr>
            <p:ph idx="1"/>
          </p:nvPr>
        </p:nvSpPr>
        <p:spPr>
          <a:xfrm>
            <a:off x="254000" y="1143000"/>
            <a:ext cx="8661400" cy="3746500"/>
          </a:xfrm>
          <a:prstGeom prst="rect">
            <a:avLst/>
          </a:prstGeom>
        </p:spPr>
        <p:txBody>
          <a:bodyPr>
            <a:normAutofit/>
          </a:bodyPr>
          <a:lstStyle>
            <a:lvl1pPr marL="274320" indent="-274320">
              <a:lnSpc>
                <a:spcPct val="90000"/>
              </a:lnSpc>
              <a:spcBef>
                <a:spcPts val="0"/>
              </a:spcBef>
              <a:spcAft>
                <a:spcPts val="600"/>
              </a:spcAft>
              <a:buClr>
                <a:srgbClr val="C42126"/>
              </a:buClr>
              <a:buFont typeface="Arial" panose="020B0604020202020204" pitchFamily="34" charset="0"/>
              <a:buChar char="•"/>
              <a:defRPr sz="2400">
                <a:solidFill>
                  <a:schemeClr val="tx1"/>
                </a:solidFill>
                <a:latin typeface="+mn-lt"/>
                <a:ea typeface="Calibri" charset="0"/>
                <a:cs typeface="Calibri" charset="0"/>
              </a:defRPr>
            </a:lvl1pPr>
            <a:lvl2pPr marL="731520" indent="-274320">
              <a:lnSpc>
                <a:spcPct val="90000"/>
              </a:lnSpc>
              <a:spcBef>
                <a:spcPts val="0"/>
              </a:spcBef>
              <a:spcAft>
                <a:spcPts val="600"/>
              </a:spcAft>
              <a:buClr>
                <a:srgbClr val="C42126"/>
              </a:buClr>
              <a:buFont typeface="Arial" panose="020B0604020202020204" pitchFamily="34" charset="0"/>
              <a:buChar char="•"/>
              <a:defRPr sz="2000">
                <a:solidFill>
                  <a:schemeClr val="tx1"/>
                </a:solidFill>
                <a:latin typeface="+mn-lt"/>
                <a:ea typeface="Calibri" charset="0"/>
                <a:cs typeface="Calibri" charset="0"/>
              </a:defRPr>
            </a:lvl2pPr>
            <a:lvl3pPr marL="1188720" indent="-274320">
              <a:lnSpc>
                <a:spcPct val="90000"/>
              </a:lnSpc>
              <a:spcBef>
                <a:spcPts val="0"/>
              </a:spcBef>
              <a:spcAft>
                <a:spcPts val="600"/>
              </a:spcAft>
              <a:buClr>
                <a:srgbClr val="C42126"/>
              </a:buClr>
              <a:buFont typeface="Arial" panose="020B0604020202020204" pitchFamily="34" charset="0"/>
              <a:buChar char="•"/>
              <a:defRPr sz="1800">
                <a:solidFill>
                  <a:schemeClr val="tx1"/>
                </a:solidFill>
                <a:latin typeface="+mn-lt"/>
                <a:ea typeface="Calibri" charset="0"/>
                <a:cs typeface="Calibri" charset="0"/>
              </a:defRPr>
            </a:lvl3pPr>
            <a:lvl4pPr marL="1645920" indent="-274320">
              <a:lnSpc>
                <a:spcPct val="90000"/>
              </a:lnSpc>
              <a:spcBef>
                <a:spcPts val="0"/>
              </a:spcBef>
              <a:spcAft>
                <a:spcPts val="600"/>
              </a:spcAft>
              <a:buClr>
                <a:srgbClr val="C42126"/>
              </a:buClr>
              <a:buFont typeface="Arial" panose="020B0604020202020204" pitchFamily="34" charset="0"/>
              <a:buChar char="•"/>
              <a:defRPr sz="1600">
                <a:solidFill>
                  <a:schemeClr val="tx1"/>
                </a:solidFill>
                <a:latin typeface="+mn-lt"/>
                <a:ea typeface="Calibri" charset="0"/>
                <a:cs typeface="Calibri" charset="0"/>
              </a:defRPr>
            </a:lvl4pPr>
            <a:lvl5pPr marL="2057400" indent="-274320">
              <a:lnSpc>
                <a:spcPct val="90000"/>
              </a:lnSpc>
              <a:spcBef>
                <a:spcPts val="0"/>
              </a:spcBef>
              <a:spcAft>
                <a:spcPts val="600"/>
              </a:spcAft>
              <a:buClr>
                <a:srgbClr val="00B050"/>
              </a:buClr>
              <a:buFont typeface="Arial" panose="020B0604020202020204" pitchFamily="34" charset="0"/>
              <a:buChar char="•"/>
              <a:defRPr sz="2400">
                <a:solidFill>
                  <a:srgbClr val="000000"/>
                </a:solidFill>
                <a:latin typeface="Calibri" panose="020F0502020204030204" pitchFamily="34"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09E455E3-62F3-E523-3D01-B56B5EF1D97B}"/>
              </a:ext>
            </a:extLst>
          </p:cNvPr>
          <p:cNvSpPr>
            <a:spLocks noGrp="1"/>
          </p:cNvSpPr>
          <p:nvPr>
            <p:ph type="body" sz="quarter" idx="10" hasCustomPrompt="1"/>
          </p:nvPr>
        </p:nvSpPr>
        <p:spPr>
          <a:xfrm>
            <a:off x="12700" y="4889500"/>
            <a:ext cx="8890000" cy="254000"/>
          </a:xfrm>
          <a:prstGeom prst="rect">
            <a:avLst/>
          </a:prstGeom>
        </p:spPr>
        <p:txBody>
          <a:bodyPr anchor="ctr">
            <a:noAutofit/>
          </a:bodyPr>
          <a:lstStyle>
            <a:lvl1pPr marL="0" indent="0" algn="l">
              <a:lnSpc>
                <a:spcPct val="90000"/>
              </a:lnSpc>
              <a:spcBef>
                <a:spcPts val="0"/>
              </a:spcBef>
              <a:buNone/>
              <a:defRPr sz="1000" b="0">
                <a:solidFill>
                  <a:srgbClr val="7F7F7F"/>
                </a:solidFill>
                <a:latin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33822997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udience Respons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610AA-BBC5-BAA8-CB66-0B73479433E9}"/>
              </a:ext>
            </a:extLst>
          </p:cNvPr>
          <p:cNvSpPr>
            <a:spLocks noGrp="1"/>
          </p:cNvSpPr>
          <p:nvPr>
            <p:ph type="title" hasCustomPrompt="1"/>
          </p:nvPr>
        </p:nvSpPr>
        <p:spPr>
          <a:xfrm>
            <a:off x="0" y="12094"/>
            <a:ext cx="9144000" cy="1004782"/>
          </a:xfrm>
          <a:prstGeom prst="rect">
            <a:avLst/>
          </a:prstGeom>
        </p:spPr>
        <p:txBody>
          <a:bodyPr lIns="182880" anchor="ctr"/>
          <a:lstStyle>
            <a:lvl1pPr>
              <a:defRPr sz="3600" b="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Audience Response</a:t>
            </a:r>
          </a:p>
        </p:txBody>
      </p:sp>
      <p:sp>
        <p:nvSpPr>
          <p:cNvPr id="2" name="TextBox 1">
            <a:extLst>
              <a:ext uri="{FF2B5EF4-FFF2-40B4-BE49-F238E27FC236}">
                <a16:creationId xmlns:a16="http://schemas.microsoft.com/office/drawing/2014/main" id="{9F49F3ED-8D8B-DA68-2819-27E099D14DFD}"/>
              </a:ext>
            </a:extLst>
          </p:cNvPr>
          <p:cNvSpPr txBox="1"/>
          <p:nvPr userDrawn="1"/>
        </p:nvSpPr>
        <p:spPr>
          <a:xfrm>
            <a:off x="0" y="804691"/>
            <a:ext cx="823865" cy="1323439"/>
          </a:xfrm>
          <a:prstGeom prst="rect">
            <a:avLst/>
          </a:prstGeom>
          <a:noFill/>
        </p:spPr>
        <p:txBody>
          <a:bodyPr wrap="square" rtlCol="0">
            <a:spAutoFit/>
          </a:bodyPr>
          <a:lstStyle/>
          <a:p>
            <a:r>
              <a:rPr lang="en-US" sz="8000" b="1">
                <a:solidFill>
                  <a:schemeClr val="accent6"/>
                </a:solidFill>
                <a:effectLst>
                  <a:outerShdw blurRad="38100" dist="38100" dir="2700000" algn="tl">
                    <a:srgbClr val="000000">
                      <a:alpha val="43137"/>
                    </a:srgbClr>
                  </a:outerShdw>
                </a:effectLst>
                <a:latin typeface="Verdana Pro Black" panose="020F0502020204030204" pitchFamily="34" charset="0"/>
                <a:cs typeface="Arial" panose="020B0604020202020204" pitchFamily="34" charset="0"/>
              </a:rPr>
              <a:t>?</a:t>
            </a:r>
          </a:p>
        </p:txBody>
      </p:sp>
      <p:sp>
        <p:nvSpPr>
          <p:cNvPr id="4" name="Text Placeholder 3">
            <a:extLst>
              <a:ext uri="{FF2B5EF4-FFF2-40B4-BE49-F238E27FC236}">
                <a16:creationId xmlns:a16="http://schemas.microsoft.com/office/drawing/2014/main" id="{D78A37E3-6221-C7A4-C02F-8547815330DD}"/>
              </a:ext>
            </a:extLst>
          </p:cNvPr>
          <p:cNvSpPr>
            <a:spLocks noGrp="1"/>
          </p:cNvSpPr>
          <p:nvPr>
            <p:ph type="body" sz="quarter" idx="11" hasCustomPrompt="1"/>
          </p:nvPr>
        </p:nvSpPr>
        <p:spPr>
          <a:xfrm>
            <a:off x="823913" y="1122363"/>
            <a:ext cx="8085137" cy="742950"/>
          </a:xfrm>
          <a:prstGeom prst="rect">
            <a:avLst/>
          </a:prstGeo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STEM</a:t>
            </a:r>
          </a:p>
        </p:txBody>
      </p:sp>
      <p:sp>
        <p:nvSpPr>
          <p:cNvPr id="8" name="Text Placeholder 7">
            <a:extLst>
              <a:ext uri="{FF2B5EF4-FFF2-40B4-BE49-F238E27FC236}">
                <a16:creationId xmlns:a16="http://schemas.microsoft.com/office/drawing/2014/main" id="{2143BBB1-B5B4-FDF3-3E27-4F686C1AAE0A}"/>
              </a:ext>
            </a:extLst>
          </p:cNvPr>
          <p:cNvSpPr>
            <a:spLocks noGrp="1"/>
          </p:cNvSpPr>
          <p:nvPr>
            <p:ph type="body" sz="quarter" idx="12" hasCustomPrompt="1"/>
          </p:nvPr>
        </p:nvSpPr>
        <p:spPr>
          <a:xfrm>
            <a:off x="181069" y="2128837"/>
            <a:ext cx="8727981" cy="2696659"/>
          </a:xfrm>
          <a:prstGeom prst="rect">
            <a:avLst/>
          </a:prstGeom>
        </p:spPr>
        <p:txBody>
          <a:bodyPr/>
          <a:lstStyle>
            <a:lvl1pPr marL="457200" indent="-457200">
              <a:spcBef>
                <a:spcPts val="0"/>
              </a:spcBef>
              <a:spcAft>
                <a:spcPts val="600"/>
              </a:spcAft>
              <a:buClr>
                <a:schemeClr val="accent6"/>
              </a:buClr>
              <a:buFont typeface="+mj-lt"/>
              <a:buAutoNum type="alphaUcPeriod"/>
              <a:defRPr sz="2400">
                <a:latin typeface="Arial" panose="020B0604020202020204" pitchFamily="34" charset="0"/>
                <a:cs typeface="Arial" panose="020B0604020202020204" pitchFamily="34" charset="0"/>
              </a:defRPr>
            </a:lvl1pPr>
          </a:lstStyle>
          <a:p>
            <a:pPr lvl="0"/>
            <a:r>
              <a:rPr lang="en-US"/>
              <a:t>Click to edit ANSWER OPTIONS</a:t>
            </a:r>
          </a:p>
        </p:txBody>
      </p:sp>
    </p:spTree>
    <p:extLst>
      <p:ext uri="{BB962C8B-B14F-4D97-AF65-F5344CB8AC3E}">
        <p14:creationId xmlns:p14="http://schemas.microsoft.com/office/powerpoint/2010/main" val="388695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P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74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MEO Title Slide">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6AC4E68F-6457-1C34-2BB3-2C0180E00751}"/>
              </a:ext>
            </a:extLst>
          </p:cNvPr>
          <p:cNvSpPr>
            <a:spLocks noGrp="1"/>
          </p:cNvSpPr>
          <p:nvPr>
            <p:ph sz="quarter" idx="10" hasCustomPrompt="1"/>
          </p:nvPr>
        </p:nvSpPr>
        <p:spPr>
          <a:xfrm>
            <a:off x="549274" y="1897337"/>
            <a:ext cx="8015304" cy="1010655"/>
          </a:xfrm>
          <a:prstGeom prst="rect">
            <a:avLst/>
          </a:prstGeom>
        </p:spPr>
        <p:txBody>
          <a:bodyPr lIns="0" anchor="b">
            <a:normAutofit/>
          </a:bodyPr>
          <a:lstStyle>
            <a:lvl1pPr marL="0" indent="0">
              <a:spcBef>
                <a:spcPts val="0"/>
              </a:spcBef>
              <a:buNone/>
              <a:defRPr sz="3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MAIN TITLE</a:t>
            </a:r>
          </a:p>
        </p:txBody>
      </p:sp>
      <p:sp>
        <p:nvSpPr>
          <p:cNvPr id="3" name="Content Placeholder 6">
            <a:extLst>
              <a:ext uri="{FF2B5EF4-FFF2-40B4-BE49-F238E27FC236}">
                <a16:creationId xmlns:a16="http://schemas.microsoft.com/office/drawing/2014/main" id="{757A3542-3F6B-D41F-2BAC-410E90CE70B4}"/>
              </a:ext>
            </a:extLst>
          </p:cNvPr>
          <p:cNvSpPr>
            <a:spLocks noGrp="1"/>
          </p:cNvSpPr>
          <p:nvPr>
            <p:ph sz="quarter" idx="11" hasCustomPrompt="1"/>
          </p:nvPr>
        </p:nvSpPr>
        <p:spPr>
          <a:xfrm>
            <a:off x="549274" y="2907992"/>
            <a:ext cx="8015304" cy="1274710"/>
          </a:xfrm>
          <a:prstGeom prst="rect">
            <a:avLst/>
          </a:prstGeom>
        </p:spPr>
        <p:txBody>
          <a:bodyPr lIns="0" anchor="t">
            <a:normAutofit/>
          </a:bodyPr>
          <a:lstStyle>
            <a:lvl1pPr marL="0" indent="0">
              <a:lnSpc>
                <a:spcPct val="100000"/>
              </a:lnSpc>
              <a:spcBef>
                <a:spcPts val="0"/>
              </a:spcBef>
              <a:buNone/>
              <a:defRPr sz="2800" b="0" i="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SUBTITLE</a:t>
            </a:r>
          </a:p>
        </p:txBody>
      </p:sp>
    </p:spTree>
    <p:extLst>
      <p:ext uri="{BB962C8B-B14F-4D97-AF65-F5344CB8AC3E}">
        <p14:creationId xmlns:p14="http://schemas.microsoft.com/office/powerpoint/2010/main" val="368458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MEO Learning Objective">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4C2FE4CA-88D6-6FB0-D19E-9A9CC9487A0A}"/>
              </a:ext>
            </a:extLst>
          </p:cNvPr>
          <p:cNvSpPr>
            <a:spLocks noGrp="1"/>
          </p:cNvSpPr>
          <p:nvPr>
            <p:ph sz="quarter" idx="11" hasCustomPrompt="1"/>
          </p:nvPr>
        </p:nvSpPr>
        <p:spPr>
          <a:xfrm>
            <a:off x="549274" y="2907991"/>
            <a:ext cx="8015304" cy="1944665"/>
          </a:xfrm>
          <a:prstGeom prst="rect">
            <a:avLst/>
          </a:prstGeom>
        </p:spPr>
        <p:txBody>
          <a:bodyPr lIns="0" anchor="t">
            <a:normAutofit/>
          </a:bodyPr>
          <a:lstStyle>
            <a:lvl1pPr marL="0" indent="0">
              <a:lnSpc>
                <a:spcPct val="100000"/>
              </a:lnSpc>
              <a:spcBef>
                <a:spcPts val="0"/>
              </a:spcBef>
              <a:buNone/>
              <a:defRPr sz="2800" b="0" i="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LEARNING OBJECTIVE</a:t>
            </a:r>
          </a:p>
        </p:txBody>
      </p:sp>
      <p:sp>
        <p:nvSpPr>
          <p:cNvPr id="13" name="TextBox 12">
            <a:extLst>
              <a:ext uri="{FF2B5EF4-FFF2-40B4-BE49-F238E27FC236}">
                <a16:creationId xmlns:a16="http://schemas.microsoft.com/office/drawing/2014/main" id="{B255DF2C-0543-2B40-5758-37982C5A7E60}"/>
              </a:ext>
            </a:extLst>
          </p:cNvPr>
          <p:cNvSpPr txBox="1"/>
          <p:nvPr userDrawn="1"/>
        </p:nvSpPr>
        <p:spPr>
          <a:xfrm>
            <a:off x="458741" y="1745600"/>
            <a:ext cx="2755241" cy="1034129"/>
          </a:xfrm>
          <a:prstGeom prst="rect">
            <a:avLst/>
          </a:prstGeom>
          <a:noFill/>
        </p:spPr>
        <p:txBody>
          <a:bodyPr wrap="square" rtlCol="0">
            <a:spAutoFit/>
          </a:bodyPr>
          <a:lstStyle/>
          <a:p>
            <a:pPr algn="r">
              <a:lnSpc>
                <a:spcPct val="90000"/>
              </a:lnSpc>
            </a:pPr>
            <a:r>
              <a:rPr lang="en-US" sz="3400" b="1" spc="100" baseline="0">
                <a:solidFill>
                  <a:schemeClr val="bg1"/>
                </a:solidFill>
                <a:latin typeface="Arial" panose="020B0604020202020204" pitchFamily="34" charset="0"/>
                <a:cs typeface="Arial" panose="020B0604020202020204" pitchFamily="34" charset="0"/>
              </a:rPr>
              <a:t>LEARNING OBJECTIVE</a:t>
            </a:r>
          </a:p>
        </p:txBody>
      </p:sp>
      <p:sp>
        <p:nvSpPr>
          <p:cNvPr id="14" name="Content Placeholder 6">
            <a:extLst>
              <a:ext uri="{FF2B5EF4-FFF2-40B4-BE49-F238E27FC236}">
                <a16:creationId xmlns:a16="http://schemas.microsoft.com/office/drawing/2014/main" id="{0D5B9346-8F89-AC56-63D1-5079F11FF3C7}"/>
              </a:ext>
            </a:extLst>
          </p:cNvPr>
          <p:cNvSpPr>
            <a:spLocks noGrp="1"/>
          </p:cNvSpPr>
          <p:nvPr>
            <p:ph sz="quarter" idx="12" hasCustomPrompt="1"/>
          </p:nvPr>
        </p:nvSpPr>
        <p:spPr>
          <a:xfrm>
            <a:off x="3313571" y="1743682"/>
            <a:ext cx="787645" cy="1108471"/>
          </a:xfrm>
          <a:prstGeom prst="rect">
            <a:avLst/>
          </a:prstGeom>
        </p:spPr>
        <p:txBody>
          <a:bodyPr lIns="0" anchor="ctr">
            <a:noAutofit/>
          </a:bodyPr>
          <a:lstStyle>
            <a:lvl1pPr marL="0" indent="0" algn="ctr">
              <a:spcBef>
                <a:spcPts val="0"/>
              </a:spcBef>
              <a:buNone/>
              <a:defRPr sz="11500" b="1" i="0">
                <a:solidFill>
                  <a:schemeClr val="accent4"/>
                </a:solidFill>
                <a:latin typeface="Arial" panose="020B0604020202020204" pitchFamily="34" charset="0"/>
                <a:cs typeface="Arial" panose="020B0604020202020204" pitchFamily="34" charset="0"/>
              </a:defRPr>
            </a:lvl1pPr>
          </a:lstStyle>
          <a:p>
            <a:pPr lvl="0"/>
            <a:r>
              <a:rPr lang="en-US"/>
              <a:t>#</a:t>
            </a:r>
          </a:p>
        </p:txBody>
      </p:sp>
    </p:spTree>
    <p:extLst>
      <p:ext uri="{BB962C8B-B14F-4D97-AF65-F5344CB8AC3E}">
        <p14:creationId xmlns:p14="http://schemas.microsoft.com/office/powerpoint/2010/main" val="144671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MEO Bullet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7339CD-1221-4B67-C39C-8F7477F0CAA5}"/>
              </a:ext>
            </a:extLst>
          </p:cNvPr>
          <p:cNvSpPr>
            <a:spLocks noGrp="1"/>
          </p:cNvSpPr>
          <p:nvPr>
            <p:ph type="body" sz="quarter" idx="10"/>
          </p:nvPr>
        </p:nvSpPr>
        <p:spPr>
          <a:xfrm>
            <a:off x="479834" y="1584325"/>
            <a:ext cx="8220546" cy="3222625"/>
          </a:xfrm>
          <a:prstGeom prst="rect">
            <a:avLst/>
          </a:prstGeom>
        </p:spPr>
        <p:txBody>
          <a:bodyPr>
            <a:normAutofit/>
          </a:bodyPr>
          <a:lstStyle>
            <a:lvl1pPr indent="-274320">
              <a:lnSpc>
                <a:spcPct val="100000"/>
              </a:lnSpc>
              <a:spcBef>
                <a:spcPts val="0"/>
              </a:spcBef>
              <a:spcAft>
                <a:spcPts val="600"/>
              </a:spcAft>
              <a:buClr>
                <a:schemeClr val="accent6"/>
              </a:buClr>
              <a:defRPr sz="2400">
                <a:solidFill>
                  <a:schemeClr val="bg1"/>
                </a:solidFill>
                <a:latin typeface="Arial" panose="020B0604020202020204" pitchFamily="34" charset="0"/>
                <a:cs typeface="Arial" panose="020B0604020202020204" pitchFamily="34" charset="0"/>
              </a:defRPr>
            </a:lvl1pPr>
            <a:lvl2pPr marL="731520" indent="-274320">
              <a:lnSpc>
                <a:spcPct val="100000"/>
              </a:lnSpc>
              <a:spcBef>
                <a:spcPts val="0"/>
              </a:spcBef>
              <a:spcAft>
                <a:spcPts val="600"/>
              </a:spcAft>
              <a:buClr>
                <a:schemeClr val="accent3"/>
              </a:buClr>
              <a:defRPr sz="2000">
                <a:solidFill>
                  <a:schemeClr val="bg1"/>
                </a:solidFill>
                <a:latin typeface="Arial" panose="020B0604020202020204" pitchFamily="34" charset="0"/>
                <a:cs typeface="Arial" panose="020B0604020202020204" pitchFamily="34" charset="0"/>
              </a:defRPr>
            </a:lvl2pPr>
            <a:lvl3pPr marL="1188720" indent="-274320">
              <a:lnSpc>
                <a:spcPct val="100000"/>
              </a:lnSpc>
              <a:spcBef>
                <a:spcPts val="0"/>
              </a:spcBef>
              <a:spcAft>
                <a:spcPts val="600"/>
              </a:spcAft>
              <a:buClr>
                <a:schemeClr val="accent3"/>
              </a:buClr>
              <a:defRPr sz="1800">
                <a:solidFill>
                  <a:schemeClr val="bg1"/>
                </a:solidFill>
                <a:latin typeface="Arial" panose="020B0604020202020204" pitchFamily="34" charset="0"/>
                <a:cs typeface="Arial" panose="020B0604020202020204" pitchFamily="34" charset="0"/>
              </a:defRPr>
            </a:lvl3pPr>
            <a:lvl4pPr marL="1645920" indent="-274320">
              <a:lnSpc>
                <a:spcPct val="100000"/>
              </a:lnSpc>
              <a:spcBef>
                <a:spcPts val="0"/>
              </a:spcBef>
              <a:spcAft>
                <a:spcPts val="600"/>
              </a:spcAft>
              <a:buClr>
                <a:schemeClr val="accent3"/>
              </a:buClr>
              <a:defRPr sz="1600">
                <a:solidFill>
                  <a:schemeClr val="bg1"/>
                </a:solidFill>
                <a:latin typeface="Arial" panose="020B0604020202020204" pitchFamily="34" charset="0"/>
                <a:cs typeface="Arial" panose="020B0604020202020204" pitchFamily="34" charset="0"/>
              </a:defRPr>
            </a:lvl4pPr>
            <a:lvl5pPr marL="2103120" indent="-274320">
              <a:lnSpc>
                <a:spcPct val="100000"/>
              </a:lnSpc>
              <a:spcBef>
                <a:spcPts val="0"/>
              </a:spcBef>
              <a:spcAft>
                <a:spcPts val="600"/>
              </a:spcAft>
              <a:buClr>
                <a:schemeClr val="accent3"/>
              </a:buClr>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909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MEO Text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7339CD-1221-4B67-C39C-8F7477F0CAA5}"/>
              </a:ext>
            </a:extLst>
          </p:cNvPr>
          <p:cNvSpPr>
            <a:spLocks noGrp="1"/>
          </p:cNvSpPr>
          <p:nvPr>
            <p:ph type="body" sz="quarter" idx="10" hasCustomPrompt="1"/>
          </p:nvPr>
        </p:nvSpPr>
        <p:spPr>
          <a:xfrm>
            <a:off x="479834" y="1584325"/>
            <a:ext cx="8220546" cy="3222625"/>
          </a:xfrm>
          <a:prstGeom prst="rect">
            <a:avLst/>
          </a:prstGeom>
        </p:spPr>
        <p:txBody>
          <a:bodyPr>
            <a:normAutofit/>
          </a:bodyPr>
          <a:lstStyle>
            <a:lvl1pPr marL="0" indent="0">
              <a:lnSpc>
                <a:spcPct val="100000"/>
              </a:lnSpc>
              <a:spcBef>
                <a:spcPts val="0"/>
              </a:spcBef>
              <a:spcAft>
                <a:spcPts val="600"/>
              </a:spcAft>
              <a:buClr>
                <a:srgbClr val="77CFF5"/>
              </a:buClr>
              <a:buNone/>
              <a:defRPr sz="2400">
                <a:solidFill>
                  <a:schemeClr val="bg1"/>
                </a:solidFill>
                <a:latin typeface="Arial" panose="020B0604020202020204" pitchFamily="34" charset="0"/>
                <a:cs typeface="Arial" panose="020B0604020202020204" pitchFamily="34" charset="0"/>
              </a:defRPr>
            </a:lvl1pPr>
            <a:lvl2pPr marL="731520" indent="-274320">
              <a:spcBef>
                <a:spcPts val="0"/>
              </a:spcBef>
              <a:spcAft>
                <a:spcPts val="600"/>
              </a:spcAft>
              <a:buClr>
                <a:srgbClr val="77CFF5"/>
              </a:buClr>
              <a:defRPr sz="2000">
                <a:solidFill>
                  <a:schemeClr val="bg1"/>
                </a:solidFill>
                <a:latin typeface="Arial" panose="020B0604020202020204" pitchFamily="34" charset="0"/>
                <a:cs typeface="Arial" panose="020B0604020202020204" pitchFamily="34" charset="0"/>
              </a:defRPr>
            </a:lvl2pPr>
            <a:lvl3pPr marL="1188720" indent="-274320">
              <a:spcBef>
                <a:spcPts val="0"/>
              </a:spcBef>
              <a:spcAft>
                <a:spcPts val="600"/>
              </a:spcAft>
              <a:buClr>
                <a:srgbClr val="77CFF5"/>
              </a:buClr>
              <a:defRPr sz="1800">
                <a:solidFill>
                  <a:schemeClr val="bg1"/>
                </a:solidFill>
                <a:latin typeface="Arial" panose="020B0604020202020204" pitchFamily="34" charset="0"/>
                <a:cs typeface="Arial" panose="020B0604020202020204" pitchFamily="34" charset="0"/>
              </a:defRPr>
            </a:lvl3pPr>
            <a:lvl4pPr marL="1645920" indent="-274320">
              <a:spcBef>
                <a:spcPts val="0"/>
              </a:spcBef>
              <a:spcAft>
                <a:spcPts val="600"/>
              </a:spcAft>
              <a:buClr>
                <a:srgbClr val="77CFF5"/>
              </a:buClr>
              <a:defRPr sz="1600">
                <a:solidFill>
                  <a:schemeClr val="bg1"/>
                </a:solidFill>
                <a:latin typeface="Arial" panose="020B0604020202020204" pitchFamily="34" charset="0"/>
                <a:cs typeface="Arial" panose="020B0604020202020204" pitchFamily="34" charset="0"/>
              </a:defRPr>
            </a:lvl4pPr>
            <a:lvl5pPr marL="2103120" indent="-274320">
              <a:spcBef>
                <a:spcPts val="0"/>
              </a:spcBef>
              <a:spcAft>
                <a:spcPts val="600"/>
              </a:spcAft>
              <a:buClr>
                <a:srgbClr val="77CFF5"/>
              </a:buClr>
              <a:defRPr sz="1600">
                <a:solidFill>
                  <a:schemeClr val="bg1"/>
                </a:solidFill>
                <a:latin typeface="Arial" panose="020B0604020202020204" pitchFamily="34" charset="0"/>
                <a:cs typeface="Arial" panose="020B0604020202020204" pitchFamily="34" charset="0"/>
              </a:defRPr>
            </a:lvl5pPr>
          </a:lstStyle>
          <a:p>
            <a:pPr lvl="0"/>
            <a:r>
              <a:rPr lang="en-US"/>
              <a:t>Click to edit text</a:t>
            </a:r>
          </a:p>
        </p:txBody>
      </p:sp>
    </p:spTree>
    <p:extLst>
      <p:ext uri="{BB962C8B-B14F-4D97-AF65-F5344CB8AC3E}">
        <p14:creationId xmlns:p14="http://schemas.microsoft.com/office/powerpoint/2010/main" val="25504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CME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15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6628-0D34-1DB5-EF27-73D0A0587BEB}"/>
              </a:ext>
            </a:extLst>
          </p:cNvPr>
          <p:cNvSpPr>
            <a:spLocks noGrp="1"/>
          </p:cNvSpPr>
          <p:nvPr>
            <p:ph type="title" hasCustomPrompt="1"/>
          </p:nvPr>
        </p:nvSpPr>
        <p:spPr>
          <a:xfrm>
            <a:off x="12700" y="12700"/>
            <a:ext cx="9118600" cy="1041400"/>
          </a:xfrm>
          <a:prstGeom prst="rect">
            <a:avLst/>
          </a:prstGeom>
        </p:spPr>
        <p:txBody>
          <a:bodyPr anchor="ctr">
            <a:normAutofit/>
          </a:bodyPr>
          <a:lstStyle>
            <a:lvl1pPr marL="91440" algn="l">
              <a:lnSpc>
                <a:spcPct val="90000"/>
              </a:lnSpc>
              <a:defRPr sz="3600" b="1">
                <a:solidFill>
                  <a:srgbClr val="121038"/>
                </a:solidFill>
                <a:latin typeface="Arial" panose="020B0604020202020204" pitchFamily="34" charset="0"/>
              </a:defRPr>
            </a:lvl1pPr>
          </a:lstStyle>
          <a:p>
            <a:r>
              <a:rPr lang="en-US"/>
              <a:t>Click to edit slide title</a:t>
            </a:r>
          </a:p>
        </p:txBody>
      </p:sp>
      <p:sp>
        <p:nvSpPr>
          <p:cNvPr id="6" name="Text Placeholder 7">
            <a:extLst>
              <a:ext uri="{FF2B5EF4-FFF2-40B4-BE49-F238E27FC236}">
                <a16:creationId xmlns:a16="http://schemas.microsoft.com/office/drawing/2014/main" id="{3CAA7638-BB37-5114-DC17-7078B78C0022}"/>
              </a:ext>
            </a:extLst>
          </p:cNvPr>
          <p:cNvSpPr>
            <a:spLocks noGrp="1"/>
          </p:cNvSpPr>
          <p:nvPr>
            <p:ph type="body" sz="quarter" idx="10" hasCustomPrompt="1"/>
          </p:nvPr>
        </p:nvSpPr>
        <p:spPr>
          <a:xfrm>
            <a:off x="12700" y="4889500"/>
            <a:ext cx="8890000" cy="254000"/>
          </a:xfrm>
          <a:prstGeom prst="rect">
            <a:avLst/>
          </a:prstGeom>
        </p:spPr>
        <p:txBody>
          <a:bodyPr anchor="ctr">
            <a:noAutofit/>
          </a:bodyPr>
          <a:lstStyle>
            <a:lvl1pPr marL="0" indent="0" algn="l">
              <a:lnSpc>
                <a:spcPct val="90000"/>
              </a:lnSpc>
              <a:spcBef>
                <a:spcPts val="0"/>
              </a:spcBef>
              <a:buNone/>
              <a:defRPr sz="1000" b="0">
                <a:solidFill>
                  <a:srgbClr val="7F7F7F"/>
                </a:solidFill>
                <a:latin typeface="Arial" panose="020B0604020202020204" pitchFamily="34" charset="0"/>
              </a:defRPr>
            </a:lvl1pPr>
          </a:lstStyle>
          <a:p>
            <a:pPr lvl="0"/>
            <a:r>
              <a:rPr lang="en-US"/>
              <a:t>Citations</a:t>
            </a:r>
          </a:p>
        </p:txBody>
      </p:sp>
    </p:spTree>
    <p:extLst>
      <p:ext uri="{BB962C8B-B14F-4D97-AF65-F5344CB8AC3E}">
        <p14:creationId xmlns:p14="http://schemas.microsoft.com/office/powerpoint/2010/main" val="36336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11" name="Picture 10" descr="A red circles and circles on a white background&#10;&#10;Description automatically generated">
            <a:extLst>
              <a:ext uri="{FF2B5EF4-FFF2-40B4-BE49-F238E27FC236}">
                <a16:creationId xmlns:a16="http://schemas.microsoft.com/office/drawing/2014/main" id="{80C2CF02-BC10-B7C9-C654-28751785D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0" y="1016000"/>
            <a:ext cx="9144000" cy="1397000"/>
          </a:xfrm>
        </p:spPr>
        <p:txBody>
          <a:bodyPr anchor="b">
            <a:normAutofit/>
          </a:bodyPr>
          <a:lstStyle>
            <a:lvl1pPr marL="91440" algn="l">
              <a:lnSpc>
                <a:spcPct val="90000"/>
              </a:lnSpc>
              <a:defRPr sz="4000" b="1">
                <a:solidFill>
                  <a:srgbClr val="121038"/>
                </a:solidFill>
                <a:latin typeface="Arial" panose="020B0604020202020204" pitchFamily="34" charset="0"/>
              </a:defRPr>
            </a:lvl1pPr>
          </a:lstStyle>
          <a:p>
            <a:r>
              <a:rPr lang="en-US"/>
              <a:t>Click to edit section title</a:t>
            </a:r>
          </a:p>
        </p:txBody>
      </p:sp>
      <p:sp>
        <p:nvSpPr>
          <p:cNvPr id="3" name="Subtitle 2"/>
          <p:cNvSpPr>
            <a:spLocks noGrp="1"/>
          </p:cNvSpPr>
          <p:nvPr>
            <p:ph type="subTitle" idx="1" hasCustomPrompt="1"/>
          </p:nvPr>
        </p:nvSpPr>
        <p:spPr>
          <a:xfrm>
            <a:off x="0" y="2388266"/>
            <a:ext cx="9144000" cy="1016000"/>
          </a:xfrm>
        </p:spPr>
        <p:txBody>
          <a:bodyPr anchor="t">
            <a:normAutofit/>
          </a:bodyPr>
          <a:lstStyle>
            <a:lvl1pPr marL="91440" indent="0" algn="l">
              <a:lnSpc>
                <a:spcPct val="90000"/>
              </a:lnSpc>
              <a:buNone/>
              <a:defRPr sz="3200" b="1" i="1">
                <a:solidFill>
                  <a:srgbClr val="C42126"/>
                </a:solidFill>
                <a:latin typeface="Arial" panose="020B0604020202020204" pitchFamily="34"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section subtitle</a:t>
            </a:r>
          </a:p>
        </p:txBody>
      </p:sp>
    </p:spTree>
    <p:extLst>
      <p:ext uri="{BB962C8B-B14F-4D97-AF65-F5344CB8AC3E}">
        <p14:creationId xmlns:p14="http://schemas.microsoft.com/office/powerpoint/2010/main" val="397214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C3E8EF-666A-32CD-D515-C4986F2742A9}"/>
              </a:ext>
            </a:extLst>
          </p:cNvPr>
          <p:cNvSpPr/>
          <p:nvPr userDrawn="1"/>
        </p:nvSpPr>
        <p:spPr>
          <a:xfrm>
            <a:off x="0" y="905348"/>
            <a:ext cx="9144000" cy="2170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D7132-FBF3-F86A-788E-0611E0291F50}"/>
              </a:ext>
            </a:extLst>
          </p:cNvPr>
          <p:cNvSpPr>
            <a:spLocks noGrp="1"/>
          </p:cNvSpPr>
          <p:nvPr>
            <p:ph type="title" hasCustomPrompt="1"/>
          </p:nvPr>
        </p:nvSpPr>
        <p:spPr>
          <a:xfrm>
            <a:off x="0" y="12094"/>
            <a:ext cx="9144000" cy="893254"/>
          </a:xfrm>
          <a:prstGeom prst="rect">
            <a:avLst/>
          </a:prstGeom>
        </p:spPr>
        <p:txBody>
          <a:bodyPr lIns="182880" anchor="ctr"/>
          <a:lstStyle>
            <a:lvl1pPr algn="l">
              <a:defRPr sz="3600" b="1">
                <a:solidFill>
                  <a:schemeClr val="accent1"/>
                </a:solidFill>
                <a:latin typeface="Arial" panose="020B0604020202020204" pitchFamily="34" charset="0"/>
                <a:cs typeface="Arial" panose="020B0604020202020204" pitchFamily="34" charset="0"/>
              </a:defRPr>
            </a:lvl1pPr>
          </a:lstStyle>
          <a:p>
            <a:r>
              <a:rPr lang="en-US"/>
              <a:t>Audience Response</a:t>
            </a:r>
          </a:p>
        </p:txBody>
      </p:sp>
      <p:sp>
        <p:nvSpPr>
          <p:cNvPr id="4" name="TextBox 3">
            <a:extLst>
              <a:ext uri="{FF2B5EF4-FFF2-40B4-BE49-F238E27FC236}">
                <a16:creationId xmlns:a16="http://schemas.microsoft.com/office/drawing/2014/main" id="{7511F0BE-F60C-A35C-5669-56524F967BD1}"/>
              </a:ext>
            </a:extLst>
          </p:cNvPr>
          <p:cNvSpPr txBox="1"/>
          <p:nvPr userDrawn="1"/>
        </p:nvSpPr>
        <p:spPr>
          <a:xfrm>
            <a:off x="0" y="804691"/>
            <a:ext cx="823865" cy="1323439"/>
          </a:xfrm>
          <a:prstGeom prst="rect">
            <a:avLst/>
          </a:prstGeom>
          <a:noFill/>
        </p:spPr>
        <p:txBody>
          <a:bodyPr wrap="square" rtlCol="0">
            <a:spAutoFit/>
          </a:bodyPr>
          <a:lstStyle/>
          <a:p>
            <a:r>
              <a:rPr lang="en-US" sz="8000" b="1">
                <a:solidFill>
                  <a:srgbClr val="C42126"/>
                </a:solidFill>
                <a:effectLst>
                  <a:outerShdw blurRad="38100" dist="38100" dir="2700000" algn="tl">
                    <a:srgbClr val="000000">
                      <a:alpha val="43137"/>
                    </a:srgbClr>
                  </a:outerShdw>
                </a:effectLst>
                <a:latin typeface="Verdana Pro Black" panose="020F0502020204030204" pitchFamily="34" charset="0"/>
                <a:cs typeface="Arial" panose="020B0604020202020204" pitchFamily="34" charset="0"/>
              </a:rPr>
              <a:t>?</a:t>
            </a:r>
          </a:p>
        </p:txBody>
      </p:sp>
      <p:sp>
        <p:nvSpPr>
          <p:cNvPr id="5" name="Text Placeholder 3">
            <a:extLst>
              <a:ext uri="{FF2B5EF4-FFF2-40B4-BE49-F238E27FC236}">
                <a16:creationId xmlns:a16="http://schemas.microsoft.com/office/drawing/2014/main" id="{0E380D3B-0393-7E7C-9DE3-0C4F5F3BDC71}"/>
              </a:ext>
            </a:extLst>
          </p:cNvPr>
          <p:cNvSpPr>
            <a:spLocks noGrp="1"/>
          </p:cNvSpPr>
          <p:nvPr>
            <p:ph type="body" sz="quarter" idx="11" hasCustomPrompt="1"/>
          </p:nvPr>
        </p:nvSpPr>
        <p:spPr>
          <a:xfrm>
            <a:off x="823913" y="1122363"/>
            <a:ext cx="8085137" cy="742950"/>
          </a:xfrm>
          <a:prstGeom prst="rect">
            <a:avLst/>
          </a:prstGeo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STEM</a:t>
            </a:r>
          </a:p>
        </p:txBody>
      </p:sp>
      <p:sp>
        <p:nvSpPr>
          <p:cNvPr id="6" name="Text Placeholder 7">
            <a:extLst>
              <a:ext uri="{FF2B5EF4-FFF2-40B4-BE49-F238E27FC236}">
                <a16:creationId xmlns:a16="http://schemas.microsoft.com/office/drawing/2014/main" id="{71B2FE49-4E96-51E6-58EB-D26D3AC65439}"/>
              </a:ext>
            </a:extLst>
          </p:cNvPr>
          <p:cNvSpPr>
            <a:spLocks noGrp="1"/>
          </p:cNvSpPr>
          <p:nvPr>
            <p:ph type="body" sz="quarter" idx="12" hasCustomPrompt="1"/>
          </p:nvPr>
        </p:nvSpPr>
        <p:spPr>
          <a:xfrm>
            <a:off x="181069" y="2128837"/>
            <a:ext cx="8727981" cy="2696659"/>
          </a:xfrm>
          <a:prstGeom prst="rect">
            <a:avLst/>
          </a:prstGeom>
        </p:spPr>
        <p:txBody>
          <a:bodyPr/>
          <a:lstStyle>
            <a:lvl1pPr marL="457200" indent="-457200">
              <a:spcBef>
                <a:spcPts val="0"/>
              </a:spcBef>
              <a:spcAft>
                <a:spcPts val="600"/>
              </a:spcAft>
              <a:buClr>
                <a:srgbClr val="C42126"/>
              </a:buClr>
              <a:buFont typeface="+mj-lt"/>
              <a:buAutoNum type="alphaUcPeriod"/>
              <a:defRPr sz="2400">
                <a:latin typeface="Arial" panose="020B0604020202020204" pitchFamily="34" charset="0"/>
                <a:cs typeface="Arial" panose="020B0604020202020204" pitchFamily="34" charset="0"/>
              </a:defRPr>
            </a:lvl1pPr>
          </a:lstStyle>
          <a:p>
            <a:pPr lvl="0"/>
            <a:r>
              <a:rPr lang="en-US"/>
              <a:t>Click to edit ANSWER OPTIONS</a:t>
            </a:r>
          </a:p>
        </p:txBody>
      </p:sp>
    </p:spTree>
    <p:extLst>
      <p:ext uri="{BB962C8B-B14F-4D97-AF65-F5344CB8AC3E}">
        <p14:creationId xmlns:p14="http://schemas.microsoft.com/office/powerpoint/2010/main" val="1305152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64.xml"/><Relationship Id="rId7" Type="http://schemas.openxmlformats.org/officeDocument/2006/relationships/image" Target="../media/image8.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0.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1.png"/><Relationship Id="rId5" Type="http://schemas.openxmlformats.org/officeDocument/2006/relationships/slideLayout" Target="../slideLayouts/slideLayout43.xml"/><Relationship Id="rId10" Type="http://schemas.openxmlformats.org/officeDocument/2006/relationships/image" Target="../media/image1.png"/><Relationship Id="rId4" Type="http://schemas.openxmlformats.org/officeDocument/2006/relationships/slideLayout" Target="../slideLayouts/slideLayout4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3.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png"/><Relationship Id="rId5" Type="http://schemas.openxmlformats.org/officeDocument/2006/relationships/slideLayout" Target="../slideLayouts/slideLayout51.xml"/><Relationship Id="rId10" Type="http://schemas.openxmlformats.org/officeDocument/2006/relationships/theme" Target="../theme/theme8.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theme" Target="../theme/theme9.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B56F168-0C01-E4D3-4A78-944EC7781A64}"/>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8365556" y="4616719"/>
            <a:ext cx="744185" cy="24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17464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5CE367-FE71-F2F5-09F2-F46799671329}"/>
              </a:ext>
            </a:extLst>
          </p:cNvPr>
          <p:cNvPicPr>
            <a:picLocks noChangeAspect="1"/>
          </p:cNvPicPr>
          <p:nvPr userDrawn="1"/>
        </p:nvPicPr>
        <p:blipFill rotWithShape="1">
          <a:blip r:embed="rId7"/>
          <a:srcRect t="414" b="323"/>
          <a:stretch/>
        </p:blipFill>
        <p:spPr>
          <a:xfrm>
            <a:off x="0" y="0"/>
            <a:ext cx="9144000" cy="5143499"/>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6F96E9F1-663C-1545-9E35-F455E11EE330}"/>
              </a:ext>
            </a:extLst>
          </p:cNvPr>
          <p:cNvPicPr>
            <a:picLocks noChangeAspect="1"/>
          </p:cNvPicPr>
          <p:nvPr userDrawn="1"/>
        </p:nvPicPr>
        <p:blipFill>
          <a:blip r:embed="rId8"/>
          <a:stretch>
            <a:fillRect/>
          </a:stretch>
        </p:blipFill>
        <p:spPr>
          <a:xfrm>
            <a:off x="549274" y="318297"/>
            <a:ext cx="3552379" cy="1154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045055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and pink rectangle&#10;&#10;Description automatically generated">
            <a:extLst>
              <a:ext uri="{FF2B5EF4-FFF2-40B4-BE49-F238E27FC236}">
                <a16:creationId xmlns:a16="http://schemas.microsoft.com/office/drawing/2014/main" id="{A7C87369-83AA-1A90-D2BD-715DF3853F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2">
            <a:extLst>
              <a:ext uri="{FF2B5EF4-FFF2-40B4-BE49-F238E27FC236}">
                <a16:creationId xmlns:a16="http://schemas.microsoft.com/office/drawing/2014/main" id="{3A1D576F-6000-1AED-D837-99B0DBEEE7C3}"/>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365556" y="4863367"/>
            <a:ext cx="744185" cy="24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7001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A94BF78-A1B4-687F-2488-44994EA0F427}"/>
              </a:ext>
            </a:extLst>
          </p:cNvPr>
          <p:cNvPicPr>
            <a:picLocks noChangeAspect="1"/>
          </p:cNvPicPr>
          <p:nvPr userDrawn="1"/>
        </p:nvPicPr>
        <p:blipFill>
          <a:blip r:embed="rId12" cstate="email">
            <a:extLst>
              <a:ext uri="{28A0092B-C50C-407E-A947-70E740481C1C}">
                <a14:useLocalDpi xmlns:a14="http://schemas.microsoft.com/office/drawing/2010/main"/>
              </a:ext>
            </a:extLst>
          </a:blip>
          <a:srcRect l="139" t="21878" r="562" b="16391"/>
          <a:stretch/>
        </p:blipFill>
        <p:spPr>
          <a:xfrm>
            <a:off x="0" y="-9508"/>
            <a:ext cx="9154473" cy="1037140"/>
          </a:xfrm>
          <a:prstGeom prst="rect">
            <a:avLst/>
          </a:prstGeom>
          <a:ln>
            <a:noFill/>
          </a:ln>
        </p:spPr>
      </p:pic>
      <p:cxnSp>
        <p:nvCxnSpPr>
          <p:cNvPr id="8" name="Straight Connector 7">
            <a:extLst>
              <a:ext uri="{FF2B5EF4-FFF2-40B4-BE49-F238E27FC236}">
                <a16:creationId xmlns:a16="http://schemas.microsoft.com/office/drawing/2014/main" id="{642442B1-930C-8806-36B3-A5D483412558}"/>
              </a:ext>
            </a:extLst>
          </p:cNvPr>
          <p:cNvCxnSpPr/>
          <p:nvPr userDrawn="1"/>
        </p:nvCxnSpPr>
        <p:spPr>
          <a:xfrm>
            <a:off x="-7815" y="1036418"/>
            <a:ext cx="9162288" cy="0"/>
          </a:xfrm>
          <a:prstGeom prst="line">
            <a:avLst/>
          </a:prstGeom>
          <a:ln w="28575">
            <a:solidFill>
              <a:srgbClr val="08314F"/>
            </a:solidFill>
          </a:ln>
        </p:spPr>
        <p:style>
          <a:lnRef idx="2">
            <a:schemeClr val="accent1"/>
          </a:lnRef>
          <a:fillRef idx="0">
            <a:schemeClr val="accent1"/>
          </a:fillRef>
          <a:effectRef idx="1">
            <a:schemeClr val="accent1"/>
          </a:effectRef>
          <a:fontRef idx="minor">
            <a:schemeClr val="tx1"/>
          </a:fontRef>
        </p:style>
      </p:cxnSp>
      <p:pic>
        <p:nvPicPr>
          <p:cNvPr id="10" name="Picture 2">
            <a:extLst>
              <a:ext uri="{FF2B5EF4-FFF2-40B4-BE49-F238E27FC236}">
                <a16:creationId xmlns:a16="http://schemas.microsoft.com/office/drawing/2014/main" id="{4BCBADFF-9E6D-454E-C0FE-B397BC276A9A}"/>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367974" y="4869383"/>
            <a:ext cx="744185" cy="24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25499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7B64CE-A238-F377-EDA4-D0D06C06922A}"/>
              </a:ext>
            </a:extLst>
          </p:cNvPr>
          <p:cNvPicPr>
            <a:picLocks noChangeAspect="1"/>
          </p:cNvPicPr>
          <p:nvPr userDrawn="1"/>
        </p:nvPicPr>
        <p:blipFill rotWithShape="1">
          <a:blip r:embed="rId8"/>
          <a:srcRect t="414" b="323"/>
          <a:stretch/>
        </p:blipFill>
        <p:spPr>
          <a:xfrm>
            <a:off x="0" y="0"/>
            <a:ext cx="9144000" cy="5143499"/>
          </a:xfrm>
          <a:prstGeom prst="rect">
            <a:avLst/>
          </a:prstGeom>
          <a:effectLst>
            <a:outerShdw blurRad="50800" dist="38100" dir="2700000" algn="tl" rotWithShape="0">
              <a:prstClr val="black">
                <a:alpha val="40000"/>
              </a:prstClr>
            </a:outerShdw>
          </a:effectLst>
        </p:spPr>
      </p:pic>
      <p:pic>
        <p:nvPicPr>
          <p:cNvPr id="3" name="Picture 2" descr="A white text on a black background&#10;&#10;Description automatically generated">
            <a:extLst>
              <a:ext uri="{FF2B5EF4-FFF2-40B4-BE49-F238E27FC236}">
                <a16:creationId xmlns:a16="http://schemas.microsoft.com/office/drawing/2014/main" id="{CAE6AD51-E87F-B33B-78B7-F089637A8F6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93878" y="291668"/>
            <a:ext cx="3178792" cy="1658389"/>
          </a:xfrm>
          <a:prstGeom prst="rect">
            <a:avLst/>
          </a:prstGeom>
        </p:spPr>
      </p:pic>
    </p:spTree>
    <p:extLst>
      <p:ext uri="{BB962C8B-B14F-4D97-AF65-F5344CB8AC3E}">
        <p14:creationId xmlns:p14="http://schemas.microsoft.com/office/powerpoint/2010/main" val="318628559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7D3D6A-0AEB-A679-DB22-9194FFAD9801}"/>
              </a:ext>
            </a:extLst>
          </p:cNvPr>
          <p:cNvPicPr>
            <a:picLocks noChangeAspect="1"/>
          </p:cNvPicPr>
          <p:nvPr userDrawn="1"/>
        </p:nvPicPr>
        <p:blipFill rotWithShape="1">
          <a:blip r:embed="rId8"/>
          <a:srcRect t="414" b="323"/>
          <a:stretch/>
        </p:blipFill>
        <p:spPr>
          <a:xfrm>
            <a:off x="0" y="0"/>
            <a:ext cx="9144000" cy="5143499"/>
          </a:xfrm>
          <a:prstGeom prst="rect">
            <a:avLst/>
          </a:prstGeom>
        </p:spPr>
      </p:pic>
    </p:spTree>
    <p:extLst>
      <p:ext uri="{BB962C8B-B14F-4D97-AF65-F5344CB8AC3E}">
        <p14:creationId xmlns:p14="http://schemas.microsoft.com/office/powerpoint/2010/main" val="163587042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6F935205-F993-9B8E-EA79-D17E9E36533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383604" y="4869383"/>
            <a:ext cx="744185" cy="2419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CA4790D6-2726-F3EF-52DE-8A6B7528D648}"/>
              </a:ext>
            </a:extLst>
          </p:cNvPr>
          <p:cNvPicPr>
            <a:picLocks noChangeAspect="1"/>
          </p:cNvPicPr>
          <p:nvPr userDrawn="1"/>
        </p:nvPicPr>
        <p:blipFill>
          <a:blip r:embed="rId9"/>
          <a:stretch>
            <a:fillRect/>
          </a:stretch>
        </p:blipFill>
        <p:spPr>
          <a:xfrm>
            <a:off x="0" y="0"/>
            <a:ext cx="9144000" cy="1005840"/>
          </a:xfrm>
          <a:prstGeom prst="rect">
            <a:avLst/>
          </a:prstGeom>
        </p:spPr>
      </p:pic>
    </p:spTree>
    <p:extLst>
      <p:ext uri="{BB962C8B-B14F-4D97-AF65-F5344CB8AC3E}">
        <p14:creationId xmlns:p14="http://schemas.microsoft.com/office/powerpoint/2010/main" val="71226243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A983AB0-C351-3056-8156-DB134F96E069}"/>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83604" y="4570622"/>
            <a:ext cx="744185" cy="2419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DC9AA97-0590-3E49-DC49-E309F053D240}"/>
              </a:ext>
            </a:extLst>
          </p:cNvPr>
          <p:cNvPicPr>
            <a:picLocks noChangeAspect="1"/>
          </p:cNvPicPr>
          <p:nvPr userDrawn="1"/>
        </p:nvPicPr>
        <p:blipFill>
          <a:blip r:embed="rId11"/>
          <a:stretch>
            <a:fillRect/>
          </a:stretch>
        </p:blipFill>
        <p:spPr>
          <a:xfrm>
            <a:off x="0" y="4850299"/>
            <a:ext cx="9144000" cy="298704"/>
          </a:xfrm>
          <a:prstGeom prst="rect">
            <a:avLst/>
          </a:prstGeom>
        </p:spPr>
      </p:pic>
    </p:spTree>
    <p:extLst>
      <p:ext uri="{BB962C8B-B14F-4D97-AF65-F5344CB8AC3E}">
        <p14:creationId xmlns:p14="http://schemas.microsoft.com/office/powerpoint/2010/main" val="339797484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6F935205-F993-9B8E-EA79-D17E9E365332}"/>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383604" y="4869383"/>
            <a:ext cx="744185" cy="241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B969916-7641-26E2-5946-40A6B0C676BF}"/>
              </a:ext>
            </a:extLst>
          </p:cNvPr>
          <p:cNvPicPr>
            <a:picLocks noChangeAspect="1"/>
          </p:cNvPicPr>
          <p:nvPr userDrawn="1"/>
        </p:nvPicPr>
        <p:blipFill>
          <a:blip r:embed="rId12"/>
          <a:stretch>
            <a:fillRect/>
          </a:stretch>
        </p:blipFill>
        <p:spPr>
          <a:xfrm>
            <a:off x="0" y="0"/>
            <a:ext cx="298616" cy="5143500"/>
          </a:xfrm>
          <a:prstGeom prst="rect">
            <a:avLst/>
          </a:prstGeom>
        </p:spPr>
      </p:pic>
    </p:spTree>
    <p:extLst>
      <p:ext uri="{BB962C8B-B14F-4D97-AF65-F5344CB8AC3E}">
        <p14:creationId xmlns:p14="http://schemas.microsoft.com/office/powerpoint/2010/main" val="91499231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6F935205-F993-9B8E-EA79-D17E9E36533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383604" y="4869383"/>
            <a:ext cx="744185" cy="2419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CA4790D6-2726-F3EF-52DE-8A6B7528D648}"/>
              </a:ext>
            </a:extLst>
          </p:cNvPr>
          <p:cNvPicPr>
            <a:picLocks noChangeAspect="1"/>
          </p:cNvPicPr>
          <p:nvPr userDrawn="1"/>
        </p:nvPicPr>
        <p:blipFill>
          <a:blip r:embed="rId9"/>
          <a:stretch>
            <a:fillRect/>
          </a:stretch>
        </p:blipFill>
        <p:spPr>
          <a:xfrm>
            <a:off x="0" y="0"/>
            <a:ext cx="9144000" cy="1005840"/>
          </a:xfrm>
          <a:prstGeom prst="rect">
            <a:avLst/>
          </a:prstGeom>
        </p:spPr>
      </p:pic>
    </p:spTree>
    <p:extLst>
      <p:ext uri="{BB962C8B-B14F-4D97-AF65-F5344CB8AC3E}">
        <p14:creationId xmlns:p14="http://schemas.microsoft.com/office/powerpoint/2010/main" val="228876469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0_82E3F0B5.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7FFFF5EC_5706557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5.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png"/><Relationship Id="rId1" Type="http://schemas.openxmlformats.org/officeDocument/2006/relationships/slideLayout" Target="../slideLayouts/slideLayout45.xml"/><Relationship Id="rId5" Type="http://schemas.microsoft.com/office/2007/relationships/hdphoto" Target="../media/hdphoto1.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533A46-81B2-4283-3700-5F5FE9B5CCBE}"/>
              </a:ext>
            </a:extLst>
          </p:cNvPr>
          <p:cNvSpPr>
            <a:spLocks noGrp="1"/>
          </p:cNvSpPr>
          <p:nvPr>
            <p:ph sz="quarter" idx="10"/>
          </p:nvPr>
        </p:nvSpPr>
        <p:spPr>
          <a:xfrm>
            <a:off x="549274" y="2296349"/>
            <a:ext cx="8015304" cy="1010655"/>
          </a:xfrm>
        </p:spPr>
        <p:txBody>
          <a:bodyPr>
            <a:noAutofit/>
          </a:bodyPr>
          <a:lstStyle/>
          <a:p>
            <a:r>
              <a:rPr lang="en-US" sz="3400"/>
              <a:t>Welcome to the Glow-Up* Era </a:t>
            </a:r>
            <a:br>
              <a:rPr lang="en-US" sz="3400"/>
            </a:br>
            <a:r>
              <a:rPr lang="en-US" sz="3400"/>
              <a:t>of MASH Management</a:t>
            </a:r>
          </a:p>
        </p:txBody>
      </p:sp>
      <p:sp>
        <p:nvSpPr>
          <p:cNvPr id="4" name="Content Placeholder 3">
            <a:extLst>
              <a:ext uri="{FF2B5EF4-FFF2-40B4-BE49-F238E27FC236}">
                <a16:creationId xmlns:a16="http://schemas.microsoft.com/office/drawing/2014/main" id="{AAB16748-DFC6-9AF4-FB5E-B41F83CF1228}"/>
              </a:ext>
            </a:extLst>
          </p:cNvPr>
          <p:cNvSpPr>
            <a:spLocks noGrp="1"/>
          </p:cNvSpPr>
          <p:nvPr>
            <p:ph sz="quarter" idx="12"/>
          </p:nvPr>
        </p:nvSpPr>
        <p:spPr>
          <a:xfrm>
            <a:off x="549274" y="4427313"/>
            <a:ext cx="8015304" cy="451164"/>
          </a:xfrm>
        </p:spPr>
        <p:txBody>
          <a:bodyPr/>
          <a:lstStyle/>
          <a:p>
            <a:r>
              <a:rPr lang="en-US">
                <a:solidFill>
                  <a:srgbClr val="97DCE0"/>
                </a:solidFill>
              </a:rPr>
              <a:t>Supported by an educational grant from Novo Nordisk Inc.</a:t>
            </a:r>
          </a:p>
        </p:txBody>
      </p:sp>
      <p:sp>
        <p:nvSpPr>
          <p:cNvPr id="5" name="TextBox 4">
            <a:extLst>
              <a:ext uri="{FF2B5EF4-FFF2-40B4-BE49-F238E27FC236}">
                <a16:creationId xmlns:a16="http://schemas.microsoft.com/office/drawing/2014/main" id="{F78B13D9-416E-FA07-D1E4-575078A464FB}"/>
              </a:ext>
            </a:extLst>
          </p:cNvPr>
          <p:cNvSpPr txBox="1"/>
          <p:nvPr/>
        </p:nvSpPr>
        <p:spPr>
          <a:xfrm>
            <a:off x="442788" y="4020921"/>
            <a:ext cx="7985760" cy="307777"/>
          </a:xfrm>
          <a:prstGeom prst="rect">
            <a:avLst/>
          </a:prstGeom>
          <a:noFill/>
        </p:spPr>
        <p:txBody>
          <a:bodyPr wrap="square" rtlCol="0">
            <a:spAutoFit/>
          </a:bodyPr>
          <a:lstStyle/>
          <a:p>
            <a:r>
              <a:rPr lang="en-US" sz="1400">
                <a:solidFill>
                  <a:schemeClr val="bg1"/>
                </a:solidFill>
              </a:rPr>
              <a:t>*Modern </a:t>
            </a:r>
            <a:r>
              <a:rPr lang="en-US" sz="1400" dirty="0">
                <a:solidFill>
                  <a:schemeClr val="bg1"/>
                </a:solidFill>
              </a:rPr>
              <a:t>term meaning “dramatic, positive change"</a:t>
            </a:r>
          </a:p>
        </p:txBody>
      </p:sp>
    </p:spTree>
    <p:extLst>
      <p:ext uri="{BB962C8B-B14F-4D97-AF65-F5344CB8AC3E}">
        <p14:creationId xmlns:p14="http://schemas.microsoft.com/office/powerpoint/2010/main" val="219597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0CF0B7-B300-A8BF-043B-410BC283B3D8}"/>
              </a:ext>
            </a:extLst>
          </p:cNvPr>
          <p:cNvSpPr>
            <a:spLocks noGrp="1"/>
          </p:cNvSpPr>
          <p:nvPr>
            <p:ph type="title"/>
          </p:nvPr>
        </p:nvSpPr>
        <p:spPr/>
        <p:txBody>
          <a:bodyPr/>
          <a:lstStyle/>
          <a:p>
            <a:r>
              <a:rPr lang="en-US"/>
              <a:t>Audience Response</a:t>
            </a:r>
          </a:p>
        </p:txBody>
      </p:sp>
      <p:sp>
        <p:nvSpPr>
          <p:cNvPr id="7" name="Text Placeholder 6">
            <a:extLst>
              <a:ext uri="{FF2B5EF4-FFF2-40B4-BE49-F238E27FC236}">
                <a16:creationId xmlns:a16="http://schemas.microsoft.com/office/drawing/2014/main" id="{881E479C-F857-280D-F5BB-A27CE72059A9}"/>
              </a:ext>
            </a:extLst>
          </p:cNvPr>
          <p:cNvSpPr>
            <a:spLocks noGrp="1"/>
          </p:cNvSpPr>
          <p:nvPr>
            <p:ph type="body" sz="quarter" idx="11"/>
          </p:nvPr>
        </p:nvSpPr>
        <p:spPr/>
        <p:txBody>
          <a:bodyPr/>
          <a:lstStyle/>
          <a:p>
            <a:r>
              <a:rPr lang="en-US"/>
              <a:t>Which of the following is the FIRST step for risk stratification?</a:t>
            </a:r>
          </a:p>
        </p:txBody>
      </p:sp>
      <p:sp>
        <p:nvSpPr>
          <p:cNvPr id="8" name="Text Placeholder 7">
            <a:extLst>
              <a:ext uri="{FF2B5EF4-FFF2-40B4-BE49-F238E27FC236}">
                <a16:creationId xmlns:a16="http://schemas.microsoft.com/office/drawing/2014/main" id="{176D6A61-3A65-A042-EEA0-DA4CBA1BD56F}"/>
              </a:ext>
            </a:extLst>
          </p:cNvPr>
          <p:cNvSpPr>
            <a:spLocks noGrp="1"/>
          </p:cNvSpPr>
          <p:nvPr>
            <p:ph type="body" sz="quarter" idx="12"/>
          </p:nvPr>
        </p:nvSpPr>
        <p:spPr/>
        <p:txBody>
          <a:bodyPr/>
          <a:lstStyle/>
          <a:p>
            <a:pPr>
              <a:lnSpc>
                <a:spcPct val="100000"/>
              </a:lnSpc>
            </a:pPr>
            <a:r>
              <a:rPr lang="en-US">
                <a:solidFill>
                  <a:schemeClr val="accent1"/>
                </a:solidFill>
              </a:rPr>
              <a:t>Fibrosis-4 (FIB-4)</a:t>
            </a:r>
          </a:p>
          <a:p>
            <a:pPr>
              <a:lnSpc>
                <a:spcPct val="100000"/>
              </a:lnSpc>
            </a:pPr>
            <a:r>
              <a:rPr lang="en-US">
                <a:solidFill>
                  <a:schemeClr val="accent1"/>
                </a:solidFill>
              </a:rPr>
              <a:t>Liver biopsy</a:t>
            </a:r>
          </a:p>
          <a:p>
            <a:pPr>
              <a:lnSpc>
                <a:spcPct val="100000"/>
              </a:lnSpc>
            </a:pPr>
            <a:r>
              <a:rPr lang="en-US">
                <a:solidFill>
                  <a:schemeClr val="accent1"/>
                </a:solidFill>
              </a:rPr>
              <a:t>Magnetic resonance elastography (MRE)</a:t>
            </a:r>
          </a:p>
          <a:p>
            <a:pPr>
              <a:lnSpc>
                <a:spcPct val="100000"/>
              </a:lnSpc>
            </a:pPr>
            <a:r>
              <a:rPr lang="en-US">
                <a:solidFill>
                  <a:schemeClr val="accent1"/>
                </a:solidFill>
              </a:rPr>
              <a:t>Transient elastography (e.g., FibroScan)</a:t>
            </a:r>
          </a:p>
          <a:p>
            <a:pPr>
              <a:lnSpc>
                <a:spcPct val="100000"/>
              </a:lnSpc>
            </a:pPr>
            <a:r>
              <a:rPr lang="en-US">
                <a:solidFill>
                  <a:schemeClr val="accent1"/>
                </a:solidFill>
              </a:rPr>
              <a:t>I don’t know</a:t>
            </a:r>
          </a:p>
          <a:p>
            <a:endParaRPr lang="en-US"/>
          </a:p>
        </p:txBody>
      </p:sp>
    </p:spTree>
    <p:extLst>
      <p:ext uri="{BB962C8B-B14F-4D97-AF65-F5344CB8AC3E}">
        <p14:creationId xmlns:p14="http://schemas.microsoft.com/office/powerpoint/2010/main" val="63783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6B754-5821-ADCF-E898-E8FAC521485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B364FC-8F77-D19A-8627-341A9ADE8148}"/>
              </a:ext>
            </a:extLst>
          </p:cNvPr>
          <p:cNvSpPr>
            <a:spLocks noGrp="1"/>
          </p:cNvSpPr>
          <p:nvPr>
            <p:ph type="title"/>
          </p:nvPr>
        </p:nvSpPr>
        <p:spPr/>
        <p:txBody>
          <a:bodyPr/>
          <a:lstStyle/>
          <a:p>
            <a:r>
              <a:rPr lang="en-US"/>
              <a:t>Fibrosis-4 (FIB-4) Score</a:t>
            </a:r>
          </a:p>
        </p:txBody>
      </p:sp>
      <p:sp>
        <p:nvSpPr>
          <p:cNvPr id="4" name="Content Placeholder 3">
            <a:extLst>
              <a:ext uri="{FF2B5EF4-FFF2-40B4-BE49-F238E27FC236}">
                <a16:creationId xmlns:a16="http://schemas.microsoft.com/office/drawing/2014/main" id="{63991F62-3EE9-7145-8DF6-543B29589959}"/>
              </a:ext>
            </a:extLst>
          </p:cNvPr>
          <p:cNvSpPr txBox="1">
            <a:spLocks/>
          </p:cNvSpPr>
          <p:nvPr/>
        </p:nvSpPr>
        <p:spPr>
          <a:xfrm>
            <a:off x="2047936" y="1123099"/>
            <a:ext cx="5042820" cy="2069709"/>
          </a:xfr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a:solidFill>
                  <a:schemeClr val="accent3"/>
                </a:solidFill>
              </a:rPr>
              <a:t>FIB-4</a:t>
            </a:r>
          </a:p>
          <a:p>
            <a:pPr>
              <a:spcBef>
                <a:spcPts val="200"/>
              </a:spcBef>
              <a:buClr>
                <a:srgbClr val="DC6A5B"/>
              </a:buClr>
              <a:buSzPct val="100000"/>
            </a:pPr>
            <a:r>
              <a:rPr lang="en-US" sz="2000">
                <a:solidFill>
                  <a:schemeClr val="accent1"/>
                </a:solidFill>
              </a:rPr>
              <a:t>Predicts advanced fibrosis in the liver</a:t>
            </a:r>
          </a:p>
          <a:p>
            <a:pPr lvl="1">
              <a:spcBef>
                <a:spcPts val="200"/>
              </a:spcBef>
              <a:buClr>
                <a:srgbClr val="489299"/>
              </a:buClr>
              <a:buSzPct val="100000"/>
            </a:pPr>
            <a:r>
              <a:rPr lang="en-US" sz="1800">
                <a:solidFill>
                  <a:schemeClr val="accent1"/>
                </a:solidFill>
              </a:rPr>
              <a:t>Age (years)</a:t>
            </a:r>
          </a:p>
          <a:p>
            <a:pPr lvl="1">
              <a:spcBef>
                <a:spcPts val="200"/>
              </a:spcBef>
              <a:buClr>
                <a:srgbClr val="489299"/>
              </a:buClr>
              <a:buSzPct val="100000"/>
            </a:pPr>
            <a:r>
              <a:rPr lang="en-US" sz="1800">
                <a:solidFill>
                  <a:schemeClr val="accent1"/>
                </a:solidFill>
              </a:rPr>
              <a:t>ALT (U/L)</a:t>
            </a:r>
          </a:p>
          <a:p>
            <a:pPr lvl="1">
              <a:spcBef>
                <a:spcPts val="200"/>
              </a:spcBef>
              <a:buClr>
                <a:srgbClr val="489299"/>
              </a:buClr>
              <a:buSzPct val="100000"/>
            </a:pPr>
            <a:r>
              <a:rPr lang="en-US" sz="1800">
                <a:solidFill>
                  <a:schemeClr val="accent1"/>
                </a:solidFill>
              </a:rPr>
              <a:t>AST (U/L)</a:t>
            </a:r>
          </a:p>
          <a:p>
            <a:pPr lvl="1">
              <a:spcBef>
                <a:spcPts val="200"/>
              </a:spcBef>
              <a:buClr>
                <a:srgbClr val="489299"/>
              </a:buClr>
              <a:buSzPct val="100000"/>
            </a:pPr>
            <a:r>
              <a:rPr lang="en-US" sz="1800">
                <a:solidFill>
                  <a:schemeClr val="accent1"/>
                </a:solidFill>
              </a:rPr>
              <a:t>Platelet count (x10</a:t>
            </a:r>
            <a:r>
              <a:rPr lang="en-US" sz="1800" baseline="30000">
                <a:solidFill>
                  <a:schemeClr val="accent1"/>
                </a:solidFill>
              </a:rPr>
              <a:t>9</a:t>
            </a:r>
            <a:r>
              <a:rPr lang="en-US" sz="1800">
                <a:solidFill>
                  <a:schemeClr val="accent1"/>
                </a:solidFill>
              </a:rPr>
              <a:t>/L)</a:t>
            </a:r>
          </a:p>
        </p:txBody>
      </p:sp>
      <p:graphicFrame>
        <p:nvGraphicFramePr>
          <p:cNvPr id="6" name="Table 7">
            <a:extLst>
              <a:ext uri="{FF2B5EF4-FFF2-40B4-BE49-F238E27FC236}">
                <a16:creationId xmlns:a16="http://schemas.microsoft.com/office/drawing/2014/main" id="{2DFC57CD-0C01-F776-3ECB-A0B815BA6319}"/>
              </a:ext>
            </a:extLst>
          </p:cNvPr>
          <p:cNvGraphicFramePr>
            <a:graphicFrameLocks noGrp="1"/>
          </p:cNvGraphicFramePr>
          <p:nvPr>
            <p:extLst>
              <p:ext uri="{D42A27DB-BD31-4B8C-83A1-F6EECF244321}">
                <p14:modId xmlns:p14="http://schemas.microsoft.com/office/powerpoint/2010/main" val="3332267866"/>
              </p:ext>
            </p:extLst>
          </p:nvPr>
        </p:nvGraphicFramePr>
        <p:xfrm>
          <a:off x="1512916" y="2964372"/>
          <a:ext cx="6143105" cy="1757258"/>
        </p:xfrm>
        <a:graphic>
          <a:graphicData uri="http://schemas.openxmlformats.org/drawingml/2006/table">
            <a:tbl>
              <a:tblPr firstRow="1" bandRow="1">
                <a:tableStyleId>{5C22544A-7EE6-4342-B048-85BDC9FD1C3A}</a:tableStyleId>
              </a:tblPr>
              <a:tblGrid>
                <a:gridCol w="2747708">
                  <a:extLst>
                    <a:ext uri="{9D8B030D-6E8A-4147-A177-3AD203B41FA5}">
                      <a16:colId xmlns:a16="http://schemas.microsoft.com/office/drawing/2014/main" val="1372511881"/>
                    </a:ext>
                  </a:extLst>
                </a:gridCol>
                <a:gridCol w="571943">
                  <a:extLst>
                    <a:ext uri="{9D8B030D-6E8A-4147-A177-3AD203B41FA5}">
                      <a16:colId xmlns:a16="http://schemas.microsoft.com/office/drawing/2014/main" val="1330617853"/>
                    </a:ext>
                  </a:extLst>
                </a:gridCol>
                <a:gridCol w="2823454">
                  <a:extLst>
                    <a:ext uri="{9D8B030D-6E8A-4147-A177-3AD203B41FA5}">
                      <a16:colId xmlns:a16="http://schemas.microsoft.com/office/drawing/2014/main" val="3920581873"/>
                    </a:ext>
                  </a:extLst>
                </a:gridCol>
              </a:tblGrid>
              <a:tr h="355833">
                <a:tc gridSpan="3">
                  <a:txBody>
                    <a:bodyPr/>
                    <a:lstStyle/>
                    <a:p>
                      <a:pPr algn="ctr"/>
                      <a:r>
                        <a:rPr lang="en-US" sz="1600" b="1"/>
                        <a:t>Understanding the FIB-4 Score</a:t>
                      </a:r>
                    </a:p>
                  </a:txBody>
                  <a:tcPr anchor="ctr">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4366774"/>
                  </a:ext>
                </a:extLst>
              </a:tr>
              <a:tr h="1401425">
                <a:tc>
                  <a:txBody>
                    <a:bodyPr/>
                    <a:lstStyle/>
                    <a:p>
                      <a:pPr algn="l"/>
                      <a:endParaRPr lang="en-US" sz="800" b="1">
                        <a:solidFill>
                          <a:schemeClr val="accent1"/>
                        </a:solidFill>
                      </a:endParaRPr>
                    </a:p>
                    <a:p>
                      <a:pPr algn="l"/>
                      <a:r>
                        <a:rPr lang="en-US" sz="1600" b="1">
                          <a:solidFill>
                            <a:schemeClr val="accent1"/>
                          </a:solidFill>
                        </a:rPr>
                        <a:t>Score &lt;1.3</a:t>
                      </a:r>
                    </a:p>
                    <a:p>
                      <a:pPr algn="l"/>
                      <a:r>
                        <a:rPr lang="en-US" sz="1600" b="0">
                          <a:solidFill>
                            <a:schemeClr val="accent1"/>
                          </a:solidFill>
                        </a:rPr>
                        <a:t>Rules out advanced fibrosis</a:t>
                      </a:r>
                    </a:p>
                    <a:p>
                      <a:pPr algn="l"/>
                      <a:r>
                        <a:rPr lang="en-US" sz="1600" b="0">
                          <a:solidFill>
                            <a:schemeClr val="accent1"/>
                          </a:solidFill>
                        </a:rPr>
                        <a:t>Sensitivity: 74% </a:t>
                      </a:r>
                      <a:br>
                        <a:rPr lang="en-US" sz="1600" b="0">
                          <a:solidFill>
                            <a:schemeClr val="accent1"/>
                          </a:solidFill>
                        </a:rPr>
                      </a:br>
                      <a:r>
                        <a:rPr lang="en-US" sz="1600" b="0">
                          <a:solidFill>
                            <a:schemeClr val="accent1"/>
                          </a:solidFill>
                        </a:rPr>
                        <a:t>Specificity: 71%</a:t>
                      </a:r>
                    </a:p>
                  </a:txBody>
                  <a:tcPr>
                    <a:solidFill>
                      <a:schemeClr val="bg1">
                        <a:lumMod val="95000"/>
                      </a:schemeClr>
                    </a:solidFill>
                  </a:tcPr>
                </a:tc>
                <a:tc>
                  <a:txBody>
                    <a:bodyPr/>
                    <a:lstStyle/>
                    <a:p>
                      <a:pPr algn="l"/>
                      <a:r>
                        <a:rPr lang="en-US" sz="1600" b="1">
                          <a:solidFill>
                            <a:schemeClr val="accent1"/>
                          </a:solidFill>
                        </a:rPr>
                        <a:t> </a:t>
                      </a:r>
                      <a:r>
                        <a:rPr lang="en-US" sz="1500" b="1">
                          <a:solidFill>
                            <a:schemeClr val="accent2"/>
                          </a:solidFill>
                        </a:rPr>
                        <a:t>Indeterminate</a:t>
                      </a:r>
                    </a:p>
                  </a:txBody>
                  <a:tcPr vert="vert270" anchor="ctr">
                    <a:solidFill>
                      <a:schemeClr val="bg1">
                        <a:lumMod val="95000"/>
                      </a:schemeClr>
                    </a:solidFill>
                  </a:tcPr>
                </a:tc>
                <a:tc>
                  <a:txBody>
                    <a:bodyPr/>
                    <a:lstStyle/>
                    <a:p>
                      <a:pPr algn="l"/>
                      <a:endParaRPr lang="en-US" sz="800" b="1">
                        <a:solidFill>
                          <a:schemeClr val="accent1"/>
                        </a:solidFill>
                      </a:endParaRPr>
                    </a:p>
                    <a:p>
                      <a:pPr algn="l"/>
                      <a:r>
                        <a:rPr lang="en-US" sz="1600" b="1">
                          <a:solidFill>
                            <a:schemeClr val="accent1"/>
                          </a:solidFill>
                        </a:rPr>
                        <a:t>Score &gt;2.67 </a:t>
                      </a:r>
                    </a:p>
                    <a:p>
                      <a:pPr algn="l"/>
                      <a:r>
                        <a:rPr lang="en-US" sz="1600">
                          <a:solidFill>
                            <a:schemeClr val="accent1"/>
                          </a:solidFill>
                        </a:rPr>
                        <a:t>Predicts advanced fibrosis Sensitivity: 33% </a:t>
                      </a:r>
                      <a:br>
                        <a:rPr lang="en-US" sz="1600">
                          <a:solidFill>
                            <a:schemeClr val="accent1"/>
                          </a:solidFill>
                        </a:rPr>
                      </a:br>
                      <a:r>
                        <a:rPr lang="en-US" sz="1600">
                          <a:solidFill>
                            <a:schemeClr val="accent1"/>
                          </a:solidFill>
                        </a:rPr>
                        <a:t>Specificity: 98%</a:t>
                      </a:r>
                    </a:p>
                  </a:txBody>
                  <a:tcPr>
                    <a:solidFill>
                      <a:schemeClr val="bg1">
                        <a:lumMod val="95000"/>
                      </a:schemeClr>
                    </a:solidFill>
                  </a:tcPr>
                </a:tc>
                <a:extLst>
                  <a:ext uri="{0D108BD9-81ED-4DB2-BD59-A6C34878D82A}">
                    <a16:rowId xmlns:a16="http://schemas.microsoft.com/office/drawing/2014/main" val="2976418372"/>
                  </a:ext>
                </a:extLst>
              </a:tr>
            </a:tbl>
          </a:graphicData>
        </a:graphic>
      </p:graphicFrame>
      <p:sp>
        <p:nvSpPr>
          <p:cNvPr id="8" name="Text Placeholder 7">
            <a:extLst>
              <a:ext uri="{FF2B5EF4-FFF2-40B4-BE49-F238E27FC236}">
                <a16:creationId xmlns:a16="http://schemas.microsoft.com/office/drawing/2014/main" id="{35CE25B0-D8B4-A62F-6768-B9112A194F3B}"/>
              </a:ext>
            </a:extLst>
          </p:cNvPr>
          <p:cNvSpPr>
            <a:spLocks noGrp="1"/>
          </p:cNvSpPr>
          <p:nvPr>
            <p:ph type="body" sz="quarter" idx="10"/>
          </p:nvPr>
        </p:nvSpPr>
        <p:spPr>
          <a:xfrm>
            <a:off x="0" y="4890736"/>
            <a:ext cx="8337550" cy="304800"/>
          </a:xfrm>
        </p:spPr>
        <p:txBody>
          <a:bodyPr/>
          <a:lstStyle/>
          <a:p>
            <a:r>
              <a:rPr lang="en-US"/>
              <a:t>Shah AG, et al. </a:t>
            </a:r>
            <a:r>
              <a:rPr lang="en-US" i="1"/>
              <a:t>Clin Gastroenterol Hepatol. </a:t>
            </a:r>
            <a:r>
              <a:rPr lang="en-US"/>
              <a:t>2009;7:1104-1112. Angulo P, et al. </a:t>
            </a:r>
            <a:r>
              <a:rPr lang="en-US" i="1"/>
              <a:t>Hepatology</a:t>
            </a:r>
            <a:r>
              <a:rPr lang="en-US"/>
              <a:t>. 2007;45:846-854.</a:t>
            </a:r>
          </a:p>
        </p:txBody>
      </p:sp>
    </p:spTree>
    <p:extLst>
      <p:ext uri="{BB962C8B-B14F-4D97-AF65-F5344CB8AC3E}">
        <p14:creationId xmlns:p14="http://schemas.microsoft.com/office/powerpoint/2010/main" val="393159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2BE43-70F3-43D1-4C1A-38DB959470E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4E75FE-3E2B-D2C1-2632-DC30CF39E70B}"/>
              </a:ext>
            </a:extLst>
          </p:cNvPr>
          <p:cNvSpPr>
            <a:spLocks noGrp="1"/>
          </p:cNvSpPr>
          <p:nvPr>
            <p:ph type="body" sz="quarter" idx="10"/>
          </p:nvPr>
        </p:nvSpPr>
        <p:spPr/>
        <p:txBody>
          <a:bodyPr/>
          <a:lstStyle/>
          <a:p>
            <a:r>
              <a:rPr lang="en-US"/>
              <a:t>Patient Case: Mr. B</a:t>
            </a:r>
          </a:p>
        </p:txBody>
      </p:sp>
      <p:pic>
        <p:nvPicPr>
          <p:cNvPr id="5" name="Picture 4">
            <a:extLst>
              <a:ext uri="{FF2B5EF4-FFF2-40B4-BE49-F238E27FC236}">
                <a16:creationId xmlns:a16="http://schemas.microsoft.com/office/drawing/2014/main" id="{FD90766B-28DB-BDB5-F486-1760C48793A6}"/>
              </a:ext>
            </a:extLst>
          </p:cNvPr>
          <p:cNvPicPr>
            <a:picLocks noChangeAspect="1"/>
          </p:cNvPicPr>
          <p:nvPr/>
        </p:nvPicPr>
        <p:blipFill>
          <a:blip r:embed="rId3" cstate="email">
            <a:extLst>
              <a:ext uri="{28A0092B-C50C-407E-A947-70E740481C1C}">
                <a14:useLocalDpi xmlns:a14="http://schemas.microsoft.com/office/drawing/2010/main"/>
              </a:ext>
            </a:extLst>
          </a:blip>
          <a:srcRect l="16945" r="16945"/>
          <a:stretch/>
        </p:blipFill>
        <p:spPr>
          <a:xfrm>
            <a:off x="7756893" y="651854"/>
            <a:ext cx="978240" cy="1433793"/>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2" descr="Paperclip icon isolated Royalty Free Vector Image">
            <a:extLst>
              <a:ext uri="{FF2B5EF4-FFF2-40B4-BE49-F238E27FC236}">
                <a16:creationId xmlns:a16="http://schemas.microsoft.com/office/drawing/2014/main" id="{EC699154-715C-2819-102C-CEADE5F7986C}"/>
              </a:ext>
            </a:extLst>
          </p:cNvPr>
          <p:cNvPicPr>
            <a:picLocks noChangeAspect="1" noChangeArrowheads="1"/>
          </p:cNvPicPr>
          <p:nvPr/>
        </p:nvPicPr>
        <p:blipFill rotWithShape="1">
          <a:blip r:embed="rId4" cstate="email">
            <a:duotone>
              <a:schemeClr val="accent3">
                <a:shade val="45000"/>
                <a:satMod val="135000"/>
              </a:schemeClr>
              <a:prstClr val="white"/>
            </a:duotone>
            <a:extLst>
              <a:ext uri="{BEBA8EAE-BF5A-486C-A8C5-ECC9F3942E4B}">
                <a14:imgProps xmlns:a14="http://schemas.microsoft.com/office/drawing/2010/main">
                  <a14:imgLayer r:embed="rId5">
                    <a14:imgEffect>
                      <a14:backgroundRemoval t="22130" b="65278" l="30400" r="75400">
                        <a14:foregroundMark x1="62100" y1="24815" x2="62100" y2="24815"/>
                        <a14:foregroundMark x1="68900" y1="23981" x2="68900" y2="23981"/>
                        <a14:foregroundMark x1="73500" y1="30093" x2="73500" y2="30093"/>
                        <a14:foregroundMark x1="65800" y1="22222" x2="65800" y2="22222"/>
                        <a14:foregroundMark x1="65800" y1="22130" x2="65800" y2="22130"/>
                        <a14:foregroundMark x1="75400" y1="30833" x2="75400" y2="30833"/>
                        <a14:backgroundMark x1="48900" y1="61759" x2="48900" y2="61759"/>
                        <a14:backgroundMark x1="53000" y1="57130" x2="53000" y2="57130"/>
                        <a14:backgroundMark x1="55800" y1="53704" x2="55800" y2="53704"/>
                        <a14:backgroundMark x1="44400" y1="65648" x2="63822" y2="45044"/>
                        <a14:backgroundMark x1="72700" y1="34352" x2="65500" y2="43981"/>
                        <a14:backgroundMark x1="65500" y1="43981" x2="66100" y2="41389"/>
                        <a14:backgroundMark x1="66300" y1="41574" x2="67900" y2="41296"/>
                        <a14:backgroundMark x1="64400" y1="42963" x2="64400" y2="42963"/>
                        <a14:backgroundMark x1="65300" y1="44167" x2="65300" y2="44167"/>
                        <a14:backgroundMark x1="65300" y1="43426" x2="63800" y2="43611"/>
                        <a14:backgroundMark x1="75000" y1="33611" x2="74200" y2="34167"/>
                        <a14:backgroundMark x1="74300" y1="33796" x2="71800" y2="32407"/>
                        <a14:backgroundMark x1="72200" y1="33981" x2="71800" y2="33056"/>
                      </a14:backgroundRemoval>
                    </a14:imgEffect>
                  </a14:imgLayer>
                </a14:imgProps>
              </a:ext>
              <a:ext uri="{28A0092B-C50C-407E-A947-70E740481C1C}">
                <a14:useLocalDpi xmlns:a14="http://schemas.microsoft.com/office/drawing/2010/main"/>
              </a:ext>
            </a:extLst>
          </a:blip>
          <a:srcRect l="25334" t="21111" r="23467" b="29753"/>
          <a:stretch/>
        </p:blipFill>
        <p:spPr bwMode="auto">
          <a:xfrm rot="20234546">
            <a:off x="7767339" y="405771"/>
            <a:ext cx="603973" cy="625993"/>
          </a:xfrm>
          <a:prstGeom prst="rect">
            <a:avLst/>
          </a:prstGeom>
          <a:noFill/>
          <a:effectLst>
            <a:innerShdw blurRad="63500" dist="508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EE12E004-AA82-3388-7379-67789DB14A12}"/>
              </a:ext>
            </a:extLst>
          </p:cNvPr>
          <p:cNvSpPr>
            <a:spLocks noGrp="1"/>
          </p:cNvSpPr>
          <p:nvPr>
            <p:ph idx="1"/>
          </p:nvPr>
        </p:nvSpPr>
        <p:spPr>
          <a:xfrm>
            <a:off x="951639" y="802950"/>
            <a:ext cx="6573954" cy="482485"/>
          </a:xfrm>
        </p:spPr>
        <p:txBody>
          <a:bodyPr/>
          <a:lstStyle/>
          <a:p>
            <a:pPr marL="233363" indent="-233363">
              <a:buClr>
                <a:srgbClr val="DC6A5B"/>
              </a:buClr>
              <a:buSzPct val="100000"/>
              <a:buFont typeface="Arial" panose="020B0604020202020204" pitchFamily="34" charset="0"/>
              <a:buChar char="•"/>
            </a:pPr>
            <a:r>
              <a:rPr lang="en-US" sz="1800">
                <a:solidFill>
                  <a:schemeClr val="accent1"/>
                </a:solidFill>
              </a:rPr>
              <a:t>Abdominal ultrasound demonstrates hepatic steatosis without focal hepatic lesions, biliary ductal dilation, or ascites </a:t>
            </a:r>
          </a:p>
          <a:p>
            <a:pPr marL="342900" indent="-342900">
              <a:buClr>
                <a:srgbClr val="DC6A5B"/>
              </a:buClr>
              <a:buSzPct val="77000"/>
              <a:buFont typeface="Arial" panose="020B0604020202020204" pitchFamily="34" charset="0"/>
              <a:buChar char="•"/>
            </a:pPr>
            <a:endParaRPr lang="en-US" sz="1800">
              <a:solidFill>
                <a:schemeClr val="accent1"/>
              </a:solidFill>
            </a:endParaRPr>
          </a:p>
        </p:txBody>
      </p:sp>
      <p:pic>
        <p:nvPicPr>
          <p:cNvPr id="2" name="Picture 1">
            <a:extLst>
              <a:ext uri="{FF2B5EF4-FFF2-40B4-BE49-F238E27FC236}">
                <a16:creationId xmlns:a16="http://schemas.microsoft.com/office/drawing/2014/main" id="{9208B4F7-71D2-F6EE-7AA3-5A1FED2502D8}"/>
              </a:ext>
            </a:extLst>
          </p:cNvPr>
          <p:cNvPicPr>
            <a:picLocks noChangeAspect="1"/>
          </p:cNvPicPr>
          <p:nvPr/>
        </p:nvPicPr>
        <p:blipFill>
          <a:blip r:embed="rId6">
            <a:duotone>
              <a:schemeClr val="accent3">
                <a:shade val="45000"/>
                <a:satMod val="135000"/>
              </a:schemeClr>
              <a:prstClr val="white"/>
            </a:duotone>
          </a:blip>
          <a:stretch>
            <a:fillRect/>
          </a:stretch>
        </p:blipFill>
        <p:spPr>
          <a:xfrm>
            <a:off x="285253" y="770582"/>
            <a:ext cx="612648" cy="781366"/>
          </a:xfrm>
          <a:prstGeom prst="rect">
            <a:avLst/>
          </a:prstGeom>
          <a:effectLst>
            <a:outerShdw blurRad="76200" dir="13500000" sy="23000" kx="1200000" algn="br" rotWithShape="0">
              <a:prstClr val="black">
                <a:alpha val="20000"/>
              </a:prstClr>
            </a:outerShdw>
          </a:effectLst>
        </p:spPr>
      </p:pic>
      <p:sp>
        <p:nvSpPr>
          <p:cNvPr id="9" name="TextBox 8">
            <a:extLst>
              <a:ext uri="{FF2B5EF4-FFF2-40B4-BE49-F238E27FC236}">
                <a16:creationId xmlns:a16="http://schemas.microsoft.com/office/drawing/2014/main" id="{4625AB0B-BB45-E0E1-B26E-2FEEFF1778C7}"/>
              </a:ext>
            </a:extLst>
          </p:cNvPr>
          <p:cNvSpPr txBox="1"/>
          <p:nvPr/>
        </p:nvSpPr>
        <p:spPr>
          <a:xfrm>
            <a:off x="26001" y="4884798"/>
            <a:ext cx="8261766" cy="230832"/>
          </a:xfrm>
          <a:prstGeom prst="rect">
            <a:avLst/>
          </a:prstGeom>
          <a:noFill/>
        </p:spPr>
        <p:txBody>
          <a:bodyPr wrap="square">
            <a:spAutoFit/>
          </a:bodyPr>
          <a:lstStyle/>
          <a:p>
            <a:r>
              <a:rPr lang="en-US" sz="900">
                <a:solidFill>
                  <a:schemeClr val="bg1"/>
                </a:solidFill>
              </a:rPr>
              <a:t>Image: Mehta S. </a:t>
            </a:r>
            <a:r>
              <a:rPr lang="en-US" sz="900" i="1">
                <a:solidFill>
                  <a:schemeClr val="bg1"/>
                </a:solidFill>
              </a:rPr>
              <a:t>World J Gastroenterol</a:t>
            </a:r>
            <a:r>
              <a:rPr lang="en-US" sz="900">
                <a:solidFill>
                  <a:schemeClr val="bg1"/>
                </a:solidFill>
              </a:rPr>
              <a:t>. </a:t>
            </a:r>
          </a:p>
        </p:txBody>
      </p:sp>
      <p:sp>
        <p:nvSpPr>
          <p:cNvPr id="4" name="AutoShape 2" descr="Ultrasound findings in hepatic steatosis. The steatotic liver is hyperechoic, compared to the cortex of the right kidney. In addition, there is posterior attenuation of the ultrasound beam and reduced definition of the portal vein walls.">
            <a:extLst>
              <a:ext uri="{FF2B5EF4-FFF2-40B4-BE49-F238E27FC236}">
                <a16:creationId xmlns:a16="http://schemas.microsoft.com/office/drawing/2014/main" id="{34D354E0-F7C6-DB5E-83EB-B663C8947B23}"/>
              </a:ext>
            </a:extLst>
          </p:cNvPr>
          <p:cNvSpPr>
            <a:spLocks noChangeAspect="1" noChangeArrowheads="1"/>
          </p:cNvSpPr>
          <p:nvPr/>
        </p:nvSpPr>
        <p:spPr bwMode="auto">
          <a:xfrm>
            <a:off x="3210692" y="2012025"/>
            <a:ext cx="1389017" cy="13890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7B89FC78-ACE7-D9BE-24A5-D74FBF8D983A}"/>
              </a:ext>
            </a:extLst>
          </p:cNvPr>
          <p:cNvPicPr>
            <a:picLocks noChangeAspect="1"/>
          </p:cNvPicPr>
          <p:nvPr/>
        </p:nvPicPr>
        <p:blipFill>
          <a:blip r:embed="rId7"/>
          <a:stretch>
            <a:fillRect/>
          </a:stretch>
        </p:blipFill>
        <p:spPr>
          <a:xfrm>
            <a:off x="2305694" y="1614203"/>
            <a:ext cx="4264350" cy="2890508"/>
          </a:xfrm>
          <a:prstGeom prst="rect">
            <a:avLst/>
          </a:prstGeom>
        </p:spPr>
      </p:pic>
    </p:spTree>
    <p:extLst>
      <p:ext uri="{BB962C8B-B14F-4D97-AF65-F5344CB8AC3E}">
        <p14:creationId xmlns:p14="http://schemas.microsoft.com/office/powerpoint/2010/main" val="53721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1989-DAF2-66AA-671E-A6057FF93A8D}"/>
              </a:ext>
            </a:extLst>
          </p:cNvPr>
          <p:cNvSpPr>
            <a:spLocks noGrp="1"/>
          </p:cNvSpPr>
          <p:nvPr>
            <p:ph type="title"/>
          </p:nvPr>
        </p:nvSpPr>
        <p:spPr>
          <a:xfrm>
            <a:off x="298764" y="-182066"/>
            <a:ext cx="8845236" cy="893254"/>
          </a:xfrm>
        </p:spPr>
        <p:txBody>
          <a:bodyPr/>
          <a:lstStyle/>
          <a:p>
            <a:r>
              <a:rPr lang="en-US" sz="2600"/>
              <a:t>Defining Metabolic Risk: AASLD</a:t>
            </a:r>
          </a:p>
        </p:txBody>
      </p:sp>
      <p:sp>
        <p:nvSpPr>
          <p:cNvPr id="6" name="TextBox 5">
            <a:extLst>
              <a:ext uri="{FF2B5EF4-FFF2-40B4-BE49-F238E27FC236}">
                <a16:creationId xmlns:a16="http://schemas.microsoft.com/office/drawing/2014/main" id="{3548FA0A-CC02-21A6-53CA-6D8C49B6084A}"/>
              </a:ext>
            </a:extLst>
          </p:cNvPr>
          <p:cNvSpPr txBox="1"/>
          <p:nvPr/>
        </p:nvSpPr>
        <p:spPr>
          <a:xfrm>
            <a:off x="514480" y="1366560"/>
            <a:ext cx="1929316" cy="1754326"/>
          </a:xfrm>
          <a:prstGeom prst="rect">
            <a:avLst/>
          </a:prstGeom>
          <a:noFill/>
        </p:spPr>
        <p:txBody>
          <a:bodyPr wrap="square" rtlCol="0">
            <a:spAutoFit/>
          </a:bodyPr>
          <a:lstStyle/>
          <a:p>
            <a:r>
              <a:rPr lang="en-US" b="1"/>
              <a:t>MASLD: Algorithm for Evaluation of Patients at Risk Across Practice Settings</a:t>
            </a:r>
          </a:p>
        </p:txBody>
      </p:sp>
      <p:pic>
        <p:nvPicPr>
          <p:cNvPr id="1026" name="Picture 2" descr="FIGURE 2">
            <a:extLst>
              <a:ext uri="{FF2B5EF4-FFF2-40B4-BE49-F238E27FC236}">
                <a16:creationId xmlns:a16="http://schemas.microsoft.com/office/drawing/2014/main" id="{13AE409B-291A-8478-9407-FBF5BDC576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0" b="-1"/>
          <a:stretch>
            <a:fillRect/>
          </a:stretch>
        </p:blipFill>
        <p:spPr bwMode="auto">
          <a:xfrm>
            <a:off x="2630904" y="412693"/>
            <a:ext cx="4962849" cy="4685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6AB6FB41-DC73-E5E4-BBE8-54A302FB53BE}"/>
              </a:ext>
            </a:extLst>
          </p:cNvPr>
          <p:cNvSpPr>
            <a:spLocks noGrp="1"/>
          </p:cNvSpPr>
          <p:nvPr>
            <p:ph type="body" sz="quarter" idx="10"/>
          </p:nvPr>
        </p:nvSpPr>
        <p:spPr>
          <a:xfrm>
            <a:off x="274488" y="4773964"/>
            <a:ext cx="8038786" cy="304800"/>
          </a:xfrm>
        </p:spPr>
        <p:txBody>
          <a:bodyPr/>
          <a:lstStyle/>
          <a:p>
            <a:r>
              <a:rPr lang="en-US" sz="800"/>
              <a:t>Rinella ME, et al. </a:t>
            </a:r>
            <a:r>
              <a:rPr lang="en-US" sz="800" i="1"/>
              <a:t>Hepatology</a:t>
            </a:r>
            <a:r>
              <a:rPr lang="en-US" sz="800"/>
              <a:t>. 2023;77(5):1797-1835. </a:t>
            </a:r>
            <a:br>
              <a:rPr lang="en-US" sz="800"/>
            </a:br>
            <a:r>
              <a:rPr lang="en-US" sz="800"/>
              <a:t>Diaz LA, et al</a:t>
            </a:r>
            <a:r>
              <a:rPr lang="en-US" sz="800" i="1"/>
              <a:t>. Clin Gastroenterol Hepatol</a:t>
            </a:r>
            <a:r>
              <a:rPr lang="en-US" sz="800"/>
              <a:t>. 2025;S1542-S3565(25)00584-1. </a:t>
            </a:r>
            <a:br>
              <a:rPr lang="en-US" sz="800"/>
            </a:br>
            <a:r>
              <a:rPr lang="en-US" sz="800"/>
              <a:t>[Epub ahead of print].</a:t>
            </a:r>
          </a:p>
        </p:txBody>
      </p:sp>
    </p:spTree>
    <p:extLst>
      <p:ext uri="{BB962C8B-B14F-4D97-AF65-F5344CB8AC3E}">
        <p14:creationId xmlns:p14="http://schemas.microsoft.com/office/powerpoint/2010/main" val="76779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575E6A-9C37-ADA0-E193-B416DF3C2C57}"/>
              </a:ext>
            </a:extLst>
          </p:cNvPr>
          <p:cNvSpPr/>
          <p:nvPr/>
        </p:nvSpPr>
        <p:spPr>
          <a:xfrm>
            <a:off x="309720" y="429092"/>
            <a:ext cx="8834280" cy="1393528"/>
          </a:xfrm>
          <a:prstGeom prst="rect">
            <a:avLst/>
          </a:prstGeom>
          <a:solidFill>
            <a:srgbClr val="E7E6E6"/>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A493FEC-A73F-64A9-1F47-AFF30F89C916}"/>
              </a:ext>
            </a:extLst>
          </p:cNvPr>
          <p:cNvSpPr txBox="1"/>
          <p:nvPr/>
        </p:nvSpPr>
        <p:spPr>
          <a:xfrm>
            <a:off x="4390391" y="496103"/>
            <a:ext cx="4341233" cy="1249573"/>
          </a:xfrm>
          <a:prstGeom prst="rect">
            <a:avLst/>
          </a:prstGeom>
          <a:noFill/>
        </p:spPr>
        <p:txBody>
          <a:bodyPr wrap="square">
            <a:spAutoFit/>
          </a:bodyPr>
          <a:lstStyle/>
          <a:p>
            <a:pPr marL="0" marR="0" lvl="0" indent="0" algn="l" defTabSz="457200" rtl="0" eaLnBrk="1" fontAlgn="auto" latinLnBrk="0" hangingPunct="1">
              <a:lnSpc>
                <a:spcPct val="90000"/>
              </a:lnSpc>
              <a:spcBef>
                <a:spcPts val="0"/>
              </a:spcBef>
              <a:spcAft>
                <a:spcPts val="3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Put information into action! </a:t>
            </a:r>
          </a:p>
          <a:p>
            <a:pPr marL="0" marR="0" lvl="0" indent="0" algn="l" defTabSz="457200" rtl="0" eaLnBrk="1" fontAlgn="auto" latinLnBrk="0" hangingPunct="1">
              <a:lnSpc>
                <a:spcPct val="9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Takeaways from this program can be implemented into your practice to improve patient care.</a:t>
            </a:r>
          </a:p>
        </p:txBody>
      </p:sp>
      <p:grpSp>
        <p:nvGrpSpPr>
          <p:cNvPr id="6" name="Group 5">
            <a:extLst>
              <a:ext uri="{FF2B5EF4-FFF2-40B4-BE49-F238E27FC236}">
                <a16:creationId xmlns:a16="http://schemas.microsoft.com/office/drawing/2014/main" id="{FA8B09DC-93E2-F894-CEF2-1E498D9FBBB2}"/>
              </a:ext>
            </a:extLst>
          </p:cNvPr>
          <p:cNvGrpSpPr/>
          <p:nvPr/>
        </p:nvGrpSpPr>
        <p:grpSpPr>
          <a:xfrm>
            <a:off x="497549" y="269388"/>
            <a:ext cx="3750426" cy="1703978"/>
            <a:chOff x="497549" y="269388"/>
            <a:chExt cx="3750426" cy="1703978"/>
          </a:xfrm>
        </p:grpSpPr>
        <p:grpSp>
          <p:nvGrpSpPr>
            <p:cNvPr id="7" name="Group 6">
              <a:extLst>
                <a:ext uri="{FF2B5EF4-FFF2-40B4-BE49-F238E27FC236}">
                  <a16:creationId xmlns:a16="http://schemas.microsoft.com/office/drawing/2014/main" id="{D8E27394-61A6-A0CE-2CCE-11E3E913B55B}"/>
                </a:ext>
              </a:extLst>
            </p:cNvPr>
            <p:cNvGrpSpPr/>
            <p:nvPr/>
          </p:nvGrpSpPr>
          <p:grpSpPr>
            <a:xfrm>
              <a:off x="497549" y="269388"/>
              <a:ext cx="3750426" cy="1703978"/>
              <a:chOff x="556398" y="1284773"/>
              <a:chExt cx="3898213" cy="1771123"/>
            </a:xfrm>
          </p:grpSpPr>
          <p:sp>
            <p:nvSpPr>
              <p:cNvPr id="9" name="Rectangle 8">
                <a:extLst>
                  <a:ext uri="{FF2B5EF4-FFF2-40B4-BE49-F238E27FC236}">
                    <a16:creationId xmlns:a16="http://schemas.microsoft.com/office/drawing/2014/main" id="{8940C415-B4ED-9320-F145-015885212AD1}"/>
                  </a:ext>
                </a:extLst>
              </p:cNvPr>
              <p:cNvSpPr/>
              <p:nvPr/>
            </p:nvSpPr>
            <p:spPr>
              <a:xfrm>
                <a:off x="615110" y="1284773"/>
                <a:ext cx="3752661" cy="1771122"/>
              </a:xfrm>
              <a:prstGeom prst="rect">
                <a:avLst/>
              </a:prstGeom>
              <a:solidFill>
                <a:sysClr val="window" lastClr="FFFFFF"/>
              </a:solidFill>
              <a:ln w="19050"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505192C3-3034-2AAF-1127-CD7444008EF0}"/>
                  </a:ext>
                </a:extLst>
              </p:cNvPr>
              <p:cNvPicPr>
                <a:picLocks noChangeAspect="1"/>
              </p:cNvPicPr>
              <p:nvPr/>
            </p:nvPicPr>
            <p:blipFill>
              <a:blip r:embed="rId2"/>
              <a:stretch>
                <a:fillRect/>
              </a:stretch>
            </p:blipFill>
            <p:spPr>
              <a:xfrm>
                <a:off x="556398" y="1373145"/>
                <a:ext cx="3898213" cy="1682751"/>
              </a:xfrm>
              <a:prstGeom prst="rect">
                <a:avLst/>
              </a:prstGeom>
            </p:spPr>
          </p:pic>
        </p:grpSp>
        <p:pic>
          <p:nvPicPr>
            <p:cNvPr id="8" name="Picture 2">
              <a:extLst>
                <a:ext uri="{FF2B5EF4-FFF2-40B4-BE49-F238E27FC236}">
                  <a16:creationId xmlns:a16="http://schemas.microsoft.com/office/drawing/2014/main" id="{94D7685D-E0F3-E784-FE1F-AB97A4B89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248" y="1690823"/>
              <a:ext cx="634980" cy="206479"/>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ontent Placeholder 2">
            <a:extLst>
              <a:ext uri="{FF2B5EF4-FFF2-40B4-BE49-F238E27FC236}">
                <a16:creationId xmlns:a16="http://schemas.microsoft.com/office/drawing/2014/main" id="{899B76EE-8AA1-C72E-2A1B-82B6A299CA7F}"/>
              </a:ext>
            </a:extLst>
          </p:cNvPr>
          <p:cNvSpPr txBox="1">
            <a:spLocks/>
          </p:cNvSpPr>
          <p:nvPr/>
        </p:nvSpPr>
        <p:spPr>
          <a:xfrm>
            <a:off x="497549" y="2228447"/>
            <a:ext cx="8326411" cy="295162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1000"/>
              </a:spcBef>
              <a:spcAft>
                <a:spcPts val="600"/>
              </a:spcAft>
              <a:buClr>
                <a:srgbClr val="DC6A5B"/>
              </a:buClr>
              <a:buSzTx/>
              <a:buFont typeface="Arial" panose="020B0604020202020204" pitchFamily="34" charset="0"/>
              <a:buChar char="•"/>
              <a:tabLst/>
              <a:defRPr/>
            </a:pPr>
            <a:r>
              <a:rPr lang="en-US" sz="2200">
                <a:solidFill>
                  <a:srgbClr val="DC6A5B"/>
                </a:solidFill>
              </a:rPr>
              <a:t>Focus on risk stratification </a:t>
            </a:r>
            <a:r>
              <a:rPr lang="en-US" sz="2200"/>
              <a:t>for patients rather than screening for MASLD/MASH, and </a:t>
            </a:r>
            <a:r>
              <a:rPr lang="en-US" sz="2200">
                <a:solidFill>
                  <a:srgbClr val="DC6A5B"/>
                </a:solidFill>
              </a:rPr>
              <a:t>increase the number of patients assessed in your practice </a:t>
            </a:r>
            <a:r>
              <a:rPr lang="en-US" sz="2200"/>
              <a:t>over the next 3-6 months </a:t>
            </a:r>
          </a:p>
          <a:p>
            <a:pPr marL="274320" marR="0" lvl="0" indent="-274320" algn="l" defTabSz="914400" rtl="0" eaLnBrk="1" fontAlgn="auto" latinLnBrk="0" hangingPunct="1">
              <a:lnSpc>
                <a:spcPct val="90000"/>
              </a:lnSpc>
              <a:spcBef>
                <a:spcPts val="1000"/>
              </a:spcBef>
              <a:spcAft>
                <a:spcPts val="600"/>
              </a:spcAft>
              <a:buClr>
                <a:srgbClr val="DC6A5B"/>
              </a:buClr>
              <a:buSzTx/>
              <a:buFont typeface="Arial" panose="020B0604020202020204" pitchFamily="34" charset="0"/>
              <a:buChar char="•"/>
              <a:tabLst/>
              <a:defRPr/>
            </a:pPr>
            <a:r>
              <a:rPr lang="en-US" sz="2200">
                <a:solidFill>
                  <a:srgbClr val="DC6A5B"/>
                </a:solidFill>
              </a:rPr>
              <a:t>Evaluate ultrasound findings and FIB-4 calculations </a:t>
            </a:r>
            <a:r>
              <a:rPr lang="en-US" sz="2200"/>
              <a:t>to identify patients with fibrosis, including those with less obvious risk factors, and </a:t>
            </a:r>
            <a:r>
              <a:rPr lang="en-US" sz="2200">
                <a:solidFill>
                  <a:srgbClr val="DC6A5B"/>
                </a:solidFill>
              </a:rPr>
              <a:t>increase the number of patients assessed in your practice </a:t>
            </a:r>
            <a:r>
              <a:rPr lang="en-US" sz="2200"/>
              <a:t>over the next 3-6 months</a:t>
            </a:r>
          </a:p>
          <a:p>
            <a:pPr marL="274320" marR="0" lvl="0" indent="-274320" algn="l" defTabSz="914400" rtl="0" eaLnBrk="1" fontAlgn="auto" latinLnBrk="0" hangingPunct="1">
              <a:lnSpc>
                <a:spcPct val="90000"/>
              </a:lnSpc>
              <a:spcBef>
                <a:spcPts val="1000"/>
              </a:spcBef>
              <a:spcAft>
                <a:spcPts val="600"/>
              </a:spcAft>
              <a:buClr>
                <a:srgbClr val="DC6A5B"/>
              </a:buClr>
              <a:buSzTx/>
              <a:buFont typeface="Arial" panose="020B0604020202020204" pitchFamily="34" charset="0"/>
              <a:buChar char="•"/>
              <a:tabLst/>
              <a:defRPr/>
            </a:pPr>
            <a:endParaRPr kumimoji="0" lang="en-US" sz="2200" b="0" i="1"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550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5F680-2AAF-C99F-8D8C-54CE92109DD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B285075-580A-99C1-1572-646CCCF02BC2}"/>
              </a:ext>
            </a:extLst>
          </p:cNvPr>
          <p:cNvSpPr>
            <a:spLocks noGrp="1"/>
          </p:cNvSpPr>
          <p:nvPr>
            <p:ph type="title"/>
          </p:nvPr>
        </p:nvSpPr>
        <p:spPr>
          <a:xfrm>
            <a:off x="451876" y="337263"/>
            <a:ext cx="7886700" cy="994172"/>
          </a:xfrm>
        </p:spPr>
        <p:txBody>
          <a:bodyPr anchor="ctr"/>
          <a:lstStyle/>
          <a:p>
            <a:pPr algn="l"/>
            <a:r>
              <a:rPr lang="en-US"/>
              <a:t>To Receive Credit</a:t>
            </a:r>
          </a:p>
        </p:txBody>
      </p:sp>
      <p:sp>
        <p:nvSpPr>
          <p:cNvPr id="9" name="Text Placeholder 2">
            <a:extLst>
              <a:ext uri="{FF2B5EF4-FFF2-40B4-BE49-F238E27FC236}">
                <a16:creationId xmlns:a16="http://schemas.microsoft.com/office/drawing/2014/main" id="{6D473CD9-4A9E-E1C0-80CE-FD1F3BD21D07}"/>
              </a:ext>
            </a:extLst>
          </p:cNvPr>
          <p:cNvSpPr>
            <a:spLocks noGrp="1"/>
          </p:cNvSpPr>
          <p:nvPr>
            <p:ph type="body" sz="quarter" idx="10"/>
          </p:nvPr>
        </p:nvSpPr>
        <p:spPr>
          <a:xfrm>
            <a:off x="459428" y="1694791"/>
            <a:ext cx="7912100" cy="3037051"/>
          </a:xfrm>
        </p:spPr>
        <p:txBody>
          <a:bodyPr/>
          <a:lstStyle/>
          <a:p>
            <a:pPr marL="0" marR="0" lvl="0" indent="0" algn="l" defTabSz="685800" rtl="0" eaLnBrk="1" fontAlgn="auto" latinLnBrk="0" hangingPunct="1">
              <a:lnSpc>
                <a:spcPct val="90000"/>
              </a:lnSpc>
              <a:buClr>
                <a:srgbClr val="0B273E"/>
              </a:buClr>
              <a:buSzPct val="115000"/>
              <a:buFont typeface="Arial"/>
              <a:buNone/>
              <a:tabLst/>
              <a:defRPr/>
            </a:pPr>
            <a:r>
              <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 receive CME/CE credit for this activity, participants must complete the post-test and evaluation online. </a:t>
            </a:r>
            <a:endParaRPr lang="en-US" sz="3200" noProof="0">
              <a:solidFill>
                <a:srgbClr val="FFFFFF"/>
              </a:solidFill>
              <a:effectLst>
                <a:outerShdw blurRad="38100" dist="38100" dir="2700000" algn="tl">
                  <a:srgbClr val="000000">
                    <a:alpha val="43137"/>
                  </a:srgbClr>
                </a:outerShdw>
              </a:effectLst>
            </a:endParaRPr>
          </a:p>
          <a:p>
            <a:pPr marL="0" marR="0" lvl="0" indent="0" algn="l" defTabSz="685800" rtl="0" eaLnBrk="1" fontAlgn="auto" latinLnBrk="0" hangingPunct="1">
              <a:lnSpc>
                <a:spcPct val="90000"/>
              </a:lnSpc>
              <a:buClr>
                <a:srgbClr val="0B273E"/>
              </a:buClr>
              <a:buSzPct val="115000"/>
              <a:buFont typeface="Arial"/>
              <a:buNone/>
              <a:tabLst/>
              <a:defRPr/>
            </a:pPr>
            <a:r>
              <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Participants will be able to download and print their certificate immediately upon completion.</a:t>
            </a:r>
          </a:p>
          <a:p>
            <a:pPr algn="l"/>
            <a:endParaRPr lang="en-US">
              <a:effectLst>
                <a:outerShdw blurRad="38100" dist="38100" dir="2700000" algn="tl">
                  <a:srgbClr val="000000">
                    <a:alpha val="43137"/>
                  </a:srgbClr>
                </a:outerShdw>
              </a:effectLst>
            </a:endParaRPr>
          </a:p>
        </p:txBody>
      </p:sp>
      <p:cxnSp>
        <p:nvCxnSpPr>
          <p:cNvPr id="10" name="Straight Connector 9">
            <a:extLst>
              <a:ext uri="{FF2B5EF4-FFF2-40B4-BE49-F238E27FC236}">
                <a16:creationId xmlns:a16="http://schemas.microsoft.com/office/drawing/2014/main" id="{D6A4195B-8D3A-EA3F-FB66-4AA0EA9CAB11}"/>
              </a:ext>
            </a:extLst>
          </p:cNvPr>
          <p:cNvCxnSpPr>
            <a:cxnSpLocks/>
          </p:cNvCxnSpPr>
          <p:nvPr/>
        </p:nvCxnSpPr>
        <p:spPr>
          <a:xfrm>
            <a:off x="555996" y="1393510"/>
            <a:ext cx="4279612" cy="0"/>
          </a:xfrm>
          <a:prstGeom prst="line">
            <a:avLst/>
          </a:prstGeom>
          <a:ln w="19050">
            <a:solidFill>
              <a:schemeClr val="accent6"/>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06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C17A18C-974C-44FC-E44A-5B8D9F1E67FC}"/>
              </a:ext>
            </a:extLst>
          </p:cNvPr>
          <p:cNvSpPr>
            <a:spLocks noGrp="1"/>
          </p:cNvSpPr>
          <p:nvPr>
            <p:ph sz="quarter" idx="10"/>
          </p:nvPr>
        </p:nvSpPr>
        <p:spPr>
          <a:xfrm>
            <a:off x="549274" y="2726385"/>
            <a:ext cx="4123310" cy="1010655"/>
          </a:xfrm>
        </p:spPr>
        <p:txBody>
          <a:bodyPr>
            <a:normAutofit/>
          </a:bodyPr>
          <a:lstStyle/>
          <a:p>
            <a:r>
              <a:rPr lang="en-US" sz="2200">
                <a:solidFill>
                  <a:srgbClr val="FF7E70"/>
                </a:solidFill>
                <a:effectLst/>
              </a:rPr>
              <a:t>Welcome to the Glow-Up Era of MASH Management </a:t>
            </a:r>
          </a:p>
        </p:txBody>
      </p:sp>
      <p:sp>
        <p:nvSpPr>
          <p:cNvPr id="7" name="Content Placeholder 6">
            <a:extLst>
              <a:ext uri="{FF2B5EF4-FFF2-40B4-BE49-F238E27FC236}">
                <a16:creationId xmlns:a16="http://schemas.microsoft.com/office/drawing/2014/main" id="{699B73C0-1E2C-FA6C-047B-B8F8BE884210}"/>
              </a:ext>
            </a:extLst>
          </p:cNvPr>
          <p:cNvSpPr>
            <a:spLocks noGrp="1"/>
          </p:cNvSpPr>
          <p:nvPr>
            <p:ph sz="quarter" idx="11"/>
          </p:nvPr>
        </p:nvSpPr>
        <p:spPr>
          <a:xfrm>
            <a:off x="549274" y="3682176"/>
            <a:ext cx="3807134" cy="1274710"/>
          </a:xfrm>
        </p:spPr>
        <p:txBody>
          <a:bodyPr>
            <a:normAutofit/>
          </a:bodyPr>
          <a:lstStyle/>
          <a:p>
            <a:r>
              <a:rPr lang="en-US" sz="2100" i="0">
                <a:solidFill>
                  <a:schemeClr val="bg1"/>
                </a:solidFill>
                <a:effectLst/>
              </a:rPr>
              <a:t>What’s Hot and What’s Next: Mastering MASH-Specific Therapies That Deliver </a:t>
            </a:r>
            <a:endParaRPr lang="en-US" sz="2100" i="0">
              <a:solidFill>
                <a:schemeClr val="bg1"/>
              </a:solidFill>
            </a:endParaRPr>
          </a:p>
        </p:txBody>
      </p:sp>
      <p:sp>
        <p:nvSpPr>
          <p:cNvPr id="8" name="Content Placeholder 7">
            <a:extLst>
              <a:ext uri="{FF2B5EF4-FFF2-40B4-BE49-F238E27FC236}">
                <a16:creationId xmlns:a16="http://schemas.microsoft.com/office/drawing/2014/main" id="{1E9ABF43-EAEB-5B12-CCB0-AD6F85A19D95}"/>
              </a:ext>
            </a:extLst>
          </p:cNvPr>
          <p:cNvSpPr>
            <a:spLocks noGrp="1"/>
          </p:cNvSpPr>
          <p:nvPr>
            <p:ph sz="quarter" idx="12"/>
          </p:nvPr>
        </p:nvSpPr>
        <p:spPr>
          <a:xfrm>
            <a:off x="4961330" y="2726385"/>
            <a:ext cx="4123310" cy="1010655"/>
          </a:xfrm>
        </p:spPr>
        <p:txBody>
          <a:bodyPr>
            <a:normAutofit/>
          </a:bodyPr>
          <a:lstStyle/>
          <a:p>
            <a:r>
              <a:rPr lang="en-US" sz="2200">
                <a:solidFill>
                  <a:srgbClr val="FF7E70"/>
                </a:solidFill>
                <a:effectLst/>
              </a:rPr>
              <a:t>Welcome to the Glow-Up Era of MASH Management </a:t>
            </a:r>
          </a:p>
        </p:txBody>
      </p:sp>
      <p:sp>
        <p:nvSpPr>
          <p:cNvPr id="9" name="Content Placeholder 8">
            <a:extLst>
              <a:ext uri="{FF2B5EF4-FFF2-40B4-BE49-F238E27FC236}">
                <a16:creationId xmlns:a16="http://schemas.microsoft.com/office/drawing/2014/main" id="{7F06A7D1-8379-A777-B525-973A79E6D554}"/>
              </a:ext>
            </a:extLst>
          </p:cNvPr>
          <p:cNvSpPr>
            <a:spLocks noGrp="1"/>
          </p:cNvSpPr>
          <p:nvPr>
            <p:ph sz="quarter" idx="13"/>
          </p:nvPr>
        </p:nvSpPr>
        <p:spPr>
          <a:xfrm>
            <a:off x="4961330" y="3682176"/>
            <a:ext cx="3807134" cy="1274710"/>
          </a:xfrm>
        </p:spPr>
        <p:txBody>
          <a:bodyPr>
            <a:normAutofit/>
          </a:bodyPr>
          <a:lstStyle/>
          <a:p>
            <a:r>
              <a:rPr lang="en-US" sz="2100" i="0">
                <a:solidFill>
                  <a:schemeClr val="bg1"/>
                </a:solidFill>
                <a:effectLst/>
              </a:rPr>
              <a:t>GLP-1s Got That Rizz: </a:t>
            </a:r>
            <a:br>
              <a:rPr lang="en-US" sz="2100" i="0">
                <a:solidFill>
                  <a:schemeClr val="bg1"/>
                </a:solidFill>
                <a:effectLst/>
              </a:rPr>
            </a:br>
            <a:r>
              <a:rPr lang="en-US" sz="2100" i="0">
                <a:solidFill>
                  <a:schemeClr val="bg1"/>
                </a:solidFill>
                <a:effectLst/>
              </a:rPr>
              <a:t>The Future of MASH and Metabolic Syndrome Care </a:t>
            </a:r>
            <a:endParaRPr lang="en-US" sz="2100" i="0">
              <a:solidFill>
                <a:schemeClr val="bg1"/>
              </a:solidFill>
            </a:endParaRPr>
          </a:p>
        </p:txBody>
      </p:sp>
      <p:sp>
        <p:nvSpPr>
          <p:cNvPr id="10" name="Content Placeholder 9">
            <a:extLst>
              <a:ext uri="{FF2B5EF4-FFF2-40B4-BE49-F238E27FC236}">
                <a16:creationId xmlns:a16="http://schemas.microsoft.com/office/drawing/2014/main" id="{55255ED6-D34E-1818-3BC0-D6859C3A0F2A}"/>
              </a:ext>
            </a:extLst>
          </p:cNvPr>
          <p:cNvSpPr>
            <a:spLocks noGrp="1"/>
          </p:cNvSpPr>
          <p:nvPr>
            <p:ph sz="quarter" idx="14"/>
          </p:nvPr>
        </p:nvSpPr>
        <p:spPr>
          <a:xfrm>
            <a:off x="4961330" y="524942"/>
            <a:ext cx="4036366" cy="1010655"/>
          </a:xfrm>
        </p:spPr>
        <p:txBody>
          <a:bodyPr>
            <a:normAutofit/>
          </a:bodyPr>
          <a:lstStyle/>
          <a:p>
            <a:r>
              <a:rPr lang="en-US" sz="2200">
                <a:solidFill>
                  <a:srgbClr val="FF7E70"/>
                </a:solidFill>
                <a:effectLst/>
              </a:rPr>
              <a:t>Welcome to the Glow-Up Era of MASH Management </a:t>
            </a:r>
          </a:p>
        </p:txBody>
      </p:sp>
      <p:sp>
        <p:nvSpPr>
          <p:cNvPr id="11" name="Content Placeholder 10">
            <a:extLst>
              <a:ext uri="{FF2B5EF4-FFF2-40B4-BE49-F238E27FC236}">
                <a16:creationId xmlns:a16="http://schemas.microsoft.com/office/drawing/2014/main" id="{C1724AB3-107D-089A-B36F-FDD5C72B20B7}"/>
              </a:ext>
            </a:extLst>
          </p:cNvPr>
          <p:cNvSpPr>
            <a:spLocks noGrp="1"/>
          </p:cNvSpPr>
          <p:nvPr>
            <p:ph sz="quarter" idx="15"/>
          </p:nvPr>
        </p:nvSpPr>
        <p:spPr>
          <a:xfrm>
            <a:off x="4961330" y="1471589"/>
            <a:ext cx="3807134" cy="1274710"/>
          </a:xfrm>
        </p:spPr>
        <p:txBody>
          <a:bodyPr>
            <a:normAutofit/>
          </a:bodyPr>
          <a:lstStyle/>
          <a:p>
            <a:r>
              <a:rPr lang="en-US" sz="2100" i="0">
                <a:solidFill>
                  <a:schemeClr val="bg1"/>
                </a:solidFill>
                <a:effectLst/>
              </a:rPr>
              <a:t>Ditch the Guesswork: </a:t>
            </a:r>
            <a:br>
              <a:rPr lang="en-US" sz="2100" i="0">
                <a:solidFill>
                  <a:schemeClr val="bg1"/>
                </a:solidFill>
                <a:effectLst/>
              </a:rPr>
            </a:br>
            <a:r>
              <a:rPr lang="en-US" sz="2100" i="0">
                <a:solidFill>
                  <a:schemeClr val="bg1"/>
                </a:solidFill>
                <a:effectLst/>
              </a:rPr>
              <a:t>Non-Invasive Tools That Slay Diagnosis and Monitoring </a:t>
            </a:r>
            <a:endParaRPr lang="en-US" sz="2100" i="0">
              <a:solidFill>
                <a:schemeClr val="bg1"/>
              </a:solidFill>
            </a:endParaRPr>
          </a:p>
        </p:txBody>
      </p:sp>
    </p:spTree>
    <p:extLst>
      <p:ext uri="{BB962C8B-B14F-4D97-AF65-F5344CB8AC3E}">
        <p14:creationId xmlns:p14="http://schemas.microsoft.com/office/powerpoint/2010/main" val="271418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A1FED7-9746-A4AE-7352-5A9FFD013B8C}"/>
              </a:ext>
            </a:extLst>
          </p:cNvPr>
          <p:cNvSpPr txBox="1"/>
          <p:nvPr/>
        </p:nvSpPr>
        <p:spPr>
          <a:xfrm>
            <a:off x="399234" y="1921751"/>
            <a:ext cx="592341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a:ea typeface="+mn-ea"/>
                <a:cs typeface="+mn-cs"/>
              </a:rPr>
              <a:t>Additional Resources</a:t>
            </a:r>
          </a:p>
        </p:txBody>
      </p:sp>
      <p:sp>
        <p:nvSpPr>
          <p:cNvPr id="3" name="Content Placeholder 2">
            <a:extLst>
              <a:ext uri="{FF2B5EF4-FFF2-40B4-BE49-F238E27FC236}">
                <a16:creationId xmlns:a16="http://schemas.microsoft.com/office/drawing/2014/main" id="{65A05821-188A-28BE-D272-BD45B92D1E54}"/>
              </a:ext>
            </a:extLst>
          </p:cNvPr>
          <p:cNvSpPr txBox="1">
            <a:spLocks/>
          </p:cNvSpPr>
          <p:nvPr/>
        </p:nvSpPr>
        <p:spPr>
          <a:xfrm>
            <a:off x="399235" y="2603571"/>
            <a:ext cx="6637105" cy="2385538"/>
          </a:xfrm>
          <a:prstGeom prst="rect">
            <a:avLst/>
          </a:prstGeom>
        </p:spPr>
        <p:txBody>
          <a:bodyPr anchor="ctr"/>
          <a:lstStyle>
            <a:lvl1pPr marL="346075" indent="-365760" algn="l" defTabSz="914400" rtl="0" eaLnBrk="1" latinLnBrk="0" hangingPunct="1">
              <a:lnSpc>
                <a:spcPct val="85000"/>
              </a:lnSpc>
              <a:spcBef>
                <a:spcPts val="800"/>
              </a:spcBef>
              <a:spcAft>
                <a:spcPts val="200"/>
              </a:spcAft>
              <a:buClr>
                <a:schemeClr val="accent2"/>
              </a:buClr>
              <a:buSzPct val="77000"/>
              <a:buFont typeface=".Lucida Grande UI Regular"/>
              <a:buChar char="►"/>
              <a:defRPr sz="2700" kern="1200" spc="10" baseline="0">
                <a:solidFill>
                  <a:schemeClr val="accent3"/>
                </a:solidFill>
                <a:latin typeface="Arial"/>
                <a:ea typeface="+mn-ea"/>
                <a:cs typeface="Arial"/>
              </a:defRPr>
            </a:lvl1pPr>
            <a:lvl2pPr marL="739775" indent="-374015" algn="l" defTabSz="914400" rtl="0" eaLnBrk="1" latinLnBrk="0" hangingPunct="1">
              <a:lnSpc>
                <a:spcPct val="85000"/>
              </a:lnSpc>
              <a:spcBef>
                <a:spcPts val="600"/>
              </a:spcBef>
              <a:spcAft>
                <a:spcPts val="200"/>
              </a:spcAft>
              <a:buClr>
                <a:schemeClr val="accent6"/>
              </a:buClr>
              <a:buSzPct val="69000"/>
              <a:buFont typeface=".Lucida Grande UI Regular"/>
              <a:buChar char="►"/>
              <a:defRPr sz="2500" kern="1200" spc="10">
                <a:solidFill>
                  <a:schemeClr val="accent3"/>
                </a:solidFill>
                <a:latin typeface="Arial"/>
                <a:ea typeface="+mn-ea"/>
                <a:cs typeface="Arial"/>
              </a:defRPr>
            </a:lvl2pPr>
            <a:lvl3pPr marL="1078992" indent="-283464" algn="l" defTabSz="914400" rtl="0" eaLnBrk="1" latinLnBrk="0" hangingPunct="1">
              <a:lnSpc>
                <a:spcPct val="85000"/>
              </a:lnSpc>
              <a:spcBef>
                <a:spcPts val="600"/>
              </a:spcBef>
              <a:spcAft>
                <a:spcPts val="200"/>
              </a:spcAft>
              <a:buClr>
                <a:schemeClr val="accent4"/>
              </a:buClr>
              <a:buSzPct val="60000"/>
              <a:buFont typeface=".Lucida Grande UI Regular"/>
              <a:buChar char="►"/>
              <a:defRPr sz="2400" kern="1200" spc="10">
                <a:solidFill>
                  <a:schemeClr val="accent3"/>
                </a:solidFill>
                <a:latin typeface="Arial"/>
                <a:ea typeface="+mn-ea"/>
                <a:cs typeface="Arial"/>
              </a:defRPr>
            </a:lvl3pPr>
            <a:lvl4pPr marL="1481328" indent="-283464" algn="l" defTabSz="914400" rtl="0" eaLnBrk="1" latinLnBrk="0" hangingPunct="1">
              <a:lnSpc>
                <a:spcPct val="85000"/>
              </a:lnSpc>
              <a:spcBef>
                <a:spcPts val="300"/>
              </a:spcBef>
              <a:spcAft>
                <a:spcPts val="200"/>
              </a:spcAft>
              <a:buClr>
                <a:schemeClr val="accent1"/>
              </a:buClr>
              <a:buSzPct val="115000"/>
              <a:buFont typeface="System Font Regular"/>
              <a:buChar char="⁃"/>
              <a:defRPr sz="2100" kern="1200" spc="10">
                <a:solidFill>
                  <a:schemeClr val="accent3"/>
                </a:solidFill>
                <a:latin typeface="Arial"/>
                <a:ea typeface="+mn-ea"/>
                <a:cs typeface="Arial"/>
              </a:defRPr>
            </a:lvl4pPr>
            <a:lvl5pPr marL="1883664" indent="-283464" algn="l" defTabSz="914400" rtl="0" eaLnBrk="1" latinLnBrk="0" hangingPunct="1">
              <a:lnSpc>
                <a:spcPct val="85000"/>
              </a:lnSpc>
              <a:spcBef>
                <a:spcPts val="300"/>
              </a:spcBef>
              <a:spcAft>
                <a:spcPts val="200"/>
              </a:spcAft>
              <a:buClr>
                <a:schemeClr val="accent3">
                  <a:lumMod val="60000"/>
                  <a:lumOff val="40000"/>
                </a:schemeClr>
              </a:buClr>
              <a:buSzPct val="115000"/>
              <a:buFont typeface="System Font Regular"/>
              <a:buChar char="⁃"/>
              <a:defRPr sz="2100" kern="1200" spc="1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1600"/>
              </a:spcBef>
              <a:spcAft>
                <a:spcPts val="200"/>
              </a:spcAft>
              <a:buClr>
                <a:srgbClr val="005774"/>
              </a:buClr>
              <a:buSzPct val="77000"/>
              <a:buFont typeface=".Lucida Grande UI Regular"/>
              <a:buNone/>
              <a:tabLst/>
              <a:defRPr/>
            </a:pPr>
            <a:r>
              <a:rPr kumimoji="0" lang="en-US" sz="3600" b="0" i="0" u="none" strike="noStrike" kern="1200" cap="none" spc="10" normalizeH="0" baseline="0" noProof="0">
                <a:ln>
                  <a:noFill/>
                </a:ln>
                <a:solidFill>
                  <a:prstClr val="white"/>
                </a:solidFill>
                <a:effectLst/>
                <a:uLnTx/>
                <a:uFillTx/>
                <a:latin typeface="Arial" panose="020B0604020202020204"/>
                <a:ea typeface="+mn-ea"/>
                <a:cs typeface="Arial"/>
              </a:rPr>
              <a:t>Visit </a:t>
            </a:r>
            <a:r>
              <a:rPr kumimoji="0" lang="en-US" sz="3600" b="0" i="0" u="none" strike="noStrike" kern="1200" cap="none" spc="10" normalizeH="0" baseline="0" noProof="0">
                <a:ln>
                  <a:noFill/>
                </a:ln>
                <a:solidFill>
                  <a:srgbClr val="FF7E70"/>
                </a:solidFill>
                <a:effectLst/>
                <a:uLnTx/>
                <a:uFillTx/>
                <a:latin typeface="Arial" panose="020B0604020202020204"/>
                <a:ea typeface="+mn-ea"/>
                <a:cs typeface="Arial"/>
              </a:rPr>
              <a:t>www.cmeoutfitters.com</a:t>
            </a:r>
            <a:br>
              <a:rPr kumimoji="0" lang="en-US" sz="3600" b="0" i="0" u="none" strike="noStrike" kern="1200" cap="none" spc="10" normalizeH="0" baseline="0" noProof="0">
                <a:ln>
                  <a:noFill/>
                </a:ln>
                <a:solidFill>
                  <a:prstClr val="white"/>
                </a:solidFill>
                <a:effectLst/>
                <a:uLnTx/>
                <a:uFillTx/>
                <a:latin typeface="Arial" panose="020B0604020202020204"/>
                <a:ea typeface="+mn-ea"/>
                <a:cs typeface="Arial"/>
              </a:rPr>
            </a:br>
            <a:r>
              <a:rPr kumimoji="0" lang="en-US" sz="3600" b="0" i="0" u="none" strike="noStrike" kern="1200" cap="none" spc="10" normalizeH="0" baseline="0" noProof="0">
                <a:ln>
                  <a:noFill/>
                </a:ln>
                <a:solidFill>
                  <a:prstClr val="white"/>
                </a:solidFill>
                <a:effectLst/>
                <a:uLnTx/>
                <a:uFillTx/>
                <a:latin typeface="Arial" panose="020B0604020202020204"/>
                <a:ea typeface="+mn-ea"/>
                <a:cs typeface="Arial"/>
              </a:rPr>
              <a:t>for clinical information and </a:t>
            </a:r>
            <a:br>
              <a:rPr kumimoji="0" lang="en-US" sz="3600" b="0" i="0" u="none" strike="noStrike" kern="1200" cap="none" spc="10" normalizeH="0" baseline="0" noProof="0">
                <a:ln>
                  <a:noFill/>
                </a:ln>
                <a:solidFill>
                  <a:prstClr val="white"/>
                </a:solidFill>
                <a:effectLst/>
                <a:uLnTx/>
                <a:uFillTx/>
                <a:latin typeface="Arial" panose="020B0604020202020204"/>
                <a:ea typeface="+mn-ea"/>
                <a:cs typeface="Arial"/>
              </a:rPr>
            </a:br>
            <a:r>
              <a:rPr kumimoji="0" lang="en-US" sz="3600" b="0" i="0" u="none" strike="noStrike" kern="1200" cap="none" spc="10" normalizeH="0" baseline="0" noProof="0">
                <a:ln>
                  <a:noFill/>
                </a:ln>
                <a:solidFill>
                  <a:prstClr val="white"/>
                </a:solidFill>
                <a:effectLst/>
                <a:uLnTx/>
                <a:uFillTx/>
                <a:latin typeface="Arial" panose="020B0604020202020204"/>
                <a:ea typeface="+mn-ea"/>
                <a:cs typeface="Arial"/>
              </a:rPr>
              <a:t>certified educational activities</a:t>
            </a:r>
          </a:p>
        </p:txBody>
      </p:sp>
      <p:cxnSp>
        <p:nvCxnSpPr>
          <p:cNvPr id="4" name="Straight Connector 3">
            <a:extLst>
              <a:ext uri="{FF2B5EF4-FFF2-40B4-BE49-F238E27FC236}">
                <a16:creationId xmlns:a16="http://schemas.microsoft.com/office/drawing/2014/main" id="{30C1F919-D325-1137-5A88-1F4D992F6D3C}"/>
              </a:ext>
            </a:extLst>
          </p:cNvPr>
          <p:cNvCxnSpPr>
            <a:cxnSpLocks/>
          </p:cNvCxnSpPr>
          <p:nvPr/>
        </p:nvCxnSpPr>
        <p:spPr>
          <a:xfrm>
            <a:off x="458057" y="2788151"/>
            <a:ext cx="5247174" cy="0"/>
          </a:xfrm>
          <a:prstGeom prst="line">
            <a:avLst/>
          </a:prstGeom>
          <a:ln w="19050">
            <a:solidFill>
              <a:schemeClr val="accent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88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24624B-D08F-E0BA-55E0-CA11F84D91CB}"/>
              </a:ext>
            </a:extLst>
          </p:cNvPr>
          <p:cNvSpPr>
            <a:spLocks noGrp="1"/>
          </p:cNvSpPr>
          <p:nvPr>
            <p:ph sz="quarter" idx="10"/>
          </p:nvPr>
        </p:nvSpPr>
        <p:spPr/>
        <p:txBody>
          <a:bodyPr/>
          <a:lstStyle/>
          <a:p>
            <a:r>
              <a:rPr lang="en-US" b="0" i="1"/>
              <a:t>Visit the</a:t>
            </a:r>
          </a:p>
          <a:p>
            <a:r>
              <a:rPr lang="en-US">
                <a:solidFill>
                  <a:srgbClr val="FF7E70"/>
                </a:solidFill>
              </a:rPr>
              <a:t>Liver Disease Hub</a:t>
            </a:r>
          </a:p>
        </p:txBody>
      </p:sp>
      <p:sp>
        <p:nvSpPr>
          <p:cNvPr id="8" name="Content Placeholder 7">
            <a:extLst>
              <a:ext uri="{FF2B5EF4-FFF2-40B4-BE49-F238E27FC236}">
                <a16:creationId xmlns:a16="http://schemas.microsoft.com/office/drawing/2014/main" id="{9939D385-FF88-4015-0708-6DF531315B2F}"/>
              </a:ext>
            </a:extLst>
          </p:cNvPr>
          <p:cNvSpPr>
            <a:spLocks noGrp="1"/>
          </p:cNvSpPr>
          <p:nvPr>
            <p:ph sz="quarter" idx="11"/>
          </p:nvPr>
        </p:nvSpPr>
        <p:spPr>
          <a:xfrm>
            <a:off x="549274" y="3034734"/>
            <a:ext cx="8015304" cy="1274710"/>
          </a:xfrm>
        </p:spPr>
        <p:txBody>
          <a:bodyPr>
            <a:normAutofit fontScale="70000" lnSpcReduction="20000"/>
          </a:bodyPr>
          <a:lstStyle/>
          <a:p>
            <a:pPr marL="0" marR="0" lvl="0" indent="0" algn="l" defTabSz="685800" rtl="0" eaLnBrk="1" fontAlgn="auto" latinLnBrk="0" hangingPunct="1">
              <a:lnSpc>
                <a:spcPct val="110000"/>
              </a:lnSpc>
              <a:spcBef>
                <a:spcPts val="0"/>
              </a:spcBef>
              <a:spcAft>
                <a:spcPts val="0"/>
              </a:spcAft>
              <a:buClr>
                <a:srgbClr val="0B273E"/>
              </a:buClr>
              <a:buSzPct val="115000"/>
              <a:buFont typeface="Arial"/>
              <a:buNone/>
              <a:tabLst/>
              <a:defRPr/>
            </a:pPr>
            <a:r>
              <a:rPr kumimoji="0" lang="en-US" sz="3100" b="0" i="0" u="none" strike="noStrike" kern="1200" cap="none" spc="0" normalizeH="0" baseline="0" noProof="0">
                <a:ln>
                  <a:noFill/>
                </a:ln>
                <a:solidFill>
                  <a:srgbClr val="FFFFFF"/>
                </a:solidFill>
                <a:effectLst/>
                <a:uLnTx/>
                <a:uFillTx/>
                <a:latin typeface="Arial"/>
                <a:ea typeface="+mn-ea"/>
                <a:cs typeface="Arial"/>
              </a:rPr>
              <a:t>Free resources and education </a:t>
            </a:r>
          </a:p>
          <a:p>
            <a:pPr marL="0" marR="0" lvl="0" indent="0" algn="l" defTabSz="685800" rtl="0" eaLnBrk="1" fontAlgn="auto" latinLnBrk="0" hangingPunct="1">
              <a:lnSpc>
                <a:spcPct val="110000"/>
              </a:lnSpc>
              <a:spcBef>
                <a:spcPts val="0"/>
              </a:spcBef>
              <a:spcAft>
                <a:spcPts val="0"/>
              </a:spcAft>
              <a:buClr>
                <a:srgbClr val="0B273E"/>
              </a:buClr>
              <a:buSzPct val="115000"/>
              <a:buFont typeface="Arial"/>
              <a:buNone/>
              <a:tabLst/>
              <a:defRPr/>
            </a:pPr>
            <a:r>
              <a:rPr lang="en-US" sz="3100" i="0">
                <a:solidFill>
                  <a:srgbClr val="FFFFFF"/>
                </a:solidFill>
                <a:latin typeface="Arial"/>
                <a:cs typeface="Arial"/>
              </a:rPr>
              <a:t>f</a:t>
            </a:r>
            <a:r>
              <a:rPr kumimoji="0" lang="en-US" sz="3100" b="0" i="0" u="none" strike="noStrike" kern="1200" cap="none" spc="0" normalizeH="0" baseline="0" noProof="0">
                <a:ln>
                  <a:noFill/>
                </a:ln>
                <a:solidFill>
                  <a:srgbClr val="FFFFFF"/>
                </a:solidFill>
                <a:effectLst/>
                <a:uLnTx/>
                <a:uFillTx/>
                <a:latin typeface="Arial"/>
                <a:ea typeface="+mn-ea"/>
                <a:cs typeface="Arial"/>
              </a:rPr>
              <a:t>or health care professionals and patients</a:t>
            </a:r>
          </a:p>
          <a:p>
            <a:pPr marL="0" marR="0" lvl="0" indent="0" algn="l" defTabSz="685800" rtl="0" eaLnBrk="1" fontAlgn="auto" latinLnBrk="0" hangingPunct="1">
              <a:lnSpc>
                <a:spcPct val="110000"/>
              </a:lnSpc>
              <a:spcBef>
                <a:spcPts val="0"/>
              </a:spcBef>
              <a:spcAft>
                <a:spcPts val="0"/>
              </a:spcAft>
              <a:buClr>
                <a:srgbClr val="0B273E"/>
              </a:buClr>
              <a:buSzPct val="115000"/>
              <a:buFont typeface="Arial"/>
              <a:buNone/>
              <a:tabLst/>
              <a:defRPr/>
            </a:pPr>
            <a:endParaRPr lang="en-US" b="1" i="0"/>
          </a:p>
          <a:p>
            <a:pPr>
              <a:lnSpc>
                <a:spcPct val="110000"/>
              </a:lnSpc>
            </a:pPr>
            <a:r>
              <a:rPr lang="en-US" b="1" i="0">
                <a:solidFill>
                  <a:srgbClr val="FF7E70"/>
                </a:solidFill>
              </a:rPr>
              <a:t>https://www.cmeoutfitters.com/practice/liver-disease-hub/</a:t>
            </a:r>
          </a:p>
        </p:txBody>
      </p:sp>
    </p:spTree>
    <p:extLst>
      <p:ext uri="{BB962C8B-B14F-4D97-AF65-F5344CB8AC3E}">
        <p14:creationId xmlns:p14="http://schemas.microsoft.com/office/powerpoint/2010/main" val="122284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9580E-B142-9AC7-49FB-9BCAA6B9B9D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5D2CA0-F6E7-27E0-C53B-AA79731B39B1}"/>
              </a:ext>
            </a:extLst>
          </p:cNvPr>
          <p:cNvSpPr>
            <a:spLocks noGrp="1"/>
          </p:cNvSpPr>
          <p:nvPr>
            <p:ph sz="quarter" idx="10"/>
          </p:nvPr>
        </p:nvSpPr>
        <p:spPr>
          <a:xfrm>
            <a:off x="532648" y="2832134"/>
            <a:ext cx="8015304" cy="1010655"/>
          </a:xfrm>
        </p:spPr>
        <p:txBody>
          <a:bodyPr>
            <a:noAutofit/>
          </a:bodyPr>
          <a:lstStyle/>
          <a:p>
            <a:r>
              <a:rPr lang="en-US" sz="3600">
                <a:effectLst/>
              </a:rPr>
              <a:t>Spotting the Red Flags: </a:t>
            </a:r>
            <a:br>
              <a:rPr lang="en-US" sz="3600">
                <a:effectLst/>
              </a:rPr>
            </a:br>
            <a:r>
              <a:rPr lang="en-US" sz="3600">
                <a:effectLst/>
              </a:rPr>
              <a:t>Screening and Risk Strat </a:t>
            </a:r>
            <a:br>
              <a:rPr lang="en-US" sz="3600">
                <a:effectLst/>
              </a:rPr>
            </a:br>
            <a:r>
              <a:rPr lang="en-US" sz="3600">
                <a:effectLst/>
              </a:rPr>
              <a:t>Like a Pro </a:t>
            </a:r>
            <a:endParaRPr lang="en-US" sz="3600"/>
          </a:p>
        </p:txBody>
      </p:sp>
    </p:spTree>
    <p:extLst>
      <p:ext uri="{BB962C8B-B14F-4D97-AF65-F5344CB8AC3E}">
        <p14:creationId xmlns:p14="http://schemas.microsoft.com/office/powerpoint/2010/main" val="146003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in a suit and tie&#10;&#10;AI-generated content may be incorrect.">
            <a:extLst>
              <a:ext uri="{FF2B5EF4-FFF2-40B4-BE49-F238E27FC236}">
                <a16:creationId xmlns:a16="http://schemas.microsoft.com/office/drawing/2014/main" id="{CBBB0E81-66C6-3DFB-55FF-9A4BAA96B0A4}"/>
              </a:ext>
            </a:extLst>
          </p:cNvPr>
          <p:cNvPicPr>
            <a:picLocks noGrp="1" noChangeAspect="1"/>
          </p:cNvPicPr>
          <p:nvPr>
            <p:ph type="pic" idx="1"/>
          </p:nvPr>
        </p:nvPicPr>
        <p:blipFill>
          <a:blip r:embed="rId2"/>
          <a:srcRect l="23380" r="23380"/>
          <a:stretch>
            <a:fillRect/>
          </a:stretch>
        </p:blipFill>
        <p:spPr/>
      </p:pic>
      <p:sp>
        <p:nvSpPr>
          <p:cNvPr id="2" name="Title 1">
            <a:extLst>
              <a:ext uri="{FF2B5EF4-FFF2-40B4-BE49-F238E27FC236}">
                <a16:creationId xmlns:a16="http://schemas.microsoft.com/office/drawing/2014/main" id="{E37B227C-B04E-31DE-200F-B27FED14240F}"/>
              </a:ext>
            </a:extLst>
          </p:cNvPr>
          <p:cNvSpPr>
            <a:spLocks noGrp="1"/>
          </p:cNvSpPr>
          <p:nvPr>
            <p:ph type="title"/>
          </p:nvPr>
        </p:nvSpPr>
        <p:spPr/>
        <p:txBody>
          <a:bodyPr/>
          <a:lstStyle/>
          <a:p>
            <a:r>
              <a:rPr lang="en-US">
                <a:solidFill>
                  <a:srgbClr val="97DCE0"/>
                </a:solidFill>
              </a:rPr>
              <a:t>Conan Tu, MD, MBA, DACD, BC-ADM</a:t>
            </a:r>
          </a:p>
        </p:txBody>
      </p:sp>
      <p:sp>
        <p:nvSpPr>
          <p:cNvPr id="4" name="Text Placeholder 3">
            <a:extLst>
              <a:ext uri="{FF2B5EF4-FFF2-40B4-BE49-F238E27FC236}">
                <a16:creationId xmlns:a16="http://schemas.microsoft.com/office/drawing/2014/main" id="{95DBA7C4-E97E-90D9-7051-292CB64CAB7E}"/>
              </a:ext>
            </a:extLst>
          </p:cNvPr>
          <p:cNvSpPr>
            <a:spLocks noGrp="1"/>
          </p:cNvSpPr>
          <p:nvPr>
            <p:ph type="body" sz="half" idx="2"/>
          </p:nvPr>
        </p:nvSpPr>
        <p:spPr/>
        <p:txBody>
          <a:bodyPr/>
          <a:lstStyle/>
          <a:p>
            <a:r>
              <a:rPr lang="en-US">
                <a:solidFill>
                  <a:schemeClr val="bg2"/>
                </a:solidFill>
              </a:rPr>
              <a:t>Regional Chief of Adult Primary Care</a:t>
            </a:r>
          </a:p>
          <a:p>
            <a:r>
              <a:rPr lang="en-US">
                <a:solidFill>
                  <a:schemeClr val="bg2"/>
                </a:solidFill>
              </a:rPr>
              <a:t>Eastern Long Island</a:t>
            </a:r>
          </a:p>
          <a:p>
            <a:r>
              <a:rPr lang="en-US">
                <a:solidFill>
                  <a:schemeClr val="bg2"/>
                </a:solidFill>
              </a:rPr>
              <a:t>Optum Medical Care of New York and New Jersey</a:t>
            </a:r>
          </a:p>
          <a:p>
            <a:r>
              <a:rPr lang="en-US">
                <a:solidFill>
                  <a:schemeClr val="bg2"/>
                </a:solidFill>
              </a:rPr>
              <a:t>Bethpage, New York</a:t>
            </a:r>
          </a:p>
          <a:p>
            <a:endParaRPr lang="en-US"/>
          </a:p>
        </p:txBody>
      </p:sp>
      <p:pic>
        <p:nvPicPr>
          <p:cNvPr id="8" name="Picture Placeholder 7" descr="A person in a suit and tie&#10;&#10;AI-generated content may be incorrect.">
            <a:extLst>
              <a:ext uri="{FF2B5EF4-FFF2-40B4-BE49-F238E27FC236}">
                <a16:creationId xmlns:a16="http://schemas.microsoft.com/office/drawing/2014/main" id="{3FC937AB-BA86-E054-65EE-69111E05516C}"/>
              </a:ext>
            </a:extLst>
          </p:cNvPr>
          <p:cNvPicPr>
            <a:picLocks noGrp="1" noChangeAspect="1"/>
          </p:cNvPicPr>
          <p:nvPr>
            <p:ph type="pic" idx="10"/>
          </p:nvPr>
        </p:nvPicPr>
        <p:blipFill>
          <a:blip r:embed="rId3"/>
          <a:srcRect l="7468" r="7468"/>
          <a:stretch>
            <a:fillRect/>
          </a:stretch>
        </p:blipFill>
        <p:spPr/>
      </p:pic>
      <p:sp>
        <p:nvSpPr>
          <p:cNvPr id="12" name="Text Placeholder 11">
            <a:extLst>
              <a:ext uri="{FF2B5EF4-FFF2-40B4-BE49-F238E27FC236}">
                <a16:creationId xmlns:a16="http://schemas.microsoft.com/office/drawing/2014/main" id="{D10B9010-7701-7C08-9D1C-4A60E044817E}"/>
              </a:ext>
            </a:extLst>
          </p:cNvPr>
          <p:cNvSpPr>
            <a:spLocks noGrp="1"/>
          </p:cNvSpPr>
          <p:nvPr>
            <p:ph type="body" sz="half" idx="11"/>
          </p:nvPr>
        </p:nvSpPr>
        <p:spPr/>
        <p:txBody>
          <a:bodyPr/>
          <a:lstStyle/>
          <a:p>
            <a:r>
              <a:rPr lang="en-US">
                <a:solidFill>
                  <a:schemeClr val="bg2"/>
                </a:solidFill>
              </a:rPr>
              <a:t>Associate Professor of Clinical Medicine</a:t>
            </a:r>
          </a:p>
          <a:p>
            <a:r>
              <a:rPr lang="en-US">
                <a:solidFill>
                  <a:schemeClr val="bg2"/>
                </a:solidFill>
              </a:rPr>
              <a:t>Director of Liver Quality and Inpatient Liver Services</a:t>
            </a:r>
          </a:p>
          <a:p>
            <a:r>
              <a:rPr lang="en-US">
                <a:solidFill>
                  <a:schemeClr val="bg2"/>
                </a:solidFill>
              </a:rPr>
              <a:t>Weill Cornell Medicine</a:t>
            </a:r>
          </a:p>
          <a:p>
            <a:r>
              <a:rPr lang="en-US">
                <a:solidFill>
                  <a:schemeClr val="bg2"/>
                </a:solidFill>
              </a:rPr>
              <a:t>New York, New York</a:t>
            </a:r>
            <a:endParaRPr lang="en-US"/>
          </a:p>
        </p:txBody>
      </p:sp>
      <p:sp>
        <p:nvSpPr>
          <p:cNvPr id="13" name="Text Placeholder 12">
            <a:extLst>
              <a:ext uri="{FF2B5EF4-FFF2-40B4-BE49-F238E27FC236}">
                <a16:creationId xmlns:a16="http://schemas.microsoft.com/office/drawing/2014/main" id="{7D901A95-907E-32B8-18E3-2BE7221C0C19}"/>
              </a:ext>
            </a:extLst>
          </p:cNvPr>
          <p:cNvSpPr>
            <a:spLocks noGrp="1"/>
          </p:cNvSpPr>
          <p:nvPr>
            <p:ph type="body" sz="quarter" idx="12"/>
          </p:nvPr>
        </p:nvSpPr>
        <p:spPr/>
        <p:txBody>
          <a:bodyPr/>
          <a:lstStyle/>
          <a:p>
            <a:pPr marL="0" indent="0">
              <a:buNone/>
            </a:pPr>
            <a:r>
              <a:rPr lang="en-US">
                <a:solidFill>
                  <a:srgbClr val="97DCE0"/>
                </a:solidFill>
              </a:rPr>
              <a:t>Arun B. Jesudian, MD</a:t>
            </a:r>
          </a:p>
        </p:txBody>
      </p:sp>
    </p:spTree>
    <p:extLst>
      <p:ext uri="{BB962C8B-B14F-4D97-AF65-F5344CB8AC3E}">
        <p14:creationId xmlns:p14="http://schemas.microsoft.com/office/powerpoint/2010/main" val="144627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11AFEA-0009-F8E0-7831-03306427B782}"/>
              </a:ext>
            </a:extLst>
          </p:cNvPr>
          <p:cNvSpPr>
            <a:spLocks noGrp="1"/>
          </p:cNvSpPr>
          <p:nvPr>
            <p:ph sz="quarter" idx="11"/>
          </p:nvPr>
        </p:nvSpPr>
        <p:spPr>
          <a:xfrm>
            <a:off x="549274" y="3214557"/>
            <a:ext cx="8015304" cy="1530034"/>
          </a:xfrm>
        </p:spPr>
        <p:txBody>
          <a:bodyPr/>
          <a:lstStyle/>
          <a:p>
            <a:r>
              <a:rPr lang="en-US"/>
              <a:t>Identify best practices for optimal screening, identification, and risk stratification of patients </a:t>
            </a:r>
            <a:br>
              <a:rPr lang="en-US"/>
            </a:br>
            <a:r>
              <a:rPr lang="en-US"/>
              <a:t>at high risk for MASH with fibrosis</a:t>
            </a:r>
          </a:p>
          <a:p>
            <a:endParaRPr lang="en-US"/>
          </a:p>
        </p:txBody>
      </p:sp>
    </p:spTree>
    <p:extLst>
      <p:ext uri="{BB962C8B-B14F-4D97-AF65-F5344CB8AC3E}">
        <p14:creationId xmlns:p14="http://schemas.microsoft.com/office/powerpoint/2010/main" val="80508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0BF591-A70E-C3C6-268C-7BA152291CE0}"/>
              </a:ext>
            </a:extLst>
          </p:cNvPr>
          <p:cNvSpPr>
            <a:spLocks noGrp="1"/>
          </p:cNvSpPr>
          <p:nvPr>
            <p:ph type="title"/>
          </p:nvPr>
        </p:nvSpPr>
        <p:spPr/>
        <p:txBody>
          <a:bodyPr/>
          <a:lstStyle/>
          <a:p>
            <a:r>
              <a:rPr lang="en-US"/>
              <a:t>Defining MASLD and MASH </a:t>
            </a:r>
          </a:p>
        </p:txBody>
      </p:sp>
      <p:sp>
        <p:nvSpPr>
          <p:cNvPr id="10" name="Text Placeholder 9">
            <a:extLst>
              <a:ext uri="{FF2B5EF4-FFF2-40B4-BE49-F238E27FC236}">
                <a16:creationId xmlns:a16="http://schemas.microsoft.com/office/drawing/2014/main" id="{F0F9A6B4-B8D4-8355-DA57-F8C89036BA19}"/>
              </a:ext>
            </a:extLst>
          </p:cNvPr>
          <p:cNvSpPr>
            <a:spLocks noGrp="1"/>
          </p:cNvSpPr>
          <p:nvPr>
            <p:ph type="body" sz="quarter" idx="10"/>
          </p:nvPr>
        </p:nvSpPr>
        <p:spPr>
          <a:xfrm>
            <a:off x="0" y="4834313"/>
            <a:ext cx="8337550" cy="304800"/>
          </a:xfrm>
        </p:spPr>
        <p:txBody>
          <a:bodyPr/>
          <a:lstStyle/>
          <a:p>
            <a:r>
              <a:rPr lang="en-US" sz="800"/>
              <a:t>HIV = human immunodeficiency virus; MASH = metabolic dysfunction-associated steatohepatitis.</a:t>
            </a:r>
          </a:p>
          <a:p>
            <a:pPr>
              <a:spcBef>
                <a:spcPts val="200"/>
              </a:spcBef>
            </a:pPr>
            <a:r>
              <a:rPr lang="en-US" sz="800"/>
              <a:t>Loomba R, et al. </a:t>
            </a:r>
            <a:r>
              <a:rPr lang="en-US" sz="800" i="1"/>
              <a:t>Cell</a:t>
            </a:r>
            <a:r>
              <a:rPr lang="en-US" sz="800"/>
              <a:t>. 2021;184(10):2537-2564. Brouwers B, et al. </a:t>
            </a:r>
            <a:r>
              <a:rPr lang="en-US" sz="800" i="1"/>
              <a:t>Diabetes Res Clin Pract. </a:t>
            </a:r>
            <a:r>
              <a:rPr lang="en-US" sz="800"/>
              <a:t>2024;211:111675.</a:t>
            </a:r>
          </a:p>
        </p:txBody>
      </p:sp>
      <p:sp>
        <p:nvSpPr>
          <p:cNvPr id="2" name="TextBox 1">
            <a:extLst>
              <a:ext uri="{FF2B5EF4-FFF2-40B4-BE49-F238E27FC236}">
                <a16:creationId xmlns:a16="http://schemas.microsoft.com/office/drawing/2014/main" id="{48F1FDCF-226E-51BD-1560-50B96F692554}"/>
              </a:ext>
            </a:extLst>
          </p:cNvPr>
          <p:cNvSpPr txBox="1"/>
          <p:nvPr/>
        </p:nvSpPr>
        <p:spPr>
          <a:xfrm>
            <a:off x="290024" y="2149560"/>
            <a:ext cx="1911261" cy="1892826"/>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
                <a:srgbClr val="DC6A5B"/>
              </a:buClr>
              <a:buSzPct val="77000"/>
              <a:buFont typeface="Arial" panose="020B0604020202020204" pitchFamily="34" charset="0"/>
              <a:buChar char="•"/>
              <a:defRPr/>
            </a:pPr>
            <a:r>
              <a:rPr kumimoji="0" lang="en-US" sz="1400" b="0" i="0" u="none" strike="noStrike" kern="1200" cap="none" spc="0" normalizeH="0" baseline="0" noProof="0">
                <a:ln>
                  <a:noFill/>
                </a:ln>
                <a:solidFill>
                  <a:srgbClr val="08314F"/>
                </a:solidFill>
                <a:effectLst/>
                <a:uLnTx/>
                <a:uFillTx/>
                <a:latin typeface="Arial" panose="020B0604020202020204"/>
                <a:ea typeface="+mn-ea"/>
                <a:cs typeface="+mn-cs"/>
              </a:rPr>
              <a:t>Global prevalence of MASLD is ~30% among adults</a:t>
            </a:r>
          </a:p>
          <a:p>
            <a:pPr marL="115888" marR="0" lvl="0" indent="-115888" algn="l" defTabSz="457200" rtl="0" eaLnBrk="1" fontAlgn="auto" latinLnBrk="0" hangingPunct="1">
              <a:lnSpc>
                <a:spcPct val="100000"/>
              </a:lnSpc>
              <a:spcBef>
                <a:spcPts val="600"/>
              </a:spcBef>
              <a:spcAft>
                <a:spcPts val="0"/>
              </a:spcAft>
              <a:buClr>
                <a:srgbClr val="DC6A5B"/>
              </a:buClr>
              <a:buSzPct val="77000"/>
              <a:buFont typeface="Arial" panose="020B0604020202020204" pitchFamily="34" charset="0"/>
              <a:buChar char="•"/>
              <a:defRPr/>
            </a:pPr>
            <a:r>
              <a:rPr kumimoji="0" lang="en-US" sz="1400" b="0" i="0" u="none" strike="noStrike" kern="1200" cap="none" spc="0" normalizeH="0" baseline="0" noProof="0">
                <a:ln>
                  <a:noFill/>
                </a:ln>
                <a:solidFill>
                  <a:srgbClr val="08314F"/>
                </a:solidFill>
                <a:effectLst/>
                <a:uLnTx/>
                <a:uFillTx/>
                <a:latin typeface="Arial" panose="020B0604020202020204"/>
                <a:ea typeface="+mn-ea"/>
                <a:cs typeface="+mn-cs"/>
              </a:rPr>
              <a:t>Projected to rise with ↑ rates of obesity, </a:t>
            </a:r>
            <a:r>
              <a:rPr lang="en-US" sz="1400">
                <a:solidFill>
                  <a:srgbClr val="08314F"/>
                </a:solidFill>
                <a:latin typeface="Arial" panose="020B0604020202020204"/>
              </a:rPr>
              <a:t>type 2 diabetes</a:t>
            </a:r>
            <a:r>
              <a:rPr kumimoji="0" lang="en-US" sz="1400" b="0" i="0" u="none" strike="noStrike" kern="1200" cap="none" spc="0" normalizeH="0" baseline="0" noProof="0">
                <a:ln>
                  <a:noFill/>
                </a:ln>
                <a:solidFill>
                  <a:srgbClr val="08314F"/>
                </a:solidFill>
                <a:effectLst/>
                <a:uLnTx/>
                <a:uFillTx/>
                <a:latin typeface="Arial" panose="020B0604020202020204"/>
                <a:ea typeface="+mn-ea"/>
                <a:cs typeface="+mn-cs"/>
              </a:rPr>
              <a:t>, and metabolic syndrome</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Down Arrow 16">
            <a:extLst>
              <a:ext uri="{FF2B5EF4-FFF2-40B4-BE49-F238E27FC236}">
                <a16:creationId xmlns:a16="http://schemas.microsoft.com/office/drawing/2014/main" id="{D67AB8EA-E530-0D21-0C40-77D1D651FC96}"/>
              </a:ext>
            </a:extLst>
          </p:cNvPr>
          <p:cNvSpPr/>
          <p:nvPr/>
        </p:nvSpPr>
        <p:spPr>
          <a:xfrm>
            <a:off x="3712464" y="1707996"/>
            <a:ext cx="237744" cy="285222"/>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Down Arrow 17">
            <a:extLst>
              <a:ext uri="{FF2B5EF4-FFF2-40B4-BE49-F238E27FC236}">
                <a16:creationId xmlns:a16="http://schemas.microsoft.com/office/drawing/2014/main" id="{8FC5CD7B-A8F5-7DF0-2DC0-273CE7475F2B}"/>
              </a:ext>
            </a:extLst>
          </p:cNvPr>
          <p:cNvSpPr/>
          <p:nvPr/>
        </p:nvSpPr>
        <p:spPr>
          <a:xfrm>
            <a:off x="6892373" y="1707996"/>
            <a:ext cx="237744" cy="285222"/>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Rounded Corners 18">
            <a:extLst>
              <a:ext uri="{FF2B5EF4-FFF2-40B4-BE49-F238E27FC236}">
                <a16:creationId xmlns:a16="http://schemas.microsoft.com/office/drawing/2014/main" id="{92CAD67B-9DA1-8C46-4071-13A6690786F5}"/>
              </a:ext>
            </a:extLst>
          </p:cNvPr>
          <p:cNvSpPr/>
          <p:nvPr/>
        </p:nvSpPr>
        <p:spPr>
          <a:xfrm>
            <a:off x="522514" y="1044191"/>
            <a:ext cx="8098971" cy="661919"/>
          </a:xfrm>
          <a:prstGeom prst="roundRect">
            <a:avLst/>
          </a:prstGeom>
          <a:solidFill>
            <a:srgbClr val="1159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7EC8A89B-DF40-7B2A-7207-933860EB2AE7}"/>
              </a:ext>
            </a:extLst>
          </p:cNvPr>
          <p:cNvSpPr txBox="1"/>
          <p:nvPr/>
        </p:nvSpPr>
        <p:spPr>
          <a:xfrm>
            <a:off x="654002" y="1059779"/>
            <a:ext cx="7835997" cy="646331"/>
          </a:xfrm>
          <a:prstGeom prst="rect">
            <a:avLst/>
          </a:prstGeom>
          <a:noFill/>
        </p:spPr>
        <p:txBody>
          <a:bodyPr wrap="square">
            <a:spAutoFit/>
          </a:bodyPr>
          <a:lstStyle/>
          <a:p>
            <a:pPr marR="0" lvl="0" algn="ctr" defTabSz="457200" rtl="0" eaLnBrk="1" fontAlgn="auto" latinLnBrk="0" hangingPunct="1">
              <a:lnSpc>
                <a:spcPct val="100000"/>
              </a:lnSpc>
              <a:spcBef>
                <a:spcPts val="0"/>
              </a:spcBef>
              <a:spcAft>
                <a:spcPts val="0"/>
              </a:spcAft>
              <a:buClr>
                <a:srgbClr val="DC6A5B"/>
              </a:buClr>
              <a:buSzTx/>
              <a:tabLst/>
              <a:defRPr/>
            </a:pPr>
            <a:r>
              <a:rPr kumimoji="0" lang="en-US" sz="1200" b="1" i="0" u="none" strike="noStrike" kern="1200" cap="none" spc="0" normalizeH="0" baseline="0" noProof="0">
                <a:ln>
                  <a:noFill/>
                </a:ln>
                <a:solidFill>
                  <a:prstClr val="white"/>
                </a:solidFill>
                <a:effectLst/>
                <a:uLnTx/>
                <a:uFillTx/>
                <a:latin typeface="Arial" panose="020B0604020202020204"/>
                <a:ea typeface="+mn-ea"/>
                <a:cs typeface="+mn-cs"/>
              </a:rPr>
              <a:t>Metabolic Dysfunction-Associated Steatotic Liver Disease (MASLD) </a:t>
            </a:r>
          </a:p>
          <a:p>
            <a:pPr marL="171450" marR="0" lvl="0" indent="-171450" defTabSz="457200" rtl="0" eaLnBrk="1" fontAlgn="auto" latinLnBrk="0" hangingPunct="1">
              <a:lnSpc>
                <a:spcPct val="100000"/>
              </a:lnSpc>
              <a:spcBef>
                <a:spcPts val="0"/>
              </a:spcBef>
              <a:spcAft>
                <a:spcPts val="0"/>
              </a:spcAft>
              <a:buClr>
                <a:srgbClr val="FF7E70"/>
              </a:buClr>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Arial" panose="020B0604020202020204"/>
                <a:ea typeface="+mn-ea"/>
                <a:cs typeface="+mn-cs"/>
              </a:rPr>
              <a:t>Presence of steatosis in ≥5% hepatocytes; minimal alcohol use</a:t>
            </a:r>
          </a:p>
          <a:p>
            <a:pPr marL="171450" marR="0" lvl="0" indent="-171450" defTabSz="457200" rtl="0" eaLnBrk="1" fontAlgn="auto" latinLnBrk="0" hangingPunct="1">
              <a:lnSpc>
                <a:spcPct val="100000"/>
              </a:lnSpc>
              <a:spcBef>
                <a:spcPts val="0"/>
              </a:spcBef>
              <a:spcAft>
                <a:spcPts val="0"/>
              </a:spcAft>
              <a:buClr>
                <a:srgbClr val="FF7E70"/>
              </a:buClr>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Arial" panose="020B0604020202020204"/>
                <a:ea typeface="+mn-ea"/>
                <a:cs typeface="+mn-cs"/>
              </a:rPr>
              <a:t>No other etiology for liver disease; no secondary causes of MASLD (e.g., medications, HIV, lipodystrophy)</a:t>
            </a:r>
          </a:p>
        </p:txBody>
      </p:sp>
      <p:pic>
        <p:nvPicPr>
          <p:cNvPr id="11" name="Picture 10" descr="Diagram&#10;&#10;Description automatically generated">
            <a:extLst>
              <a:ext uri="{FF2B5EF4-FFF2-40B4-BE49-F238E27FC236}">
                <a16:creationId xmlns:a16="http://schemas.microsoft.com/office/drawing/2014/main" id="{B10AF50D-E6A4-60A5-72FC-1EA686B5F7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92" t="54907" r="50640" b="1514"/>
          <a:stretch/>
        </p:blipFill>
        <p:spPr>
          <a:xfrm>
            <a:off x="2319285" y="2019037"/>
            <a:ext cx="3024102" cy="2219991"/>
          </a:xfrm>
          <a:prstGeom prst="rect">
            <a:avLst/>
          </a:prstGeom>
          <a:ln w="25400">
            <a:solidFill>
              <a:srgbClr val="005774"/>
            </a:solidFill>
          </a:ln>
          <a:effectLst/>
        </p:spPr>
      </p:pic>
      <p:sp>
        <p:nvSpPr>
          <p:cNvPr id="12" name="TextBox 11">
            <a:extLst>
              <a:ext uri="{FF2B5EF4-FFF2-40B4-BE49-F238E27FC236}">
                <a16:creationId xmlns:a16="http://schemas.microsoft.com/office/drawing/2014/main" id="{3B637071-BB38-E181-4F2A-2D8CD0417388}"/>
              </a:ext>
            </a:extLst>
          </p:cNvPr>
          <p:cNvSpPr txBox="1"/>
          <p:nvPr/>
        </p:nvSpPr>
        <p:spPr>
          <a:xfrm>
            <a:off x="2462124" y="4239028"/>
            <a:ext cx="273842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1597B"/>
                </a:solidFill>
                <a:effectLst/>
                <a:uLnTx/>
                <a:uFillTx/>
                <a:latin typeface="Arial" panose="020B0604020202020204"/>
                <a:ea typeface="+mn-ea"/>
                <a:cs typeface="+mn-cs"/>
              </a:rPr>
              <a:t>MASLD (Non-progressive</a:t>
            </a:r>
            <a:r>
              <a:rPr lang="en-US" sz="1200" b="1">
                <a:solidFill>
                  <a:srgbClr val="11597B"/>
                </a:solidFill>
                <a:latin typeface="Arial" panose="020B0604020202020204"/>
              </a:rPr>
              <a:t>)</a:t>
            </a:r>
            <a:endParaRPr kumimoji="0" lang="en-US" sz="1200" b="1" i="0" u="none" strike="noStrike" kern="1200" cap="none" spc="0" normalizeH="0" baseline="0" noProof="0">
              <a:ln>
                <a:noFill/>
              </a:ln>
              <a:solidFill>
                <a:srgbClr val="11597B"/>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BFBF61E8-4834-5FB1-838F-18D9F8D6F256}"/>
              </a:ext>
            </a:extLst>
          </p:cNvPr>
          <p:cNvGrpSpPr/>
          <p:nvPr/>
        </p:nvGrpSpPr>
        <p:grpSpPr>
          <a:xfrm>
            <a:off x="5518890" y="2014431"/>
            <a:ext cx="2984710" cy="2219991"/>
            <a:chOff x="4769671" y="2144966"/>
            <a:chExt cx="2984710" cy="2210847"/>
          </a:xfrm>
        </p:grpSpPr>
        <p:pic>
          <p:nvPicPr>
            <p:cNvPr id="14" name="Picture 13" descr="Diagram&#10;&#10;Description automatically generated">
              <a:extLst>
                <a:ext uri="{FF2B5EF4-FFF2-40B4-BE49-F238E27FC236}">
                  <a16:creationId xmlns:a16="http://schemas.microsoft.com/office/drawing/2014/main" id="{C80758B5-A4F7-83AE-7D16-D3F1F0D212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0620" t="54873" r="804" b="1060"/>
            <a:stretch/>
          </p:blipFill>
          <p:spPr>
            <a:xfrm>
              <a:off x="4769671" y="2144966"/>
              <a:ext cx="2984710" cy="2201593"/>
            </a:xfrm>
            <a:prstGeom prst="rect">
              <a:avLst/>
            </a:prstGeom>
            <a:ln w="25400">
              <a:solidFill>
                <a:srgbClr val="005774"/>
              </a:solidFill>
            </a:ln>
            <a:effectLst/>
          </p:spPr>
        </p:pic>
        <p:sp>
          <p:nvSpPr>
            <p:cNvPr id="15" name="Rounded Rectangle 15">
              <a:extLst>
                <a:ext uri="{FF2B5EF4-FFF2-40B4-BE49-F238E27FC236}">
                  <a16:creationId xmlns:a16="http://schemas.microsoft.com/office/drawing/2014/main" id="{01F4AF8E-FE93-376E-6EBE-C51ECD30BDF4}"/>
                </a:ext>
              </a:extLst>
            </p:cNvPr>
            <p:cNvSpPr/>
            <p:nvPr/>
          </p:nvSpPr>
          <p:spPr>
            <a:xfrm>
              <a:off x="6007608" y="3867912"/>
              <a:ext cx="1344168" cy="487901"/>
            </a:xfrm>
            <a:prstGeom prst="roundRect">
              <a:avLst/>
            </a:prstGeom>
            <a:solidFill>
              <a:srgbClr val="1159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a:ea typeface="+mn-ea"/>
                  <a:cs typeface="+mn-cs"/>
                </a:rPr>
                <a:t>Ballooned hepatocytes</a:t>
              </a:r>
            </a:p>
          </p:txBody>
        </p:sp>
      </p:grpSp>
      <p:sp>
        <p:nvSpPr>
          <p:cNvPr id="16" name="TextBox 15">
            <a:extLst>
              <a:ext uri="{FF2B5EF4-FFF2-40B4-BE49-F238E27FC236}">
                <a16:creationId xmlns:a16="http://schemas.microsoft.com/office/drawing/2014/main" id="{08DC0031-4EBC-D942-8A06-CE49303B00FA}"/>
              </a:ext>
            </a:extLst>
          </p:cNvPr>
          <p:cNvSpPr txBox="1"/>
          <p:nvPr/>
        </p:nvSpPr>
        <p:spPr>
          <a:xfrm>
            <a:off x="5401005" y="4246171"/>
            <a:ext cx="322048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1597B"/>
                </a:solidFill>
                <a:effectLst/>
                <a:uLnTx/>
                <a:uFillTx/>
                <a:latin typeface="Arial" panose="020B0604020202020204"/>
                <a:ea typeface="+mn-ea"/>
                <a:cs typeface="+mn-cs"/>
              </a:rPr>
              <a:t>MASH </a:t>
            </a:r>
            <a:r>
              <a:rPr lang="en-US" sz="1200" b="1">
                <a:solidFill>
                  <a:srgbClr val="11597B"/>
                </a:solidFill>
                <a:latin typeface="Arial" panose="020B0604020202020204"/>
              </a:rPr>
              <a:t>(</a:t>
            </a:r>
            <a:r>
              <a:rPr kumimoji="0" lang="en-US" sz="1200" b="1" i="0" u="none" strike="noStrike" kern="1200" cap="none" spc="0" normalizeH="0" baseline="0" noProof="0">
                <a:ln>
                  <a:noFill/>
                </a:ln>
                <a:solidFill>
                  <a:srgbClr val="11597B"/>
                </a:solidFill>
                <a:effectLst/>
                <a:uLnTx/>
                <a:uFillTx/>
                <a:latin typeface="Arial" panose="020B0604020202020204"/>
                <a:ea typeface="+mn-ea"/>
                <a:cs typeface="+mn-cs"/>
              </a:rPr>
              <a:t>Progressive)</a:t>
            </a:r>
          </a:p>
        </p:txBody>
      </p:sp>
      <p:sp>
        <p:nvSpPr>
          <p:cNvPr id="17" name="TextBox 16">
            <a:extLst>
              <a:ext uri="{FF2B5EF4-FFF2-40B4-BE49-F238E27FC236}">
                <a16:creationId xmlns:a16="http://schemas.microsoft.com/office/drawing/2014/main" id="{71113C1B-94E0-1CBC-F687-687F2441959D}"/>
              </a:ext>
            </a:extLst>
          </p:cNvPr>
          <p:cNvSpPr txBox="1"/>
          <p:nvPr/>
        </p:nvSpPr>
        <p:spPr>
          <a:xfrm>
            <a:off x="2319284" y="4520442"/>
            <a:ext cx="6184315" cy="276999"/>
          </a:xfrm>
          <a:prstGeom prst="rect">
            <a:avLst/>
          </a:prstGeom>
          <a:solidFill>
            <a:schemeClr val="accent2">
              <a:lumMod val="75000"/>
            </a:schemeClr>
          </a:solidFill>
        </p:spPr>
        <p:txBody>
          <a:bodyPr wrap="square" rtlCol="0">
            <a:spAutoFit/>
          </a:bodyPr>
          <a:lstStyle/>
          <a:p>
            <a:pPr algn="ctr"/>
            <a:r>
              <a:rPr lang="en-US" sz="1200" i="1">
                <a:solidFill>
                  <a:schemeClr val="bg1"/>
                </a:solidFill>
              </a:rPr>
              <a:t>MASLD is often asymptomatic, discovered incidentally during routine labs</a:t>
            </a:r>
          </a:p>
        </p:txBody>
      </p:sp>
    </p:spTree>
    <p:extLst>
      <p:ext uri="{BB962C8B-B14F-4D97-AF65-F5344CB8AC3E}">
        <p14:creationId xmlns:p14="http://schemas.microsoft.com/office/powerpoint/2010/main" val="106345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E9E41-7F1B-765A-CA0B-DD17266E9D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E729E6-6B34-0A36-0FB2-057D97DFEB60}"/>
              </a:ext>
            </a:extLst>
          </p:cNvPr>
          <p:cNvSpPr>
            <a:spLocks noGrp="1"/>
          </p:cNvSpPr>
          <p:nvPr>
            <p:ph type="title"/>
          </p:nvPr>
        </p:nvSpPr>
        <p:spPr/>
        <p:txBody>
          <a:bodyPr/>
          <a:lstStyle/>
          <a:p>
            <a:r>
              <a:rPr lang="en-US"/>
              <a:t>Other Types of Steatotic Liver Disease</a:t>
            </a:r>
          </a:p>
        </p:txBody>
      </p:sp>
      <p:sp>
        <p:nvSpPr>
          <p:cNvPr id="9" name="Content Placeholder 8">
            <a:extLst>
              <a:ext uri="{FF2B5EF4-FFF2-40B4-BE49-F238E27FC236}">
                <a16:creationId xmlns:a16="http://schemas.microsoft.com/office/drawing/2014/main" id="{AA7EA511-FC36-C726-5238-6149E9A1FA9C}"/>
              </a:ext>
            </a:extLst>
          </p:cNvPr>
          <p:cNvSpPr>
            <a:spLocks noGrp="1"/>
          </p:cNvSpPr>
          <p:nvPr>
            <p:ph idx="1"/>
          </p:nvPr>
        </p:nvSpPr>
        <p:spPr>
          <a:xfrm>
            <a:off x="262550" y="1180242"/>
            <a:ext cx="8432564" cy="3811509"/>
          </a:xfrm>
        </p:spPr>
        <p:txBody>
          <a:bodyPr/>
          <a:lstStyle/>
          <a:p>
            <a:r>
              <a:rPr lang="en-US" sz="2000" b="1"/>
              <a:t>Metabolic dysfunction and alcohol-associated liver disease (MetALD)</a:t>
            </a:r>
          </a:p>
          <a:p>
            <a:pPr lvl="1"/>
            <a:r>
              <a:rPr lang="en-US" sz="1800"/>
              <a:t>Refers to patients with hepatic steatosis, at least one metabolic risk factor, and moderate alcohol consumption, defined as 20-50 g/day for females and 30-60 g/day for males</a:t>
            </a:r>
          </a:p>
          <a:p>
            <a:pPr lvl="1"/>
            <a:r>
              <a:rPr lang="en-US" sz="1800"/>
              <a:t>May result from a combination of metabolic dysfunction and moderate alcohol consumption, representing a spectrum between MASLD-predominant and alcohol-predominant disease</a:t>
            </a:r>
          </a:p>
          <a:p>
            <a:r>
              <a:rPr lang="en-US" sz="2000" b="1"/>
              <a:t>Alcohol-associated liver disease (ALD)</a:t>
            </a:r>
          </a:p>
          <a:p>
            <a:pPr lvl="1"/>
            <a:r>
              <a:rPr lang="en-US" sz="1800"/>
              <a:t>Patients with steatosis and heavy alcohol use (&gt;50 g/day for females, </a:t>
            </a:r>
            <a:br>
              <a:rPr lang="en-US" sz="1800"/>
            </a:br>
            <a:r>
              <a:rPr lang="en-US" sz="1800"/>
              <a:t>&gt;60 g/day for males), with a standard drink containing ~14g alcohol</a:t>
            </a:r>
          </a:p>
          <a:p>
            <a:pPr marL="0" indent="0">
              <a:buNone/>
            </a:pPr>
            <a:endParaRPr lang="en-US"/>
          </a:p>
        </p:txBody>
      </p:sp>
      <p:sp>
        <p:nvSpPr>
          <p:cNvPr id="3" name="Text Placeholder 2">
            <a:extLst>
              <a:ext uri="{FF2B5EF4-FFF2-40B4-BE49-F238E27FC236}">
                <a16:creationId xmlns:a16="http://schemas.microsoft.com/office/drawing/2014/main" id="{0D533173-D598-429A-68A7-B779BAA1FB3E}"/>
              </a:ext>
            </a:extLst>
          </p:cNvPr>
          <p:cNvSpPr>
            <a:spLocks noGrp="1"/>
          </p:cNvSpPr>
          <p:nvPr>
            <p:ph type="body" sz="quarter" idx="10"/>
          </p:nvPr>
        </p:nvSpPr>
        <p:spPr/>
        <p:txBody>
          <a:bodyPr/>
          <a:lstStyle/>
          <a:p>
            <a:r>
              <a:rPr lang="en-US"/>
              <a:t>Huang DQ, et al. </a:t>
            </a:r>
            <a:r>
              <a:rPr lang="en-US" i="1"/>
              <a:t>Nat Rev Dis Primers</a:t>
            </a:r>
            <a:r>
              <a:rPr lang="en-US"/>
              <a:t>. 2025;11(1):14. Girish V, et al. In: StatPearls [Internet]. Treasure Island (FL): StatPearls Publishing; 2025. https://www.ncbi.nlm.nih.gov/books/NBK459290/.</a:t>
            </a:r>
          </a:p>
        </p:txBody>
      </p:sp>
    </p:spTree>
    <p:extLst>
      <p:ext uri="{BB962C8B-B14F-4D97-AF65-F5344CB8AC3E}">
        <p14:creationId xmlns:p14="http://schemas.microsoft.com/office/powerpoint/2010/main" val="27220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23339-91F5-9ADA-CDA0-A7998B7C0D6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EF1E31-7A7B-B26D-A2D5-C61007352D22}"/>
              </a:ext>
            </a:extLst>
          </p:cNvPr>
          <p:cNvSpPr>
            <a:spLocks noGrp="1"/>
          </p:cNvSpPr>
          <p:nvPr>
            <p:ph type="title"/>
          </p:nvPr>
        </p:nvSpPr>
        <p:spPr/>
        <p:txBody>
          <a:bodyPr/>
          <a:lstStyle/>
          <a:p>
            <a:r>
              <a:rPr lang="en-US"/>
              <a:t>Defining Metabolic Risk: AASLD</a:t>
            </a:r>
          </a:p>
        </p:txBody>
      </p:sp>
      <p:sp>
        <p:nvSpPr>
          <p:cNvPr id="9" name="Content Placeholder 8">
            <a:extLst>
              <a:ext uri="{FF2B5EF4-FFF2-40B4-BE49-F238E27FC236}">
                <a16:creationId xmlns:a16="http://schemas.microsoft.com/office/drawing/2014/main" id="{BF25FB4A-DE74-34B6-3E96-515402E044F5}"/>
              </a:ext>
            </a:extLst>
          </p:cNvPr>
          <p:cNvSpPr>
            <a:spLocks noGrp="1"/>
          </p:cNvSpPr>
          <p:nvPr>
            <p:ph idx="1"/>
          </p:nvPr>
        </p:nvSpPr>
        <p:spPr>
          <a:xfrm>
            <a:off x="262549" y="1197172"/>
            <a:ext cx="8650445" cy="3811509"/>
          </a:xfrm>
        </p:spPr>
        <p:txBody>
          <a:bodyPr/>
          <a:lstStyle/>
          <a:p>
            <a:pPr>
              <a:spcAft>
                <a:spcPts val="300"/>
              </a:spcAft>
            </a:pPr>
            <a:r>
              <a:rPr lang="en-US" sz="1600" b="1"/>
              <a:t>Excess adiposity</a:t>
            </a:r>
          </a:p>
          <a:p>
            <a:pPr lvl="1">
              <a:spcAft>
                <a:spcPts val="300"/>
              </a:spcAft>
            </a:pPr>
            <a:r>
              <a:rPr lang="en-US" sz="1400" u="sng"/>
              <a:t>BMI</a:t>
            </a:r>
            <a:r>
              <a:rPr lang="en-US" sz="1400"/>
              <a:t>: A BMI of ≥25 kg/m² in the general population or ≥23 kg/m² in individuals of Asian ancestry</a:t>
            </a:r>
          </a:p>
          <a:p>
            <a:pPr lvl="1">
              <a:spcAft>
                <a:spcPts val="300"/>
              </a:spcAft>
            </a:pPr>
            <a:r>
              <a:rPr lang="en-US" sz="1400" u="sng"/>
              <a:t>Central (visceral) obesity</a:t>
            </a:r>
            <a:r>
              <a:rPr lang="en-US" sz="1400"/>
              <a:t> (waist circumference thresholds): </a:t>
            </a:r>
          </a:p>
          <a:p>
            <a:pPr lvl="2">
              <a:spcAft>
                <a:spcPts val="300"/>
              </a:spcAft>
            </a:pPr>
            <a:r>
              <a:rPr lang="en-US" sz="1200"/>
              <a:t>Waist circumference of ≥94 cm in men and ≥80 cm in women of European ancestry</a:t>
            </a:r>
          </a:p>
          <a:p>
            <a:pPr lvl="2">
              <a:spcAft>
                <a:spcPts val="300"/>
              </a:spcAft>
            </a:pPr>
            <a:r>
              <a:rPr lang="en-US" sz="1200"/>
              <a:t>Waist circumference of ≥90 cm in men and ≥80 cm in women of South-Asian or Chinese ancestry</a:t>
            </a:r>
          </a:p>
          <a:p>
            <a:pPr lvl="2">
              <a:spcAft>
                <a:spcPts val="300"/>
              </a:spcAft>
            </a:pPr>
            <a:r>
              <a:rPr lang="en-US" sz="1200"/>
              <a:t>Waist circumference of ≥85 cm in men and ≥90 cm in women of Japanese ancestry</a:t>
            </a:r>
          </a:p>
          <a:p>
            <a:pPr>
              <a:spcAft>
                <a:spcPts val="300"/>
              </a:spcAft>
            </a:pPr>
            <a:r>
              <a:rPr lang="en-US" sz="1600" b="1"/>
              <a:t>Disorders of glucose metabolism</a:t>
            </a:r>
            <a:endParaRPr lang="en-US" sz="1600"/>
          </a:p>
          <a:p>
            <a:pPr lvl="1">
              <a:spcAft>
                <a:spcPts val="300"/>
              </a:spcAft>
            </a:pPr>
            <a:r>
              <a:rPr lang="en-US" sz="1400" u="sng"/>
              <a:t>Prediabetes</a:t>
            </a:r>
            <a:r>
              <a:rPr lang="en-US" sz="1400"/>
              <a:t>: Glycated hemoglobin (HbA1c) 5.7% to 6.4%; fasting plasma glucose ranging from </a:t>
            </a:r>
            <a:br>
              <a:rPr lang="en-US" sz="1400"/>
            </a:br>
            <a:r>
              <a:rPr lang="en-US" sz="1400"/>
              <a:t>100 mg/dL to 125 mg/dL</a:t>
            </a:r>
          </a:p>
          <a:p>
            <a:pPr lvl="1">
              <a:spcAft>
                <a:spcPts val="300"/>
              </a:spcAft>
            </a:pPr>
            <a:r>
              <a:rPr lang="en-US" sz="1400" u="sng"/>
              <a:t>Type 2 diabetes</a:t>
            </a:r>
            <a:r>
              <a:rPr lang="en-US" sz="1400" b="1"/>
              <a:t>:</a:t>
            </a:r>
            <a:r>
              <a:rPr lang="en-US" sz="1400"/>
              <a:t> A1c of ≥6.5%; fasting plasma glucose of ≥126 mg/dL</a:t>
            </a:r>
          </a:p>
          <a:p>
            <a:pPr>
              <a:spcAft>
                <a:spcPts val="300"/>
              </a:spcAft>
            </a:pPr>
            <a:r>
              <a:rPr lang="en-US" sz="1600" b="1"/>
              <a:t>Hypertriglyceridemia:</a:t>
            </a:r>
            <a:r>
              <a:rPr lang="en-US" sz="1600"/>
              <a:t> Plasma triglycerides ≥150 mg/dL or treatment with lipid-lowering agents</a:t>
            </a:r>
          </a:p>
          <a:p>
            <a:pPr>
              <a:spcAft>
                <a:spcPts val="300"/>
              </a:spcAft>
            </a:pPr>
            <a:r>
              <a:rPr lang="en-US" sz="1600" b="1"/>
              <a:t>HDL cholesterol:</a:t>
            </a:r>
            <a:r>
              <a:rPr lang="en-US" sz="1600"/>
              <a:t> &lt;40 mg/dL in men or ≤50 mg/dL in women</a:t>
            </a:r>
          </a:p>
          <a:p>
            <a:pPr>
              <a:spcAft>
                <a:spcPts val="300"/>
              </a:spcAft>
            </a:pPr>
            <a:r>
              <a:rPr lang="en-US" sz="1600" b="1"/>
              <a:t>Arterial hypertension:</a:t>
            </a:r>
            <a:r>
              <a:rPr lang="en-US" sz="1600"/>
              <a:t> Resting blood pressure of ≥130/85 mm Hg or ongoing antihypertensive treatment</a:t>
            </a:r>
          </a:p>
          <a:p>
            <a:endParaRPr lang="en-US"/>
          </a:p>
        </p:txBody>
      </p:sp>
      <p:sp>
        <p:nvSpPr>
          <p:cNvPr id="6" name="Text Placeholder 5">
            <a:extLst>
              <a:ext uri="{FF2B5EF4-FFF2-40B4-BE49-F238E27FC236}">
                <a16:creationId xmlns:a16="http://schemas.microsoft.com/office/drawing/2014/main" id="{3CDA2E5B-DAAA-55D5-A41F-BCF49EFEC528}"/>
              </a:ext>
            </a:extLst>
          </p:cNvPr>
          <p:cNvSpPr>
            <a:spLocks noGrp="1"/>
          </p:cNvSpPr>
          <p:nvPr>
            <p:ph type="body" sz="quarter" idx="10"/>
          </p:nvPr>
        </p:nvSpPr>
        <p:spPr>
          <a:xfrm>
            <a:off x="0" y="4817908"/>
            <a:ext cx="8337550" cy="304800"/>
          </a:xfrm>
        </p:spPr>
        <p:txBody>
          <a:bodyPr/>
          <a:lstStyle/>
          <a:p>
            <a:r>
              <a:rPr lang="en-US"/>
              <a:t>AASLD = American Association for the Study of Liver Diseases; BMI = body mass index; HbA1c = hemoglobin A1c; HDL = high-density lipoprotein.</a:t>
            </a:r>
          </a:p>
          <a:p>
            <a:r>
              <a:rPr lang="en-US"/>
              <a:t>Diaz LA, et al</a:t>
            </a:r>
            <a:r>
              <a:rPr lang="en-US" i="1"/>
              <a:t>. Clin Gastroenterol Hepatol</a:t>
            </a:r>
            <a:r>
              <a:rPr lang="en-US"/>
              <a:t>. 2025;S1542-S3565(25)00584-1. [Epub ahead of print].</a:t>
            </a:r>
          </a:p>
        </p:txBody>
      </p:sp>
    </p:spTree>
    <p:extLst>
      <p:ext uri="{BB962C8B-B14F-4D97-AF65-F5344CB8AC3E}">
        <p14:creationId xmlns:p14="http://schemas.microsoft.com/office/powerpoint/2010/main" val="267038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8C1A99-B45E-F409-9C4E-4751539CA8B6}"/>
              </a:ext>
            </a:extLst>
          </p:cNvPr>
          <p:cNvPicPr>
            <a:picLocks noChangeAspect="1"/>
          </p:cNvPicPr>
          <p:nvPr/>
        </p:nvPicPr>
        <p:blipFill>
          <a:blip r:embed="rId2">
            <a:duotone>
              <a:schemeClr val="accent3">
                <a:shade val="45000"/>
                <a:satMod val="135000"/>
              </a:schemeClr>
              <a:prstClr val="white"/>
            </a:duotone>
          </a:blip>
          <a:stretch>
            <a:fillRect/>
          </a:stretch>
        </p:blipFill>
        <p:spPr>
          <a:xfrm>
            <a:off x="304444" y="774019"/>
            <a:ext cx="612648" cy="635914"/>
          </a:xfrm>
          <a:prstGeom prst="rect">
            <a:avLst/>
          </a:prstGeom>
          <a:effectLst>
            <a:outerShdw blurRad="76200" dir="13500000" sy="23000" kx="1200000" algn="br" rotWithShape="0">
              <a:prstClr val="black">
                <a:alpha val="20000"/>
              </a:prstClr>
            </a:outerShdw>
          </a:effectLst>
        </p:spPr>
      </p:pic>
      <p:pic>
        <p:nvPicPr>
          <p:cNvPr id="14" name="Picture 13">
            <a:extLst>
              <a:ext uri="{FF2B5EF4-FFF2-40B4-BE49-F238E27FC236}">
                <a16:creationId xmlns:a16="http://schemas.microsoft.com/office/drawing/2014/main" id="{38A8B46D-C477-0DEE-A29B-E78D8E2F1673}"/>
              </a:ext>
            </a:extLst>
          </p:cNvPr>
          <p:cNvPicPr>
            <a:picLocks noChangeAspect="1"/>
          </p:cNvPicPr>
          <p:nvPr/>
        </p:nvPicPr>
        <p:blipFill>
          <a:blip r:embed="rId3">
            <a:duotone>
              <a:schemeClr val="accent3">
                <a:shade val="45000"/>
                <a:satMod val="135000"/>
              </a:schemeClr>
              <a:prstClr val="white"/>
            </a:duotone>
          </a:blip>
          <a:stretch>
            <a:fillRect/>
          </a:stretch>
        </p:blipFill>
        <p:spPr>
          <a:xfrm>
            <a:off x="304443" y="2444012"/>
            <a:ext cx="612648" cy="755214"/>
          </a:xfrm>
          <a:prstGeom prst="rect">
            <a:avLst/>
          </a:prstGeom>
          <a:effectLst>
            <a:outerShdw blurRad="76200" dir="13500000" sy="23000" kx="1200000" algn="br" rotWithShape="0">
              <a:prstClr val="black">
                <a:alpha val="20000"/>
              </a:prstClr>
            </a:outerShdw>
          </a:effectLst>
        </p:spPr>
      </p:pic>
      <p:sp>
        <p:nvSpPr>
          <p:cNvPr id="3" name="Text Placeholder 2">
            <a:extLst>
              <a:ext uri="{FF2B5EF4-FFF2-40B4-BE49-F238E27FC236}">
                <a16:creationId xmlns:a16="http://schemas.microsoft.com/office/drawing/2014/main" id="{11EFAC70-2CB1-DB25-3519-5A1A6E7B3776}"/>
              </a:ext>
            </a:extLst>
          </p:cNvPr>
          <p:cNvSpPr>
            <a:spLocks noGrp="1"/>
          </p:cNvSpPr>
          <p:nvPr>
            <p:ph type="body" sz="quarter" idx="10"/>
          </p:nvPr>
        </p:nvSpPr>
        <p:spPr/>
        <p:txBody>
          <a:bodyPr/>
          <a:lstStyle/>
          <a:p>
            <a:r>
              <a:rPr lang="en-US"/>
              <a:t>Patient Case: Mr. B</a:t>
            </a:r>
          </a:p>
        </p:txBody>
      </p:sp>
      <p:sp>
        <p:nvSpPr>
          <p:cNvPr id="7" name="Content Placeholder 2">
            <a:extLst>
              <a:ext uri="{FF2B5EF4-FFF2-40B4-BE49-F238E27FC236}">
                <a16:creationId xmlns:a16="http://schemas.microsoft.com/office/drawing/2014/main" id="{859C11FC-5CB8-099B-6FF7-C2B17B3DC7F1}"/>
              </a:ext>
            </a:extLst>
          </p:cNvPr>
          <p:cNvSpPr>
            <a:spLocks noGrp="1"/>
          </p:cNvSpPr>
          <p:nvPr>
            <p:ph idx="1"/>
          </p:nvPr>
        </p:nvSpPr>
        <p:spPr>
          <a:xfrm>
            <a:off x="1024467" y="770582"/>
            <a:ext cx="6414558" cy="482485"/>
          </a:xfrm>
        </p:spPr>
        <p:txBody>
          <a:bodyPr/>
          <a:lstStyle/>
          <a:p>
            <a:pPr marL="342900" indent="-342900">
              <a:buClr>
                <a:srgbClr val="DC6A5B"/>
              </a:buClr>
              <a:buSzPct val="100000"/>
              <a:buFont typeface="Arial" panose="020B0604020202020204" pitchFamily="34" charset="0"/>
              <a:buChar char="•"/>
            </a:pPr>
            <a:r>
              <a:rPr lang="en-US" sz="1800">
                <a:solidFill>
                  <a:schemeClr val="accent1"/>
                </a:solidFill>
              </a:rPr>
              <a:t>Mr. B is a 61-year-old utilities field crew chief</a:t>
            </a:r>
          </a:p>
          <a:p>
            <a:pPr marL="342900" indent="-342900">
              <a:buClr>
                <a:srgbClr val="DC6A5B"/>
              </a:buClr>
              <a:buSzPct val="100000"/>
              <a:buFont typeface="Arial" panose="020B0604020202020204" pitchFamily="34" charset="0"/>
              <a:buChar char="•"/>
            </a:pPr>
            <a:r>
              <a:rPr lang="en-US" sz="1800">
                <a:solidFill>
                  <a:schemeClr val="accent1"/>
                </a:solidFill>
              </a:rPr>
              <a:t>He presents for a routine follow-up visit</a:t>
            </a:r>
          </a:p>
          <a:p>
            <a:pPr marL="342900" indent="-342900">
              <a:buClr>
                <a:srgbClr val="DC6A5B"/>
              </a:buClr>
              <a:buSzPct val="100000"/>
              <a:buFont typeface="Arial" panose="020B0604020202020204" pitchFamily="34" charset="0"/>
              <a:buChar char="•"/>
            </a:pPr>
            <a:r>
              <a:rPr lang="en-US" sz="1800">
                <a:solidFill>
                  <a:schemeClr val="accent1"/>
                </a:solidFill>
              </a:rPr>
              <a:t>He feels well and has no specific complaints</a:t>
            </a:r>
          </a:p>
          <a:p>
            <a:pPr marL="342900" indent="-342900">
              <a:buClr>
                <a:srgbClr val="DC6A5B"/>
              </a:buClr>
              <a:buSzPct val="100000"/>
              <a:buFont typeface="Arial" panose="020B0604020202020204" pitchFamily="34" charset="0"/>
              <a:buChar char="•"/>
            </a:pPr>
            <a:r>
              <a:rPr lang="en-US" sz="1800">
                <a:solidFill>
                  <a:schemeClr val="accent1"/>
                </a:solidFill>
              </a:rPr>
              <a:t>He denies fatigue, abdominal pain, pruritus, or jaundice</a:t>
            </a:r>
          </a:p>
        </p:txBody>
      </p:sp>
      <p:sp>
        <p:nvSpPr>
          <p:cNvPr id="8" name="TextBox 7">
            <a:extLst>
              <a:ext uri="{FF2B5EF4-FFF2-40B4-BE49-F238E27FC236}">
                <a16:creationId xmlns:a16="http://schemas.microsoft.com/office/drawing/2014/main" id="{5C9A102B-617D-D242-6292-F5D2141474A3}"/>
              </a:ext>
            </a:extLst>
          </p:cNvPr>
          <p:cNvSpPr txBox="1"/>
          <p:nvPr/>
        </p:nvSpPr>
        <p:spPr>
          <a:xfrm>
            <a:off x="1024466" y="2165463"/>
            <a:ext cx="6900333" cy="2376035"/>
          </a:xfrm>
          <a:prstGeom prst="rect">
            <a:avLst/>
          </a:prstGeom>
          <a:noFill/>
        </p:spPr>
        <p:txBody>
          <a:bodyPr wrap="square" rtlCol="0">
            <a:spAutoFit/>
          </a:bodyPr>
          <a:lstStyle/>
          <a:p>
            <a:pPr>
              <a:lnSpc>
                <a:spcPct val="90000"/>
              </a:lnSpc>
              <a:spcAft>
                <a:spcPts val="600"/>
              </a:spcAft>
              <a:buClr>
                <a:srgbClr val="DC6A5B"/>
              </a:buClr>
              <a:buSzPct val="77000"/>
            </a:pPr>
            <a:r>
              <a:rPr lang="en-US" b="1" i="1">
                <a:solidFill>
                  <a:schemeClr val="accent1"/>
                </a:solidFill>
              </a:rPr>
              <a:t>History</a:t>
            </a:r>
            <a:endParaRPr lang="en-US" sz="1800">
              <a:solidFill>
                <a:schemeClr val="accent1"/>
              </a:solidFill>
            </a:endParaRPr>
          </a:p>
          <a:p>
            <a:pPr marL="342900" indent="-342900">
              <a:lnSpc>
                <a:spcPct val="90000"/>
              </a:lnSpc>
              <a:spcAft>
                <a:spcPts val="600"/>
              </a:spcAft>
              <a:buClr>
                <a:srgbClr val="DC6A5B"/>
              </a:buClr>
              <a:buSzPct val="100000"/>
              <a:buFont typeface="Arial" panose="020B0604020202020204" pitchFamily="34" charset="0"/>
              <a:buChar char="•"/>
            </a:pPr>
            <a:r>
              <a:rPr lang="en-US" sz="1800">
                <a:solidFill>
                  <a:schemeClr val="accent1"/>
                </a:solidFill>
              </a:rPr>
              <a:t>Type 2 diabetes, dyslipidemia, hypertension</a:t>
            </a:r>
          </a:p>
          <a:p>
            <a:pPr marL="342900" indent="-342900">
              <a:lnSpc>
                <a:spcPct val="90000"/>
              </a:lnSpc>
              <a:spcAft>
                <a:spcPts val="600"/>
              </a:spcAft>
              <a:buClr>
                <a:srgbClr val="DC6A5B"/>
              </a:buClr>
              <a:buSzPct val="100000"/>
              <a:buFont typeface="Arial" panose="020B0604020202020204" pitchFamily="34" charset="0"/>
              <a:buChar char="•"/>
            </a:pPr>
            <a:r>
              <a:rPr lang="en-US">
                <a:solidFill>
                  <a:schemeClr val="accent1"/>
                </a:solidFill>
              </a:rPr>
              <a:t>He is overweight with a BMI of 29.1</a:t>
            </a:r>
            <a:r>
              <a:rPr lang="en-US" sz="1800">
                <a:solidFill>
                  <a:schemeClr val="accent1"/>
                </a:solidFill>
              </a:rPr>
              <a:t> kg/m</a:t>
            </a:r>
            <a:r>
              <a:rPr lang="en-US" sz="1800" baseline="30000">
                <a:solidFill>
                  <a:schemeClr val="accent1"/>
                </a:solidFill>
              </a:rPr>
              <a:t>2</a:t>
            </a:r>
            <a:endParaRPr lang="en-US" sz="1800">
              <a:solidFill>
                <a:schemeClr val="accent1"/>
              </a:solidFill>
            </a:endParaRPr>
          </a:p>
          <a:p>
            <a:pPr marL="342900" indent="-342900">
              <a:lnSpc>
                <a:spcPct val="90000"/>
              </a:lnSpc>
              <a:spcAft>
                <a:spcPts val="600"/>
              </a:spcAft>
              <a:buClr>
                <a:srgbClr val="DC6A5B"/>
              </a:buClr>
              <a:buSzPct val="100000"/>
              <a:buFont typeface="Arial" panose="020B0604020202020204" pitchFamily="34" charset="0"/>
              <a:buChar char="•"/>
            </a:pPr>
            <a:r>
              <a:rPr lang="en-US" sz="1800">
                <a:solidFill>
                  <a:schemeClr val="accent1"/>
                </a:solidFill>
              </a:rPr>
              <a:t>He drinks an occasional glass of wine with dinner</a:t>
            </a:r>
          </a:p>
          <a:p>
            <a:pPr marL="342900" indent="-342900">
              <a:lnSpc>
                <a:spcPct val="90000"/>
              </a:lnSpc>
              <a:spcAft>
                <a:spcPts val="600"/>
              </a:spcAft>
              <a:buClr>
                <a:srgbClr val="DC6A5B"/>
              </a:buClr>
              <a:buSzPct val="100000"/>
              <a:buFont typeface="Arial" panose="020B0604020202020204" pitchFamily="34" charset="0"/>
              <a:buChar char="•"/>
            </a:pPr>
            <a:r>
              <a:rPr lang="en-US" sz="1800">
                <a:solidFill>
                  <a:schemeClr val="accent1"/>
                </a:solidFill>
              </a:rPr>
              <a:t>Current medications: metformin, valsartan, hydrochlorothiazide</a:t>
            </a:r>
          </a:p>
          <a:p>
            <a:pPr>
              <a:lnSpc>
                <a:spcPct val="90000"/>
              </a:lnSpc>
              <a:spcBef>
                <a:spcPts val="600"/>
              </a:spcBef>
              <a:spcAft>
                <a:spcPts val="600"/>
              </a:spcAft>
              <a:buClr>
                <a:srgbClr val="DC6A5B"/>
              </a:buClr>
              <a:buSzPct val="100000"/>
            </a:pPr>
            <a:r>
              <a:rPr lang="en-US" b="1" i="1">
                <a:solidFill>
                  <a:schemeClr val="accent1"/>
                </a:solidFill>
              </a:rPr>
              <a:t>Physical Exam</a:t>
            </a:r>
          </a:p>
          <a:p>
            <a:pPr marL="342900" indent="-342900">
              <a:lnSpc>
                <a:spcPct val="90000"/>
              </a:lnSpc>
              <a:spcAft>
                <a:spcPts val="600"/>
              </a:spcAft>
              <a:buClr>
                <a:srgbClr val="DC6A5B"/>
              </a:buClr>
              <a:buSzPct val="100000"/>
              <a:buFont typeface="Arial" panose="020B0604020202020204" pitchFamily="34" charset="0"/>
              <a:buChar char="•"/>
            </a:pPr>
            <a:r>
              <a:rPr lang="en-US" sz="1800">
                <a:solidFill>
                  <a:schemeClr val="accent1"/>
                </a:solidFill>
              </a:rPr>
              <a:t>Physical exam is unremarkable</a:t>
            </a:r>
          </a:p>
        </p:txBody>
      </p:sp>
      <p:pic>
        <p:nvPicPr>
          <p:cNvPr id="2" name="Picture 1">
            <a:extLst>
              <a:ext uri="{FF2B5EF4-FFF2-40B4-BE49-F238E27FC236}">
                <a16:creationId xmlns:a16="http://schemas.microsoft.com/office/drawing/2014/main" id="{250F758B-C98D-86A9-372D-5C4234CE077E}"/>
              </a:ext>
            </a:extLst>
          </p:cNvPr>
          <p:cNvPicPr>
            <a:picLocks noChangeAspect="1"/>
          </p:cNvPicPr>
          <p:nvPr/>
        </p:nvPicPr>
        <p:blipFill>
          <a:blip r:embed="rId4" cstate="email">
            <a:extLst>
              <a:ext uri="{28A0092B-C50C-407E-A947-70E740481C1C}">
                <a14:useLocalDpi xmlns:a14="http://schemas.microsoft.com/office/drawing/2010/main"/>
              </a:ext>
            </a:extLst>
          </a:blip>
          <a:srcRect l="16945" r="16945"/>
          <a:stretch/>
        </p:blipFill>
        <p:spPr>
          <a:xfrm>
            <a:off x="7756893" y="651854"/>
            <a:ext cx="978240" cy="1433793"/>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2" descr="Paperclip icon isolated Royalty Free Vector Image">
            <a:extLst>
              <a:ext uri="{FF2B5EF4-FFF2-40B4-BE49-F238E27FC236}">
                <a16:creationId xmlns:a16="http://schemas.microsoft.com/office/drawing/2014/main" id="{3F76B07B-94A0-9227-1017-724094EF0B61}"/>
              </a:ext>
            </a:extLst>
          </p:cNvPr>
          <p:cNvPicPr>
            <a:picLocks noChangeAspect="1" noChangeArrowheads="1"/>
          </p:cNvPicPr>
          <p:nvPr/>
        </p:nvPicPr>
        <p:blipFill rotWithShape="1">
          <a:blip r:embed="rId5" cstate="email">
            <a:duotone>
              <a:schemeClr val="accent3">
                <a:shade val="45000"/>
                <a:satMod val="135000"/>
              </a:schemeClr>
              <a:prstClr val="white"/>
            </a:duotone>
            <a:extLst>
              <a:ext uri="{BEBA8EAE-BF5A-486C-A8C5-ECC9F3942E4B}">
                <a14:imgProps xmlns:a14="http://schemas.microsoft.com/office/drawing/2010/main">
                  <a14:imgLayer r:embed="rId6">
                    <a14:imgEffect>
                      <a14:backgroundRemoval t="22130" b="65278" l="30400" r="75400">
                        <a14:foregroundMark x1="62100" y1="24815" x2="62100" y2="24815"/>
                        <a14:foregroundMark x1="68900" y1="23981" x2="68900" y2="23981"/>
                        <a14:foregroundMark x1="73500" y1="30093" x2="73500" y2="30093"/>
                        <a14:foregroundMark x1="65800" y1="22222" x2="65800" y2="22222"/>
                        <a14:foregroundMark x1="65800" y1="22130" x2="65800" y2="22130"/>
                        <a14:foregroundMark x1="75400" y1="30833" x2="75400" y2="30833"/>
                        <a14:backgroundMark x1="48900" y1="61759" x2="48900" y2="61759"/>
                        <a14:backgroundMark x1="53000" y1="57130" x2="53000" y2="57130"/>
                        <a14:backgroundMark x1="55800" y1="53704" x2="55800" y2="53704"/>
                        <a14:backgroundMark x1="44400" y1="65648" x2="63822" y2="45044"/>
                        <a14:backgroundMark x1="72700" y1="34352" x2="65500" y2="43981"/>
                        <a14:backgroundMark x1="65500" y1="43981" x2="66100" y2="41389"/>
                        <a14:backgroundMark x1="66300" y1="41574" x2="67900" y2="41296"/>
                        <a14:backgroundMark x1="64400" y1="42963" x2="64400" y2="42963"/>
                        <a14:backgroundMark x1="65300" y1="44167" x2="65300" y2="44167"/>
                        <a14:backgroundMark x1="65300" y1="43426" x2="63800" y2="43611"/>
                        <a14:backgroundMark x1="75000" y1="33611" x2="74200" y2="34167"/>
                        <a14:backgroundMark x1="74300" y1="33796" x2="71800" y2="32407"/>
                        <a14:backgroundMark x1="72200" y1="33981" x2="71800" y2="33056"/>
                      </a14:backgroundRemoval>
                    </a14:imgEffect>
                  </a14:imgLayer>
                </a14:imgProps>
              </a:ext>
              <a:ext uri="{28A0092B-C50C-407E-A947-70E740481C1C}">
                <a14:useLocalDpi xmlns:a14="http://schemas.microsoft.com/office/drawing/2010/main"/>
              </a:ext>
            </a:extLst>
          </a:blip>
          <a:srcRect l="25334" t="21111" r="23467" b="29753"/>
          <a:stretch/>
        </p:blipFill>
        <p:spPr bwMode="auto">
          <a:xfrm rot="20234546">
            <a:off x="7767339" y="405771"/>
            <a:ext cx="603973" cy="625993"/>
          </a:xfrm>
          <a:prstGeom prst="rect">
            <a:avLst/>
          </a:prstGeom>
          <a:noFill/>
          <a:effectLst>
            <a:innerShdw blurRad="63500" dist="508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BC79B-3C26-673E-2B74-A3BABCFA61D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7E11AD2-9792-3169-4A3E-BAA262F2C71B}"/>
              </a:ext>
            </a:extLst>
          </p:cNvPr>
          <p:cNvSpPr>
            <a:spLocks noGrp="1"/>
          </p:cNvSpPr>
          <p:nvPr>
            <p:ph type="body" sz="quarter" idx="10"/>
          </p:nvPr>
        </p:nvSpPr>
        <p:spPr/>
        <p:txBody>
          <a:bodyPr/>
          <a:lstStyle/>
          <a:p>
            <a:r>
              <a:rPr lang="en-US"/>
              <a:t>Patient Case: Mr. B</a:t>
            </a:r>
          </a:p>
        </p:txBody>
      </p:sp>
      <p:sp>
        <p:nvSpPr>
          <p:cNvPr id="7" name="Content Placeholder 2">
            <a:extLst>
              <a:ext uri="{FF2B5EF4-FFF2-40B4-BE49-F238E27FC236}">
                <a16:creationId xmlns:a16="http://schemas.microsoft.com/office/drawing/2014/main" id="{EAF9D34E-F73C-C107-0381-12555C329183}"/>
              </a:ext>
            </a:extLst>
          </p:cNvPr>
          <p:cNvSpPr>
            <a:spLocks noGrp="1"/>
          </p:cNvSpPr>
          <p:nvPr>
            <p:ph idx="1"/>
          </p:nvPr>
        </p:nvSpPr>
        <p:spPr>
          <a:xfrm>
            <a:off x="1024467" y="770582"/>
            <a:ext cx="6414558" cy="482485"/>
          </a:xfrm>
        </p:spPr>
        <p:txBody>
          <a:bodyPr/>
          <a:lstStyle/>
          <a:p>
            <a:pPr marL="342900" indent="-342900">
              <a:buClr>
                <a:srgbClr val="DC6A5B"/>
              </a:buClr>
              <a:buSzPct val="100000"/>
              <a:buFont typeface="Arial" panose="020B0604020202020204" pitchFamily="34" charset="0"/>
              <a:buChar char="•"/>
            </a:pPr>
            <a:r>
              <a:rPr lang="en-US" sz="1800">
                <a:solidFill>
                  <a:schemeClr val="accent1"/>
                </a:solidFill>
              </a:rPr>
              <a:t>AST: 28 U/L</a:t>
            </a:r>
          </a:p>
          <a:p>
            <a:pPr marL="342900" indent="-342900">
              <a:buClr>
                <a:srgbClr val="DC6A5B"/>
              </a:buClr>
              <a:buSzPct val="100000"/>
              <a:buFont typeface="Arial" panose="020B0604020202020204" pitchFamily="34" charset="0"/>
              <a:buChar char="•"/>
            </a:pPr>
            <a:r>
              <a:rPr lang="en-US" sz="1800">
                <a:solidFill>
                  <a:schemeClr val="accent1"/>
                </a:solidFill>
              </a:rPr>
              <a:t>ALT: 36 U/L (ALT &gt; AST, both normal)</a:t>
            </a:r>
          </a:p>
          <a:p>
            <a:pPr marL="342900" indent="-342900">
              <a:buClr>
                <a:srgbClr val="DC6A5B"/>
              </a:buClr>
              <a:buSzPct val="100000"/>
              <a:buFont typeface="Arial" panose="020B0604020202020204" pitchFamily="34" charset="0"/>
              <a:buChar char="•"/>
            </a:pPr>
            <a:r>
              <a:rPr lang="en-US" sz="1800">
                <a:solidFill>
                  <a:schemeClr val="accent1"/>
                </a:solidFill>
              </a:rPr>
              <a:t>ALP: 100 U/L</a:t>
            </a:r>
          </a:p>
          <a:p>
            <a:pPr marL="342900" indent="-342900">
              <a:buClr>
                <a:srgbClr val="DC6A5B"/>
              </a:buClr>
              <a:buSzPct val="100000"/>
              <a:buFont typeface="Arial" panose="020B0604020202020204" pitchFamily="34" charset="0"/>
              <a:buChar char="•"/>
            </a:pPr>
            <a:r>
              <a:rPr lang="en-US" sz="1800">
                <a:solidFill>
                  <a:schemeClr val="accent1"/>
                </a:solidFill>
              </a:rPr>
              <a:t>Total bilirubin: 1.0 mg/dL</a:t>
            </a:r>
          </a:p>
          <a:p>
            <a:pPr marL="342900" indent="-342900">
              <a:buClr>
                <a:srgbClr val="DC6A5B"/>
              </a:buClr>
              <a:buSzPct val="100000"/>
              <a:buFont typeface="Arial" panose="020B0604020202020204" pitchFamily="34" charset="0"/>
              <a:buChar char="•"/>
            </a:pPr>
            <a:r>
              <a:rPr lang="en-US" sz="1800">
                <a:solidFill>
                  <a:schemeClr val="accent1"/>
                </a:solidFill>
              </a:rPr>
              <a:t>Albumin: 4.0 g/dL</a:t>
            </a:r>
          </a:p>
          <a:p>
            <a:pPr marL="342900" indent="-342900">
              <a:buClr>
                <a:srgbClr val="DC6A5B"/>
              </a:buClr>
              <a:buSzPct val="100000"/>
              <a:buFont typeface="Arial" panose="020B0604020202020204" pitchFamily="34" charset="0"/>
              <a:buChar char="•"/>
            </a:pPr>
            <a:r>
              <a:rPr lang="en-US" sz="1800">
                <a:solidFill>
                  <a:schemeClr val="accent1"/>
                </a:solidFill>
              </a:rPr>
              <a:t>Platelets: 110,000/</a:t>
            </a:r>
            <a:r>
              <a:rPr lang="el-GR" sz="1800">
                <a:solidFill>
                  <a:schemeClr val="accent1"/>
                </a:solidFill>
              </a:rPr>
              <a:t>μ</a:t>
            </a:r>
            <a:r>
              <a:rPr lang="en-US" sz="1800">
                <a:solidFill>
                  <a:schemeClr val="accent1"/>
                </a:solidFill>
              </a:rPr>
              <a:t>L</a:t>
            </a:r>
          </a:p>
          <a:p>
            <a:pPr marL="342900" indent="-342900">
              <a:buClr>
                <a:srgbClr val="DC6A5B"/>
              </a:buClr>
              <a:buSzPct val="100000"/>
              <a:buFont typeface="Arial" panose="020B0604020202020204" pitchFamily="34" charset="0"/>
              <a:buChar char="•"/>
            </a:pPr>
            <a:r>
              <a:rPr lang="en-US" sz="1800">
                <a:solidFill>
                  <a:schemeClr val="accent1"/>
                </a:solidFill>
              </a:rPr>
              <a:t>LDL: 130 mg/dL</a:t>
            </a:r>
          </a:p>
          <a:p>
            <a:pPr marL="342900" indent="-342900">
              <a:buClr>
                <a:srgbClr val="DC6A5B"/>
              </a:buClr>
              <a:buSzPct val="100000"/>
              <a:buFont typeface="Arial" panose="020B0604020202020204" pitchFamily="34" charset="0"/>
              <a:buChar char="•"/>
            </a:pPr>
            <a:r>
              <a:rPr lang="en-US" sz="1800">
                <a:solidFill>
                  <a:schemeClr val="accent1"/>
                </a:solidFill>
              </a:rPr>
              <a:t>HDL: 36 mg/dL</a:t>
            </a:r>
          </a:p>
          <a:p>
            <a:pPr marL="342900" indent="-342900">
              <a:buClr>
                <a:srgbClr val="DC6A5B"/>
              </a:buClr>
              <a:buSzPct val="100000"/>
              <a:buFont typeface="Arial" panose="020B0604020202020204" pitchFamily="34" charset="0"/>
              <a:buChar char="•"/>
            </a:pPr>
            <a:r>
              <a:rPr lang="en-US" sz="1800">
                <a:solidFill>
                  <a:schemeClr val="accent1"/>
                </a:solidFill>
              </a:rPr>
              <a:t>TG: 235 mg/dL</a:t>
            </a:r>
          </a:p>
          <a:p>
            <a:pPr marL="342900" indent="-342900">
              <a:buClr>
                <a:srgbClr val="DC6A5B"/>
              </a:buClr>
              <a:buSzPct val="100000"/>
              <a:buFont typeface="Arial" panose="020B0604020202020204" pitchFamily="34" charset="0"/>
              <a:buChar char="•"/>
            </a:pPr>
            <a:r>
              <a:rPr lang="en-US" sz="1800">
                <a:solidFill>
                  <a:schemeClr val="accent1"/>
                </a:solidFill>
              </a:rPr>
              <a:t>A1C: 7.1%</a:t>
            </a:r>
          </a:p>
          <a:p>
            <a:pPr marL="342900" indent="-342900">
              <a:buClr>
                <a:srgbClr val="DC6A5B"/>
              </a:buClr>
              <a:buSzPct val="77000"/>
              <a:buFont typeface="Arial" panose="020B0604020202020204" pitchFamily="34" charset="0"/>
              <a:buChar char="•"/>
            </a:pPr>
            <a:endParaRPr lang="en-US" sz="1800">
              <a:solidFill>
                <a:schemeClr val="accent1"/>
              </a:solidFill>
            </a:endParaRPr>
          </a:p>
        </p:txBody>
      </p:sp>
      <p:pic>
        <p:nvPicPr>
          <p:cNvPr id="2" name="Picture 1">
            <a:extLst>
              <a:ext uri="{FF2B5EF4-FFF2-40B4-BE49-F238E27FC236}">
                <a16:creationId xmlns:a16="http://schemas.microsoft.com/office/drawing/2014/main" id="{CE69B633-CF04-0379-B277-476B398F089E}"/>
              </a:ext>
            </a:extLst>
          </p:cNvPr>
          <p:cNvPicPr>
            <a:picLocks noChangeAspect="1"/>
          </p:cNvPicPr>
          <p:nvPr/>
        </p:nvPicPr>
        <p:blipFill>
          <a:blip r:embed="rId2">
            <a:duotone>
              <a:schemeClr val="accent3">
                <a:shade val="45000"/>
                <a:satMod val="135000"/>
              </a:schemeClr>
              <a:prstClr val="white"/>
            </a:duotone>
          </a:blip>
          <a:stretch>
            <a:fillRect/>
          </a:stretch>
        </p:blipFill>
        <p:spPr>
          <a:xfrm>
            <a:off x="285253" y="770582"/>
            <a:ext cx="612648" cy="781366"/>
          </a:xfrm>
          <a:prstGeom prst="rect">
            <a:avLst/>
          </a:prstGeom>
          <a:effectLst>
            <a:outerShdw blurRad="76200" dir="13500000" sy="23000" kx="1200000" algn="br" rotWithShape="0">
              <a:prstClr val="black">
                <a:alpha val="20000"/>
              </a:prstClr>
            </a:outerShdw>
          </a:effectLst>
        </p:spPr>
      </p:pic>
      <p:sp>
        <p:nvSpPr>
          <p:cNvPr id="9" name="TextBox 8">
            <a:extLst>
              <a:ext uri="{FF2B5EF4-FFF2-40B4-BE49-F238E27FC236}">
                <a16:creationId xmlns:a16="http://schemas.microsoft.com/office/drawing/2014/main" id="{82028957-61C2-5D88-B519-BD15E766BD45}"/>
              </a:ext>
            </a:extLst>
          </p:cNvPr>
          <p:cNvSpPr txBox="1"/>
          <p:nvPr/>
        </p:nvSpPr>
        <p:spPr>
          <a:xfrm>
            <a:off x="17687" y="4826828"/>
            <a:ext cx="8261766" cy="369332"/>
          </a:xfrm>
          <a:prstGeom prst="rect">
            <a:avLst/>
          </a:prstGeom>
          <a:noFill/>
        </p:spPr>
        <p:txBody>
          <a:bodyPr wrap="square">
            <a:spAutoFit/>
          </a:bodyPr>
          <a:lstStyle/>
          <a:p>
            <a:pPr>
              <a:lnSpc>
                <a:spcPct val="95000"/>
              </a:lnSpc>
            </a:pPr>
            <a:r>
              <a:rPr lang="en-US" sz="900" b="0">
                <a:solidFill>
                  <a:schemeClr val="bg1"/>
                </a:solidFill>
              </a:rPr>
              <a:t>ALP = alkaline phosphatase; ALT = alanine aminotransferase; AST = aspartate aminotransferase; HDL = high-density lipoproteins; </a:t>
            </a:r>
            <a:br>
              <a:rPr lang="en-US" sz="900" b="0">
                <a:solidFill>
                  <a:schemeClr val="bg1"/>
                </a:solidFill>
              </a:rPr>
            </a:br>
            <a:r>
              <a:rPr lang="en-US" sz="900" b="0">
                <a:solidFill>
                  <a:schemeClr val="bg1"/>
                </a:solidFill>
              </a:rPr>
              <a:t>LDL = low-density lipoproteins; TG = triglycerides.</a:t>
            </a:r>
          </a:p>
        </p:txBody>
      </p:sp>
      <p:pic>
        <p:nvPicPr>
          <p:cNvPr id="4" name="Picture 3">
            <a:extLst>
              <a:ext uri="{FF2B5EF4-FFF2-40B4-BE49-F238E27FC236}">
                <a16:creationId xmlns:a16="http://schemas.microsoft.com/office/drawing/2014/main" id="{6A651951-DA9A-787D-6D29-48B66D706294}"/>
              </a:ext>
            </a:extLst>
          </p:cNvPr>
          <p:cNvPicPr>
            <a:picLocks noChangeAspect="1"/>
          </p:cNvPicPr>
          <p:nvPr/>
        </p:nvPicPr>
        <p:blipFill>
          <a:blip r:embed="rId3" cstate="email">
            <a:extLst>
              <a:ext uri="{28A0092B-C50C-407E-A947-70E740481C1C}">
                <a14:useLocalDpi xmlns:a14="http://schemas.microsoft.com/office/drawing/2010/main"/>
              </a:ext>
            </a:extLst>
          </a:blip>
          <a:srcRect l="16945" r="16945"/>
          <a:stretch/>
        </p:blipFill>
        <p:spPr>
          <a:xfrm>
            <a:off x="7756893" y="651854"/>
            <a:ext cx="978240" cy="1433793"/>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2" descr="Paperclip icon isolated Royalty Free Vector Image">
            <a:extLst>
              <a:ext uri="{FF2B5EF4-FFF2-40B4-BE49-F238E27FC236}">
                <a16:creationId xmlns:a16="http://schemas.microsoft.com/office/drawing/2014/main" id="{55B60D34-AB35-DA19-C02F-CC78D3D6A9E0}"/>
              </a:ext>
            </a:extLst>
          </p:cNvPr>
          <p:cNvPicPr>
            <a:picLocks noChangeAspect="1" noChangeArrowheads="1"/>
          </p:cNvPicPr>
          <p:nvPr/>
        </p:nvPicPr>
        <p:blipFill rotWithShape="1">
          <a:blip r:embed="rId4" cstate="email">
            <a:duotone>
              <a:schemeClr val="accent3">
                <a:shade val="45000"/>
                <a:satMod val="135000"/>
              </a:schemeClr>
              <a:prstClr val="white"/>
            </a:duotone>
            <a:extLst>
              <a:ext uri="{BEBA8EAE-BF5A-486C-A8C5-ECC9F3942E4B}">
                <a14:imgProps xmlns:a14="http://schemas.microsoft.com/office/drawing/2010/main">
                  <a14:imgLayer r:embed="rId5">
                    <a14:imgEffect>
                      <a14:backgroundRemoval t="22130" b="65278" l="30400" r="75400">
                        <a14:foregroundMark x1="62100" y1="24815" x2="62100" y2="24815"/>
                        <a14:foregroundMark x1="68900" y1="23981" x2="68900" y2="23981"/>
                        <a14:foregroundMark x1="73500" y1="30093" x2="73500" y2="30093"/>
                        <a14:foregroundMark x1="65800" y1="22222" x2="65800" y2="22222"/>
                        <a14:foregroundMark x1="65800" y1="22130" x2="65800" y2="22130"/>
                        <a14:foregroundMark x1="75400" y1="30833" x2="75400" y2="30833"/>
                        <a14:backgroundMark x1="48900" y1="61759" x2="48900" y2="61759"/>
                        <a14:backgroundMark x1="53000" y1="57130" x2="53000" y2="57130"/>
                        <a14:backgroundMark x1="55800" y1="53704" x2="55800" y2="53704"/>
                        <a14:backgroundMark x1="44400" y1="65648" x2="63822" y2="45044"/>
                        <a14:backgroundMark x1="72700" y1="34352" x2="65500" y2="43981"/>
                        <a14:backgroundMark x1="65500" y1="43981" x2="66100" y2="41389"/>
                        <a14:backgroundMark x1="66300" y1="41574" x2="67900" y2="41296"/>
                        <a14:backgroundMark x1="64400" y1="42963" x2="64400" y2="42963"/>
                        <a14:backgroundMark x1="65300" y1="44167" x2="65300" y2="44167"/>
                        <a14:backgroundMark x1="65300" y1="43426" x2="63800" y2="43611"/>
                        <a14:backgroundMark x1="75000" y1="33611" x2="74200" y2="34167"/>
                        <a14:backgroundMark x1="74300" y1="33796" x2="71800" y2="32407"/>
                        <a14:backgroundMark x1="72200" y1="33981" x2="71800" y2="33056"/>
                      </a14:backgroundRemoval>
                    </a14:imgEffect>
                  </a14:imgLayer>
                </a14:imgProps>
              </a:ext>
              <a:ext uri="{28A0092B-C50C-407E-A947-70E740481C1C}">
                <a14:useLocalDpi xmlns:a14="http://schemas.microsoft.com/office/drawing/2010/main"/>
              </a:ext>
            </a:extLst>
          </a:blip>
          <a:srcRect l="25334" t="21111" r="23467" b="29753"/>
          <a:stretch/>
        </p:blipFill>
        <p:spPr bwMode="auto">
          <a:xfrm rot="20234546">
            <a:off x="7767339" y="405771"/>
            <a:ext cx="603973" cy="625993"/>
          </a:xfrm>
          <a:prstGeom prst="rect">
            <a:avLst/>
          </a:prstGeom>
          <a:noFill/>
          <a:effectLst>
            <a:innerShdw blurRad="63500" dist="508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Secondary Slide Format">
  <a:themeElements>
    <a:clrScheme name="MM139">
      <a:dk1>
        <a:srgbClr val="121038"/>
      </a:dk1>
      <a:lt1>
        <a:sysClr val="window" lastClr="FFFFFF"/>
      </a:lt1>
      <a:dk2>
        <a:srgbClr val="121038"/>
      </a:dk2>
      <a:lt2>
        <a:srgbClr val="DDC9C7"/>
      </a:lt2>
      <a:accent1>
        <a:srgbClr val="381210"/>
      </a:accent1>
      <a:accent2>
        <a:srgbClr val="7F7F7F"/>
      </a:accent2>
      <a:accent3>
        <a:srgbClr val="C42126"/>
      </a:accent3>
      <a:accent4>
        <a:srgbClr val="B58A85"/>
      </a:accent4>
      <a:accent5>
        <a:srgbClr val="DDC9C7"/>
      </a:accent5>
      <a:accent6>
        <a:srgbClr val="F2F2F2"/>
      </a:accent6>
      <a:hlink>
        <a:srgbClr val="0070C0"/>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CMEO">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imary Slide Format">
  <a:themeElements>
    <a:clrScheme name="MM139">
      <a:dk1>
        <a:srgbClr val="121038"/>
      </a:dk1>
      <a:lt1>
        <a:sysClr val="window" lastClr="FFFFFF"/>
      </a:lt1>
      <a:dk2>
        <a:srgbClr val="121038"/>
      </a:dk2>
      <a:lt2>
        <a:srgbClr val="DDC9C7"/>
      </a:lt2>
      <a:accent1>
        <a:srgbClr val="381210"/>
      </a:accent1>
      <a:accent2>
        <a:srgbClr val="7F7F7F"/>
      </a:accent2>
      <a:accent3>
        <a:srgbClr val="C42126"/>
      </a:accent3>
      <a:accent4>
        <a:srgbClr val="B58A85"/>
      </a:accent4>
      <a:accent5>
        <a:srgbClr val="DDC9C7"/>
      </a:accent5>
      <a:accent6>
        <a:srgbClr val="F2F2F2"/>
      </a:accent6>
      <a:hlink>
        <a:srgbClr val="0070C0"/>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imary">
  <a:themeElements>
    <a:clrScheme name="MM-151">
      <a:dk1>
        <a:srgbClr val="000000"/>
      </a:dk1>
      <a:lt1>
        <a:sysClr val="window" lastClr="FFFFFF"/>
      </a:lt1>
      <a:dk2>
        <a:srgbClr val="7F7F7F"/>
      </a:dk2>
      <a:lt2>
        <a:srgbClr val="E8E8E8"/>
      </a:lt2>
      <a:accent1>
        <a:srgbClr val="08314F"/>
      </a:accent1>
      <a:accent2>
        <a:srgbClr val="4B9CC1"/>
      </a:accent2>
      <a:accent3>
        <a:srgbClr val="653659"/>
      </a:accent3>
      <a:accent4>
        <a:srgbClr val="BBACC1"/>
      </a:accent4>
      <a:accent5>
        <a:srgbClr val="226C62"/>
      </a:accent5>
      <a:accent6>
        <a:srgbClr val="7F7F7F"/>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SNACK">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No Logo">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1_Primary">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rtiary">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condary">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Primary">
  <a:themeElements>
    <a:clrScheme name="CMEO">
      <a:dk1>
        <a:srgbClr val="000000"/>
      </a:dk1>
      <a:lt1>
        <a:sysClr val="window" lastClr="FFFFFF"/>
      </a:lt1>
      <a:dk2>
        <a:srgbClr val="7F7F7F"/>
      </a:dk2>
      <a:lt2>
        <a:srgbClr val="E8E8E8"/>
      </a:lt2>
      <a:accent1>
        <a:srgbClr val="0E2841"/>
      </a:accent1>
      <a:accent2>
        <a:srgbClr val="005774"/>
      </a:accent2>
      <a:accent3>
        <a:srgbClr val="489299"/>
      </a:accent3>
      <a:accent4>
        <a:srgbClr val="97DCE0"/>
      </a:accent4>
      <a:accent5>
        <a:srgbClr val="C5DD92"/>
      </a:accent5>
      <a:accent6>
        <a:srgbClr val="DC6A5B"/>
      </a:accent6>
      <a:hlink>
        <a:srgbClr val="4D94D8"/>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est xmlns="6d112406-df4e-4417-85d7-a842cf8c97d6" xsi:nil="true"/>
    <lcf76f155ced4ddcb4097134ff3c332f xmlns="6d112406-df4e-4417-85d7-a842cf8c97d6">
      <Terms xmlns="http://schemas.microsoft.com/office/infopath/2007/PartnerControls"/>
    </lcf76f155ced4ddcb4097134ff3c332f>
    <TaxCatchAll xmlns="5beda5a1-d995-4f75-94bd-2af6e97b6b84" xsi:nil="true"/>
    <_ip_UnifiedCompliancePolicyProperties xmlns="http://schemas.microsoft.com/sharepoint/v3" xsi:nil="true"/>
    <InvoiceStatus xmlns="6d112406-df4e-4417-85d7-a842cf8c97d6" xsi:nil="true"/>
    <Notes xmlns="6d112406-df4e-4417-85d7-a842cf8c97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28B29F64E88E45A20499A33E101A9B" ma:contentTypeVersion="35" ma:contentTypeDescription="Create a new document." ma:contentTypeScope="" ma:versionID="2b4aefb4d1b15cc4272d0e5ac734b9c1">
  <xsd:schema xmlns:xsd="http://www.w3.org/2001/XMLSchema" xmlns:xs="http://www.w3.org/2001/XMLSchema" xmlns:p="http://schemas.microsoft.com/office/2006/metadata/properties" xmlns:ns1="http://schemas.microsoft.com/sharepoint/v3" xmlns:ns2="6d112406-df4e-4417-85d7-a842cf8c97d6" xmlns:ns3="5beda5a1-d995-4f75-94bd-2af6e97b6b84" targetNamespace="http://schemas.microsoft.com/office/2006/metadata/properties" ma:root="true" ma:fieldsID="85680d8049a91840d1b3a90956ff6303" ns1:_="" ns2:_="" ns3:_="">
    <xsd:import namespace="http://schemas.microsoft.com/sharepoint/v3"/>
    <xsd:import namespace="6d112406-df4e-4417-85d7-a842cf8c97d6"/>
    <xsd:import namespace="5beda5a1-d995-4f75-94bd-2af6e97b6b84"/>
    <xsd:element name="properties">
      <xsd:complexType>
        <xsd:sequence>
          <xsd:element name="documentManagement">
            <xsd:complexType>
              <xsd:all>
                <xsd:element ref="ns2:Test"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InvoiceStatu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12406-df4e-4417-85d7-a842cf8c97d6" elementFormDefault="qualified">
    <xsd:import namespace="http://schemas.microsoft.com/office/2006/documentManagement/types"/>
    <xsd:import namespace="http://schemas.microsoft.com/office/infopath/2007/PartnerControls"/>
    <xsd:element name="Test" ma:index="2" nillable="true" ma:displayName="Test" ma:internalName="Test"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InvoiceStatus" ma:index="21" nillable="true" ma:displayName="Invoice Status" ma:format="Dropdown" ma:internalName="InvoiceStatus">
      <xsd:simpleType>
        <xsd:union memberTypes="dms:Text">
          <xsd:simpleType>
            <xsd:restriction base="dms:Choice">
              <xsd:enumeration value="Finance Approved"/>
              <xsd:enumeration value="Paid AMEX"/>
              <xsd:enumeration value="Paid Check"/>
            </xsd:restriction>
          </xsd:simpleType>
        </xsd:un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36b3256-ab1d-4459-94ff-4b67be3389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Notes" ma:index="30" nillable="true" ma:displayName="Notes" ma:format="Dropdown" ma:internalName="Notes">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eda5a1-d995-4f75-94bd-2af6e97b6b84"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f5e36b40-faba-4325-9939-0db834be33a9}" ma:internalName="TaxCatchAll" ma:showField="CatchAllData" ma:web="5beda5a1-d995-4f75-94bd-2af6e97b6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E48E2D-137D-470C-9990-B888FDD35EDC}">
  <ds:schemaRefs>
    <ds:schemaRef ds:uri="http://purl.org/dc/terms/"/>
    <ds:schemaRef ds:uri="http://www.w3.org/XML/1998/namespace"/>
    <ds:schemaRef ds:uri="http://purl.org/dc/dcmitype/"/>
    <ds:schemaRef ds:uri="http://schemas.microsoft.com/sharepoint/v3"/>
    <ds:schemaRef ds:uri="http://purl.org/dc/elements/1.1/"/>
    <ds:schemaRef ds:uri="http://schemas.microsoft.com/office/2006/documentManagement/types"/>
    <ds:schemaRef ds:uri="5beda5a1-d995-4f75-94bd-2af6e97b6b84"/>
    <ds:schemaRef ds:uri="http://schemas.microsoft.com/office/infopath/2007/PartnerControls"/>
    <ds:schemaRef ds:uri="http://schemas.openxmlformats.org/package/2006/metadata/core-properties"/>
    <ds:schemaRef ds:uri="6d112406-df4e-4417-85d7-a842cf8c97d6"/>
    <ds:schemaRef ds:uri="http://schemas.microsoft.com/office/2006/metadata/properties"/>
  </ds:schemaRefs>
</ds:datastoreItem>
</file>

<file path=customXml/itemProps2.xml><?xml version="1.0" encoding="utf-8"?>
<ds:datastoreItem xmlns:ds="http://schemas.openxmlformats.org/officeDocument/2006/customXml" ds:itemID="{587A02A3-44B6-41BA-A32E-71A0564CEE5A}">
  <ds:schemaRefs>
    <ds:schemaRef ds:uri="5beda5a1-d995-4f75-94bd-2af6e97b6b84"/>
    <ds:schemaRef ds:uri="6d112406-df4e-4417-85d7-a842cf8c97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5B7CBD-26D2-472A-92B9-53D3F826BAD5}">
  <ds:schemaRefs>
    <ds:schemaRef ds:uri="http://schemas.microsoft.com/sharepoint/v3/contenttype/forms"/>
  </ds:schemaRefs>
</ds:datastoreItem>
</file>

<file path=docMetadata/LabelInfo.xml><?xml version="1.0" encoding="utf-8"?>
<clbl:labelList xmlns:clbl="http://schemas.microsoft.com/office/2020/mipLabelMetadata">
  <clbl:label id="{30a47d74-7f4a-43fb-bf02-425bcec0e4ca}" enabled="0" method="" siteId="{30a47d74-7f4a-43fb-bf02-425bcec0e4ca}" removed="1"/>
</clbl:labelList>
</file>

<file path=docProps/app.xml><?xml version="1.0" encoding="utf-8"?>
<Properties xmlns="http://schemas.openxmlformats.org/officeDocument/2006/extended-properties" xmlns:vt="http://schemas.openxmlformats.org/officeDocument/2006/docPropsVTypes">
  <Template>CMEO_HD</Template>
  <TotalTime>1</TotalTime>
  <Words>1288</Words>
  <Application>Microsoft Office PowerPoint</Application>
  <PresentationFormat>On-screen Show (16:9)</PresentationFormat>
  <Paragraphs>128</Paragraphs>
  <Slides>18</Slides>
  <Notes>3</Notes>
  <HiddenSlides>0</HiddenSlides>
  <MMClips>0</MMClips>
  <ScaleCrop>false</ScaleCrop>
  <HeadingPairs>
    <vt:vector size="4" baseType="variant">
      <vt:variant>
        <vt:lpstr>Theme</vt:lpstr>
      </vt:variant>
      <vt:variant>
        <vt:i4>10</vt:i4>
      </vt:variant>
      <vt:variant>
        <vt:lpstr>Slide Titles</vt:lpstr>
      </vt:variant>
      <vt:variant>
        <vt:i4>18</vt:i4>
      </vt:variant>
    </vt:vector>
  </HeadingPairs>
  <TitlesOfParts>
    <vt:vector size="28" baseType="lpstr">
      <vt:lpstr>1_Secondary Slide Format</vt:lpstr>
      <vt:lpstr>Primary Slide Format</vt:lpstr>
      <vt:lpstr>Primary</vt:lpstr>
      <vt:lpstr>SNACK</vt:lpstr>
      <vt:lpstr>No Logo</vt:lpstr>
      <vt:lpstr>1_Primary</vt:lpstr>
      <vt:lpstr>Tertiary</vt:lpstr>
      <vt:lpstr>Secondary</vt:lpstr>
      <vt:lpstr>2_Primary</vt:lpstr>
      <vt:lpstr>CMEO</vt:lpstr>
      <vt:lpstr>PowerPoint Presentation</vt:lpstr>
      <vt:lpstr>PowerPoint Presentation</vt:lpstr>
      <vt:lpstr>Conan Tu, MD, MBA, DACD, BC-ADM</vt:lpstr>
      <vt:lpstr>PowerPoint Presentation</vt:lpstr>
      <vt:lpstr>Defining MASLD and MASH </vt:lpstr>
      <vt:lpstr>Other Types of Steatotic Liver Disease</vt:lpstr>
      <vt:lpstr>Defining Metabolic Risk: AASLD</vt:lpstr>
      <vt:lpstr>PowerPoint Presentation</vt:lpstr>
      <vt:lpstr>PowerPoint Presentation</vt:lpstr>
      <vt:lpstr>Audience Response</vt:lpstr>
      <vt:lpstr>Fibrosis-4 (FIB-4) Score</vt:lpstr>
      <vt:lpstr>PowerPoint Presentation</vt:lpstr>
      <vt:lpstr>Defining Metabolic Risk: AASLD</vt:lpstr>
      <vt:lpstr>PowerPoint Presentation</vt:lpstr>
      <vt:lpstr>To Receive Credit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Poshala Aluwihare</dc:creator>
  <cp:lastModifiedBy>Warren Beckman</cp:lastModifiedBy>
  <cp:revision>5</cp:revision>
  <cp:lastPrinted>2021-07-14T23:22:48Z</cp:lastPrinted>
  <dcterms:created xsi:type="dcterms:W3CDTF">2020-09-08T13:07:06Z</dcterms:created>
  <dcterms:modified xsi:type="dcterms:W3CDTF">2025-10-31T20:21:09Z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0x010100F628B29F64E88E45A20499A33E101A9B</vt:lpwstr>
  </property>
  <property fmtid="{D5CDD505-2E9C-101B-9397-08002B2CF9AE}" pid="3" name="MediaServiceImageTags">
    <vt:lpwstr/>
  </property>
</Properties>
</file>