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34" r:id="rId4"/>
  </p:sldMasterIdLst>
  <p:notesMasterIdLst>
    <p:notesMasterId r:id="rId33"/>
  </p:notesMasterIdLst>
  <p:handoutMasterIdLst>
    <p:handoutMasterId r:id="rId34"/>
  </p:handoutMasterIdLst>
  <p:sldIdLst>
    <p:sldId id="2145707529" r:id="rId5"/>
    <p:sldId id="2145707516" r:id="rId6"/>
    <p:sldId id="2145707530" r:id="rId7"/>
    <p:sldId id="2145707528" r:id="rId8"/>
    <p:sldId id="4426" r:id="rId9"/>
    <p:sldId id="4382" r:id="rId10"/>
    <p:sldId id="2145707531" r:id="rId11"/>
    <p:sldId id="2145707545" r:id="rId12"/>
    <p:sldId id="2145707546" r:id="rId13"/>
    <p:sldId id="2145707552" r:id="rId14"/>
    <p:sldId id="2145707553" r:id="rId15"/>
    <p:sldId id="2145707535" r:id="rId16"/>
    <p:sldId id="2145707547" r:id="rId17"/>
    <p:sldId id="2145707556" r:id="rId18"/>
    <p:sldId id="2145707557" r:id="rId19"/>
    <p:sldId id="2145707558" r:id="rId20"/>
    <p:sldId id="2145707559" r:id="rId21"/>
    <p:sldId id="2145707539" r:id="rId22"/>
    <p:sldId id="2145707560" r:id="rId23"/>
    <p:sldId id="2145707561" r:id="rId24"/>
    <p:sldId id="2145707566" r:id="rId25"/>
    <p:sldId id="2145707567" r:id="rId26"/>
    <p:sldId id="2145707568" r:id="rId27"/>
    <p:sldId id="2145707565" r:id="rId28"/>
    <p:sldId id="2145707551" r:id="rId29"/>
    <p:sldId id="4362" r:id="rId30"/>
    <p:sldId id="4431" r:id="rId31"/>
    <p:sldId id="2145707569" r:id="rId3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DADA"/>
    <a:srgbClr val="5C0835"/>
    <a:srgbClr val="E7E8E9"/>
    <a:srgbClr val="CCCDCE"/>
    <a:srgbClr val="CCFFCC"/>
    <a:srgbClr val="D0D8DA"/>
    <a:srgbClr val="00A491"/>
    <a:srgbClr val="A60F61"/>
    <a:srgbClr val="007063"/>
    <a:srgbClr val="00CC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3EF044F-A7D2-4156-81FF-FA1CE6D590F1}" v="4" dt="2023-04-14T18:34:21.1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867" autoAdjust="0"/>
    <p:restoredTop sz="84078" autoAdjust="0"/>
  </p:normalViewPr>
  <p:slideViewPr>
    <p:cSldViewPr snapToGrid="0" snapToObjects="1">
      <p:cViewPr varScale="1">
        <p:scale>
          <a:sx n="70" d="100"/>
          <a:sy n="70" d="100"/>
        </p:scale>
        <p:origin x="43" y="178"/>
      </p:cViewPr>
      <p:guideLst>
        <p:guide orient="horz" pos="1620"/>
        <p:guide pos="2880"/>
      </p:guideLst>
    </p:cSldViewPr>
  </p:slideViewPr>
  <p:notesTextViewPr>
    <p:cViewPr>
      <p:scale>
        <a:sx n="100" d="100"/>
        <a:sy n="100" d="100"/>
      </p:scale>
      <p:origin x="0" y="0"/>
    </p:cViewPr>
  </p:notesTextViewPr>
  <p:sorterViewPr>
    <p:cViewPr>
      <p:scale>
        <a:sx n="140" d="100"/>
        <a:sy n="140" d="100"/>
      </p:scale>
      <p:origin x="0" y="-1435"/>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vid Modrak" userId="a441ea41-a2b3-4239-bd2a-8abb7ef788d0" providerId="ADAL" clId="{8698EC01-CC0B-4DA2-8089-AEA7173C8398}"/>
    <pc:docChg chg="undo redo custSel addSld modSld sldOrd">
      <pc:chgData name="David Modrak" userId="a441ea41-a2b3-4239-bd2a-8abb7ef788d0" providerId="ADAL" clId="{8698EC01-CC0B-4DA2-8089-AEA7173C8398}" dt="2023-03-29T15:09:04.343" v="1500"/>
      <pc:docMkLst>
        <pc:docMk/>
      </pc:docMkLst>
      <pc:sldChg chg="modSp mod">
        <pc:chgData name="David Modrak" userId="a441ea41-a2b3-4239-bd2a-8abb7ef788d0" providerId="ADAL" clId="{8698EC01-CC0B-4DA2-8089-AEA7173C8398}" dt="2023-03-29T15:01:37.938" v="1498"/>
        <pc:sldMkLst>
          <pc:docMk/>
          <pc:sldMk cId="1504711547" sldId="2145707560"/>
        </pc:sldMkLst>
        <pc:spChg chg="mod">
          <ac:chgData name="David Modrak" userId="a441ea41-a2b3-4239-bd2a-8abb7ef788d0" providerId="ADAL" clId="{8698EC01-CC0B-4DA2-8089-AEA7173C8398}" dt="2023-03-29T15:01:37.938" v="1498"/>
          <ac:spMkLst>
            <pc:docMk/>
            <pc:sldMk cId="1504711547" sldId="2145707560"/>
            <ac:spMk id="3" creationId="{2B72693F-0A3B-8E4E-A13F-7C17D9852D0A}"/>
          </ac:spMkLst>
        </pc:spChg>
        <pc:graphicFrameChg chg="modGraphic">
          <ac:chgData name="David Modrak" userId="a441ea41-a2b3-4239-bd2a-8abb7ef788d0" providerId="ADAL" clId="{8698EC01-CC0B-4DA2-8089-AEA7173C8398}" dt="2023-03-29T15:01:00.328" v="1490" actId="14100"/>
          <ac:graphicFrameMkLst>
            <pc:docMk/>
            <pc:sldMk cId="1504711547" sldId="2145707560"/>
            <ac:graphicFrameMk id="24" creationId="{2D354ACF-73AE-F149-72D7-90B2CB272ED2}"/>
          </ac:graphicFrameMkLst>
        </pc:graphicFrameChg>
      </pc:sldChg>
      <pc:sldChg chg="addSp delSp modSp mod">
        <pc:chgData name="David Modrak" userId="a441ea41-a2b3-4239-bd2a-8abb7ef788d0" providerId="ADAL" clId="{8698EC01-CC0B-4DA2-8089-AEA7173C8398}" dt="2023-03-29T15:01:34.191" v="1497"/>
        <pc:sldMkLst>
          <pc:docMk/>
          <pc:sldMk cId="1447936433" sldId="2145707561"/>
        </pc:sldMkLst>
        <pc:spChg chg="mod">
          <ac:chgData name="David Modrak" userId="a441ea41-a2b3-4239-bd2a-8abb7ef788d0" providerId="ADAL" clId="{8698EC01-CC0B-4DA2-8089-AEA7173C8398}" dt="2023-03-29T15:01:34.191" v="1497"/>
          <ac:spMkLst>
            <pc:docMk/>
            <pc:sldMk cId="1447936433" sldId="2145707561"/>
            <ac:spMk id="3" creationId="{2B72693F-0A3B-8E4E-A13F-7C17D9852D0A}"/>
          </ac:spMkLst>
        </pc:spChg>
        <pc:spChg chg="del">
          <ac:chgData name="David Modrak" userId="a441ea41-a2b3-4239-bd2a-8abb7ef788d0" providerId="ADAL" clId="{8698EC01-CC0B-4DA2-8089-AEA7173C8398}" dt="2023-03-28T17:13:36.353" v="0" actId="478"/>
          <ac:spMkLst>
            <pc:docMk/>
            <pc:sldMk cId="1447936433" sldId="2145707561"/>
            <ac:spMk id="4" creationId="{9EE63EFA-E236-33C7-B4A0-5EAFEC43F172}"/>
          </ac:spMkLst>
        </pc:spChg>
        <pc:spChg chg="add mod">
          <ac:chgData name="David Modrak" userId="a441ea41-a2b3-4239-bd2a-8abb7ef788d0" providerId="ADAL" clId="{8698EC01-CC0B-4DA2-8089-AEA7173C8398}" dt="2023-03-28T19:55:35.319" v="558" actId="165"/>
          <ac:spMkLst>
            <pc:docMk/>
            <pc:sldMk cId="1447936433" sldId="2145707561"/>
            <ac:spMk id="33" creationId="{3B93DA35-E632-C619-FEF7-01AA4A2536D5}"/>
          </ac:spMkLst>
        </pc:spChg>
        <pc:spChg chg="add mod">
          <ac:chgData name="David Modrak" userId="a441ea41-a2b3-4239-bd2a-8abb7ef788d0" providerId="ADAL" clId="{8698EC01-CC0B-4DA2-8089-AEA7173C8398}" dt="2023-03-28T19:55:35.319" v="558" actId="165"/>
          <ac:spMkLst>
            <pc:docMk/>
            <pc:sldMk cId="1447936433" sldId="2145707561"/>
            <ac:spMk id="34" creationId="{3116B9B7-35CA-3293-2577-46E612E2CCDE}"/>
          </ac:spMkLst>
        </pc:spChg>
        <pc:spChg chg="mod">
          <ac:chgData name="David Modrak" userId="a441ea41-a2b3-4239-bd2a-8abb7ef788d0" providerId="ADAL" clId="{8698EC01-CC0B-4DA2-8089-AEA7173C8398}" dt="2023-03-28T19:55:35.319" v="558" actId="165"/>
          <ac:spMkLst>
            <pc:docMk/>
            <pc:sldMk cId="1447936433" sldId="2145707561"/>
            <ac:spMk id="41" creationId="{22FDAF58-0124-C04B-56B0-B44B22FE7937}"/>
          </ac:spMkLst>
        </pc:spChg>
        <pc:spChg chg="mod">
          <ac:chgData name="David Modrak" userId="a441ea41-a2b3-4239-bd2a-8abb7ef788d0" providerId="ADAL" clId="{8698EC01-CC0B-4DA2-8089-AEA7173C8398}" dt="2023-03-28T19:55:35.319" v="558" actId="165"/>
          <ac:spMkLst>
            <pc:docMk/>
            <pc:sldMk cId="1447936433" sldId="2145707561"/>
            <ac:spMk id="42" creationId="{5032B1D6-068D-4D0D-19B5-3B0E3FDA4F73}"/>
          </ac:spMkLst>
        </pc:spChg>
        <pc:spChg chg="mod">
          <ac:chgData name="David Modrak" userId="a441ea41-a2b3-4239-bd2a-8abb7ef788d0" providerId="ADAL" clId="{8698EC01-CC0B-4DA2-8089-AEA7173C8398}" dt="2023-03-28T19:55:35.319" v="558" actId="165"/>
          <ac:spMkLst>
            <pc:docMk/>
            <pc:sldMk cId="1447936433" sldId="2145707561"/>
            <ac:spMk id="59" creationId="{9017DB61-A802-082D-EFE1-3C898FE6457C}"/>
          </ac:spMkLst>
        </pc:spChg>
        <pc:spChg chg="mod">
          <ac:chgData name="David Modrak" userId="a441ea41-a2b3-4239-bd2a-8abb7ef788d0" providerId="ADAL" clId="{8698EC01-CC0B-4DA2-8089-AEA7173C8398}" dt="2023-03-28T19:55:35.319" v="558" actId="165"/>
          <ac:spMkLst>
            <pc:docMk/>
            <pc:sldMk cId="1447936433" sldId="2145707561"/>
            <ac:spMk id="60" creationId="{E9FB7346-FAEA-92F9-07DA-1447540319A9}"/>
          </ac:spMkLst>
        </pc:spChg>
        <pc:spChg chg="mod">
          <ac:chgData name="David Modrak" userId="a441ea41-a2b3-4239-bd2a-8abb7ef788d0" providerId="ADAL" clId="{8698EC01-CC0B-4DA2-8089-AEA7173C8398}" dt="2023-03-28T19:56:12.474" v="562" actId="948"/>
          <ac:spMkLst>
            <pc:docMk/>
            <pc:sldMk cId="1447936433" sldId="2145707561"/>
            <ac:spMk id="77" creationId="{C24A251A-E149-9AE8-CDEA-9D9FC08A8D47}"/>
          </ac:spMkLst>
        </pc:spChg>
        <pc:spChg chg="mod">
          <ac:chgData name="David Modrak" userId="a441ea41-a2b3-4239-bd2a-8abb7ef788d0" providerId="ADAL" clId="{8698EC01-CC0B-4DA2-8089-AEA7173C8398}" dt="2023-03-28T19:56:51.163" v="569" actId="20577"/>
          <ac:spMkLst>
            <pc:docMk/>
            <pc:sldMk cId="1447936433" sldId="2145707561"/>
            <ac:spMk id="78" creationId="{4200DFAC-FDFF-4E7D-16E4-59864AD166AB}"/>
          </ac:spMkLst>
        </pc:spChg>
        <pc:spChg chg="add mod">
          <ac:chgData name="David Modrak" userId="a441ea41-a2b3-4239-bd2a-8abb7ef788d0" providerId="ADAL" clId="{8698EC01-CC0B-4DA2-8089-AEA7173C8398}" dt="2023-03-28T19:57:08.447" v="570" actId="164"/>
          <ac:spMkLst>
            <pc:docMk/>
            <pc:sldMk cId="1447936433" sldId="2145707561"/>
            <ac:spMk id="91" creationId="{856D9620-577A-32A9-4610-76FE52CCD2D1}"/>
          </ac:spMkLst>
        </pc:spChg>
        <pc:spChg chg="add mod">
          <ac:chgData name="David Modrak" userId="a441ea41-a2b3-4239-bd2a-8abb7ef788d0" providerId="ADAL" clId="{8698EC01-CC0B-4DA2-8089-AEA7173C8398}" dt="2023-03-29T14:46:52.599" v="1361" actId="164"/>
          <ac:spMkLst>
            <pc:docMk/>
            <pc:sldMk cId="1447936433" sldId="2145707561"/>
            <ac:spMk id="92" creationId="{B2DA41F9-2256-95A1-662D-52FA85AABC5B}"/>
          </ac:spMkLst>
        </pc:spChg>
        <pc:spChg chg="mod">
          <ac:chgData name="David Modrak" userId="a441ea41-a2b3-4239-bd2a-8abb7ef788d0" providerId="ADAL" clId="{8698EC01-CC0B-4DA2-8089-AEA7173C8398}" dt="2023-03-28T19:57:25.114" v="572"/>
          <ac:spMkLst>
            <pc:docMk/>
            <pc:sldMk cId="1447936433" sldId="2145707561"/>
            <ac:spMk id="96" creationId="{06956781-6B2E-FF2D-2CE1-B477C8E773A0}"/>
          </ac:spMkLst>
        </pc:spChg>
        <pc:spChg chg="mod">
          <ac:chgData name="David Modrak" userId="a441ea41-a2b3-4239-bd2a-8abb7ef788d0" providerId="ADAL" clId="{8698EC01-CC0B-4DA2-8089-AEA7173C8398}" dt="2023-03-28T19:57:25.114" v="572"/>
          <ac:spMkLst>
            <pc:docMk/>
            <pc:sldMk cId="1447936433" sldId="2145707561"/>
            <ac:spMk id="101" creationId="{9A6A5166-1717-14C1-119B-94FF6667DCDF}"/>
          </ac:spMkLst>
        </pc:spChg>
        <pc:spChg chg="mod">
          <ac:chgData name="David Modrak" userId="a441ea41-a2b3-4239-bd2a-8abb7ef788d0" providerId="ADAL" clId="{8698EC01-CC0B-4DA2-8089-AEA7173C8398}" dt="2023-03-28T19:57:25.114" v="572"/>
          <ac:spMkLst>
            <pc:docMk/>
            <pc:sldMk cId="1447936433" sldId="2145707561"/>
            <ac:spMk id="102" creationId="{FDEECA23-0421-1194-F352-0D4B1F007ED5}"/>
          </ac:spMkLst>
        </pc:spChg>
        <pc:spChg chg="mod">
          <ac:chgData name="David Modrak" userId="a441ea41-a2b3-4239-bd2a-8abb7ef788d0" providerId="ADAL" clId="{8698EC01-CC0B-4DA2-8089-AEA7173C8398}" dt="2023-03-28T19:57:25.284" v="573"/>
          <ac:spMkLst>
            <pc:docMk/>
            <pc:sldMk cId="1447936433" sldId="2145707561"/>
            <ac:spMk id="116" creationId="{84163AE8-26F1-527C-6E34-C0BC140C1C33}"/>
          </ac:spMkLst>
        </pc:spChg>
        <pc:spChg chg="mod">
          <ac:chgData name="David Modrak" userId="a441ea41-a2b3-4239-bd2a-8abb7ef788d0" providerId="ADAL" clId="{8698EC01-CC0B-4DA2-8089-AEA7173C8398}" dt="2023-03-28T19:57:25.284" v="573"/>
          <ac:spMkLst>
            <pc:docMk/>
            <pc:sldMk cId="1447936433" sldId="2145707561"/>
            <ac:spMk id="121" creationId="{332D0080-4B9A-5400-1DC7-DBD678F931D5}"/>
          </ac:spMkLst>
        </pc:spChg>
        <pc:spChg chg="mod">
          <ac:chgData name="David Modrak" userId="a441ea41-a2b3-4239-bd2a-8abb7ef788d0" providerId="ADAL" clId="{8698EC01-CC0B-4DA2-8089-AEA7173C8398}" dt="2023-03-28T19:57:25.284" v="573"/>
          <ac:spMkLst>
            <pc:docMk/>
            <pc:sldMk cId="1447936433" sldId="2145707561"/>
            <ac:spMk id="122" creationId="{20D52915-717D-0EB5-AC6B-BF1D65932EA0}"/>
          </ac:spMkLst>
        </pc:spChg>
        <pc:spChg chg="mod">
          <ac:chgData name="David Modrak" userId="a441ea41-a2b3-4239-bd2a-8abb7ef788d0" providerId="ADAL" clId="{8698EC01-CC0B-4DA2-8089-AEA7173C8398}" dt="2023-03-28T19:57:25.479" v="574"/>
          <ac:spMkLst>
            <pc:docMk/>
            <pc:sldMk cId="1447936433" sldId="2145707561"/>
            <ac:spMk id="136" creationId="{9DD0EFD3-205B-28C2-430B-69CA81E15E0B}"/>
          </ac:spMkLst>
        </pc:spChg>
        <pc:spChg chg="mod">
          <ac:chgData name="David Modrak" userId="a441ea41-a2b3-4239-bd2a-8abb7ef788d0" providerId="ADAL" clId="{8698EC01-CC0B-4DA2-8089-AEA7173C8398}" dt="2023-03-28T19:57:25.479" v="574"/>
          <ac:spMkLst>
            <pc:docMk/>
            <pc:sldMk cId="1447936433" sldId="2145707561"/>
            <ac:spMk id="141" creationId="{454F6323-F230-9325-8538-8829F2532190}"/>
          </ac:spMkLst>
        </pc:spChg>
        <pc:spChg chg="mod">
          <ac:chgData name="David Modrak" userId="a441ea41-a2b3-4239-bd2a-8abb7ef788d0" providerId="ADAL" clId="{8698EC01-CC0B-4DA2-8089-AEA7173C8398}" dt="2023-03-28T19:57:25.479" v="574"/>
          <ac:spMkLst>
            <pc:docMk/>
            <pc:sldMk cId="1447936433" sldId="2145707561"/>
            <ac:spMk id="142" creationId="{7555A02E-53C5-5B99-A489-C101D1C06C2E}"/>
          </ac:spMkLst>
        </pc:spChg>
        <pc:spChg chg="mod">
          <ac:chgData name="David Modrak" userId="a441ea41-a2b3-4239-bd2a-8abb7ef788d0" providerId="ADAL" clId="{8698EC01-CC0B-4DA2-8089-AEA7173C8398}" dt="2023-03-29T01:44:32.643" v="629"/>
          <ac:spMkLst>
            <pc:docMk/>
            <pc:sldMk cId="1447936433" sldId="2145707561"/>
            <ac:spMk id="155" creationId="{F504A07C-26A0-E5BC-C98D-A2EED5FC104F}"/>
          </ac:spMkLst>
        </pc:spChg>
        <pc:spChg chg="mod">
          <ac:chgData name="David Modrak" userId="a441ea41-a2b3-4239-bd2a-8abb7ef788d0" providerId="ADAL" clId="{8698EC01-CC0B-4DA2-8089-AEA7173C8398}" dt="2023-03-29T01:44:32.643" v="629"/>
          <ac:spMkLst>
            <pc:docMk/>
            <pc:sldMk cId="1447936433" sldId="2145707561"/>
            <ac:spMk id="156" creationId="{5ADBD3D6-1AD1-C854-4D30-16984ACEEB79}"/>
          </ac:spMkLst>
        </pc:spChg>
        <pc:spChg chg="mod">
          <ac:chgData name="David Modrak" userId="a441ea41-a2b3-4239-bd2a-8abb7ef788d0" providerId="ADAL" clId="{8698EC01-CC0B-4DA2-8089-AEA7173C8398}" dt="2023-03-29T01:44:32.643" v="629"/>
          <ac:spMkLst>
            <pc:docMk/>
            <pc:sldMk cId="1447936433" sldId="2145707561"/>
            <ac:spMk id="160" creationId="{AEC87750-592D-E240-B694-DD02C3A3E733}"/>
          </ac:spMkLst>
        </pc:spChg>
        <pc:spChg chg="add del mod">
          <ac:chgData name="David Modrak" userId="a441ea41-a2b3-4239-bd2a-8abb7ef788d0" providerId="ADAL" clId="{8698EC01-CC0B-4DA2-8089-AEA7173C8398}" dt="2023-03-29T01:46:02.160" v="637" actId="478"/>
          <ac:spMkLst>
            <pc:docMk/>
            <pc:sldMk cId="1447936433" sldId="2145707561"/>
            <ac:spMk id="162" creationId="{7224E530-9F7E-07DE-312F-D0EEF9B9721E}"/>
          </ac:spMkLst>
        </pc:spChg>
        <pc:spChg chg="mod">
          <ac:chgData name="David Modrak" userId="a441ea41-a2b3-4239-bd2a-8abb7ef788d0" providerId="ADAL" clId="{8698EC01-CC0B-4DA2-8089-AEA7173C8398}" dt="2023-03-29T01:44:32.643" v="629"/>
          <ac:spMkLst>
            <pc:docMk/>
            <pc:sldMk cId="1447936433" sldId="2145707561"/>
            <ac:spMk id="163" creationId="{2923FA2C-4FCD-8981-5DC0-F85BCB1F7FEC}"/>
          </ac:spMkLst>
        </pc:spChg>
        <pc:spChg chg="mod">
          <ac:chgData name="David Modrak" userId="a441ea41-a2b3-4239-bd2a-8abb7ef788d0" providerId="ADAL" clId="{8698EC01-CC0B-4DA2-8089-AEA7173C8398}" dt="2023-03-29T01:44:32.643" v="629"/>
          <ac:spMkLst>
            <pc:docMk/>
            <pc:sldMk cId="1447936433" sldId="2145707561"/>
            <ac:spMk id="164" creationId="{6F4D2FC0-64D5-40C8-6479-8B0BA736B466}"/>
          </ac:spMkLst>
        </pc:spChg>
        <pc:spChg chg="mod">
          <ac:chgData name="David Modrak" userId="a441ea41-a2b3-4239-bd2a-8abb7ef788d0" providerId="ADAL" clId="{8698EC01-CC0B-4DA2-8089-AEA7173C8398}" dt="2023-03-29T01:44:32.643" v="629"/>
          <ac:spMkLst>
            <pc:docMk/>
            <pc:sldMk cId="1447936433" sldId="2145707561"/>
            <ac:spMk id="165" creationId="{143CCAAE-3DDD-D4F3-AE87-8AF9E743C3EC}"/>
          </ac:spMkLst>
        </pc:spChg>
        <pc:spChg chg="mod">
          <ac:chgData name="David Modrak" userId="a441ea41-a2b3-4239-bd2a-8abb7ef788d0" providerId="ADAL" clId="{8698EC01-CC0B-4DA2-8089-AEA7173C8398}" dt="2023-03-29T01:44:32.643" v="629"/>
          <ac:spMkLst>
            <pc:docMk/>
            <pc:sldMk cId="1447936433" sldId="2145707561"/>
            <ac:spMk id="166" creationId="{B90F0DF7-6376-3671-19EA-589F7750F6E9}"/>
          </ac:spMkLst>
        </pc:spChg>
        <pc:spChg chg="mod">
          <ac:chgData name="David Modrak" userId="a441ea41-a2b3-4239-bd2a-8abb7ef788d0" providerId="ADAL" clId="{8698EC01-CC0B-4DA2-8089-AEA7173C8398}" dt="2023-03-29T01:44:32.643" v="629"/>
          <ac:spMkLst>
            <pc:docMk/>
            <pc:sldMk cId="1447936433" sldId="2145707561"/>
            <ac:spMk id="167" creationId="{B16EF2EF-3474-F21F-0D2B-B5ADE10912C0}"/>
          </ac:spMkLst>
        </pc:spChg>
        <pc:spChg chg="mod">
          <ac:chgData name="David Modrak" userId="a441ea41-a2b3-4239-bd2a-8abb7ef788d0" providerId="ADAL" clId="{8698EC01-CC0B-4DA2-8089-AEA7173C8398}" dt="2023-03-29T01:44:32.643" v="629"/>
          <ac:spMkLst>
            <pc:docMk/>
            <pc:sldMk cId="1447936433" sldId="2145707561"/>
            <ac:spMk id="168" creationId="{F20AB069-87D8-673C-C987-1D0C21889774}"/>
          </ac:spMkLst>
        </pc:spChg>
        <pc:spChg chg="mod">
          <ac:chgData name="David Modrak" userId="a441ea41-a2b3-4239-bd2a-8abb7ef788d0" providerId="ADAL" clId="{8698EC01-CC0B-4DA2-8089-AEA7173C8398}" dt="2023-03-29T01:44:32.643" v="629"/>
          <ac:spMkLst>
            <pc:docMk/>
            <pc:sldMk cId="1447936433" sldId="2145707561"/>
            <ac:spMk id="169" creationId="{C9015C98-22F5-0D4B-E857-A4179F545096}"/>
          </ac:spMkLst>
        </pc:spChg>
        <pc:spChg chg="mod">
          <ac:chgData name="David Modrak" userId="a441ea41-a2b3-4239-bd2a-8abb7ef788d0" providerId="ADAL" clId="{8698EC01-CC0B-4DA2-8089-AEA7173C8398}" dt="2023-03-29T01:44:32.643" v="629"/>
          <ac:spMkLst>
            <pc:docMk/>
            <pc:sldMk cId="1447936433" sldId="2145707561"/>
            <ac:spMk id="170" creationId="{75B35D3A-DF6B-6B2B-C18B-B60A5E1EF751}"/>
          </ac:spMkLst>
        </pc:spChg>
        <pc:spChg chg="mod">
          <ac:chgData name="David Modrak" userId="a441ea41-a2b3-4239-bd2a-8abb7ef788d0" providerId="ADAL" clId="{8698EC01-CC0B-4DA2-8089-AEA7173C8398}" dt="2023-03-29T01:44:32.643" v="629"/>
          <ac:spMkLst>
            <pc:docMk/>
            <pc:sldMk cId="1447936433" sldId="2145707561"/>
            <ac:spMk id="171" creationId="{EDEB1503-40DD-CB6D-04BB-996E272CEB88}"/>
          </ac:spMkLst>
        </pc:spChg>
        <pc:spChg chg="mod">
          <ac:chgData name="David Modrak" userId="a441ea41-a2b3-4239-bd2a-8abb7ef788d0" providerId="ADAL" clId="{8698EC01-CC0B-4DA2-8089-AEA7173C8398}" dt="2023-03-29T01:44:32.643" v="629"/>
          <ac:spMkLst>
            <pc:docMk/>
            <pc:sldMk cId="1447936433" sldId="2145707561"/>
            <ac:spMk id="172" creationId="{4B98AF0D-C8FF-6078-9719-B7820697A988}"/>
          </ac:spMkLst>
        </pc:spChg>
        <pc:spChg chg="mod">
          <ac:chgData name="David Modrak" userId="a441ea41-a2b3-4239-bd2a-8abb7ef788d0" providerId="ADAL" clId="{8698EC01-CC0B-4DA2-8089-AEA7173C8398}" dt="2023-03-29T01:44:32.643" v="629"/>
          <ac:spMkLst>
            <pc:docMk/>
            <pc:sldMk cId="1447936433" sldId="2145707561"/>
            <ac:spMk id="173" creationId="{24D8E6D8-631F-4454-3871-CD23E306E2BD}"/>
          </ac:spMkLst>
        </pc:spChg>
        <pc:spChg chg="mod">
          <ac:chgData name="David Modrak" userId="a441ea41-a2b3-4239-bd2a-8abb7ef788d0" providerId="ADAL" clId="{8698EC01-CC0B-4DA2-8089-AEA7173C8398}" dt="2023-03-29T01:44:32.643" v="629"/>
          <ac:spMkLst>
            <pc:docMk/>
            <pc:sldMk cId="1447936433" sldId="2145707561"/>
            <ac:spMk id="174" creationId="{67695265-B824-F9F1-4779-04CBFC5E2ECF}"/>
          </ac:spMkLst>
        </pc:spChg>
        <pc:spChg chg="del mod">
          <ac:chgData name="David Modrak" userId="a441ea41-a2b3-4239-bd2a-8abb7ef788d0" providerId="ADAL" clId="{8698EC01-CC0B-4DA2-8089-AEA7173C8398}" dt="2023-03-29T01:50:58.239" v="729" actId="478"/>
          <ac:spMkLst>
            <pc:docMk/>
            <pc:sldMk cId="1447936433" sldId="2145707561"/>
            <ac:spMk id="175" creationId="{5F115088-10CB-AB2B-B54E-BA84A767E3AB}"/>
          </ac:spMkLst>
        </pc:spChg>
        <pc:spChg chg="del mod">
          <ac:chgData name="David Modrak" userId="a441ea41-a2b3-4239-bd2a-8abb7ef788d0" providerId="ADAL" clId="{8698EC01-CC0B-4DA2-8089-AEA7173C8398}" dt="2023-03-29T01:51:01.803" v="730" actId="478"/>
          <ac:spMkLst>
            <pc:docMk/>
            <pc:sldMk cId="1447936433" sldId="2145707561"/>
            <ac:spMk id="176" creationId="{2F122EC1-AA52-17D4-2430-9F90D7210119}"/>
          </ac:spMkLst>
        </pc:spChg>
        <pc:spChg chg="add del mod">
          <ac:chgData name="David Modrak" userId="a441ea41-a2b3-4239-bd2a-8abb7ef788d0" providerId="ADAL" clId="{8698EC01-CC0B-4DA2-8089-AEA7173C8398}" dt="2023-03-29T01:58:27.864" v="895" actId="404"/>
          <ac:spMkLst>
            <pc:docMk/>
            <pc:sldMk cId="1447936433" sldId="2145707561"/>
            <ac:spMk id="178" creationId="{B80B8771-E2A5-0C78-9CC0-8D84DCCC3C6A}"/>
          </ac:spMkLst>
        </pc:spChg>
        <pc:spChg chg="mod">
          <ac:chgData name="David Modrak" userId="a441ea41-a2b3-4239-bd2a-8abb7ef788d0" providerId="ADAL" clId="{8698EC01-CC0B-4DA2-8089-AEA7173C8398}" dt="2023-03-29T01:58:27.864" v="895" actId="404"/>
          <ac:spMkLst>
            <pc:docMk/>
            <pc:sldMk cId="1447936433" sldId="2145707561"/>
            <ac:spMk id="179" creationId="{13D9EA0A-C548-90E7-B350-B914455C31E6}"/>
          </ac:spMkLst>
        </pc:spChg>
        <pc:spChg chg="mod">
          <ac:chgData name="David Modrak" userId="a441ea41-a2b3-4239-bd2a-8abb7ef788d0" providerId="ADAL" clId="{8698EC01-CC0B-4DA2-8089-AEA7173C8398}" dt="2023-03-29T01:58:27.864" v="895" actId="404"/>
          <ac:spMkLst>
            <pc:docMk/>
            <pc:sldMk cId="1447936433" sldId="2145707561"/>
            <ac:spMk id="181" creationId="{4452D7E9-1442-019B-6DCD-EF076F027381}"/>
          </ac:spMkLst>
        </pc:spChg>
        <pc:spChg chg="mod">
          <ac:chgData name="David Modrak" userId="a441ea41-a2b3-4239-bd2a-8abb7ef788d0" providerId="ADAL" clId="{8698EC01-CC0B-4DA2-8089-AEA7173C8398}" dt="2023-03-29T01:58:27.864" v="895" actId="404"/>
          <ac:spMkLst>
            <pc:docMk/>
            <pc:sldMk cId="1447936433" sldId="2145707561"/>
            <ac:spMk id="182" creationId="{85D26D93-21C8-42B5-B112-D707EF622FBC}"/>
          </ac:spMkLst>
        </pc:spChg>
        <pc:spChg chg="mod">
          <ac:chgData name="David Modrak" userId="a441ea41-a2b3-4239-bd2a-8abb7ef788d0" providerId="ADAL" clId="{8698EC01-CC0B-4DA2-8089-AEA7173C8398}" dt="2023-03-29T01:46:38.313" v="649" actId="692"/>
          <ac:spMkLst>
            <pc:docMk/>
            <pc:sldMk cId="1447936433" sldId="2145707561"/>
            <ac:spMk id="183" creationId="{DAA2128D-BBCF-4679-901C-63ADBB068353}"/>
          </ac:spMkLst>
        </pc:spChg>
        <pc:spChg chg="mod">
          <ac:chgData name="David Modrak" userId="a441ea41-a2b3-4239-bd2a-8abb7ef788d0" providerId="ADAL" clId="{8698EC01-CC0B-4DA2-8089-AEA7173C8398}" dt="2023-03-29T01:44:32.643" v="629"/>
          <ac:spMkLst>
            <pc:docMk/>
            <pc:sldMk cId="1447936433" sldId="2145707561"/>
            <ac:spMk id="210" creationId="{AE2D12D7-4D2D-3D57-E967-BEF0421A449B}"/>
          </ac:spMkLst>
        </pc:spChg>
        <pc:spChg chg="mod">
          <ac:chgData name="David Modrak" userId="a441ea41-a2b3-4239-bd2a-8abb7ef788d0" providerId="ADAL" clId="{8698EC01-CC0B-4DA2-8089-AEA7173C8398}" dt="2023-03-29T01:44:32.643" v="629"/>
          <ac:spMkLst>
            <pc:docMk/>
            <pc:sldMk cId="1447936433" sldId="2145707561"/>
            <ac:spMk id="211" creationId="{05286C87-0E9A-ECB2-FC81-77F4FCFADB4C}"/>
          </ac:spMkLst>
        </pc:spChg>
        <pc:spChg chg="mod">
          <ac:chgData name="David Modrak" userId="a441ea41-a2b3-4239-bd2a-8abb7ef788d0" providerId="ADAL" clId="{8698EC01-CC0B-4DA2-8089-AEA7173C8398}" dt="2023-03-29T01:44:32.643" v="629"/>
          <ac:spMkLst>
            <pc:docMk/>
            <pc:sldMk cId="1447936433" sldId="2145707561"/>
            <ac:spMk id="212" creationId="{863CD0AA-D957-5DEF-F5EF-4C4EB7B7BE01}"/>
          </ac:spMkLst>
        </pc:spChg>
        <pc:spChg chg="mod">
          <ac:chgData name="David Modrak" userId="a441ea41-a2b3-4239-bd2a-8abb7ef788d0" providerId="ADAL" clId="{8698EC01-CC0B-4DA2-8089-AEA7173C8398}" dt="2023-03-29T01:44:32.643" v="629"/>
          <ac:spMkLst>
            <pc:docMk/>
            <pc:sldMk cId="1447936433" sldId="2145707561"/>
            <ac:spMk id="213" creationId="{E8E3056F-3335-987E-0B33-E78E6824040B}"/>
          </ac:spMkLst>
        </pc:spChg>
        <pc:spChg chg="mod">
          <ac:chgData name="David Modrak" userId="a441ea41-a2b3-4239-bd2a-8abb7ef788d0" providerId="ADAL" clId="{8698EC01-CC0B-4DA2-8089-AEA7173C8398}" dt="2023-03-29T01:44:32.643" v="629"/>
          <ac:spMkLst>
            <pc:docMk/>
            <pc:sldMk cId="1447936433" sldId="2145707561"/>
            <ac:spMk id="214" creationId="{37D94A59-D0A7-3048-3EB5-DA52628720E9}"/>
          </ac:spMkLst>
        </pc:spChg>
        <pc:spChg chg="mod">
          <ac:chgData name="David Modrak" userId="a441ea41-a2b3-4239-bd2a-8abb7ef788d0" providerId="ADAL" clId="{8698EC01-CC0B-4DA2-8089-AEA7173C8398}" dt="2023-03-29T01:44:32.643" v="629"/>
          <ac:spMkLst>
            <pc:docMk/>
            <pc:sldMk cId="1447936433" sldId="2145707561"/>
            <ac:spMk id="215" creationId="{0FF974C4-7DEA-593B-4545-50F8507CCF4A}"/>
          </ac:spMkLst>
        </pc:spChg>
        <pc:spChg chg="mod">
          <ac:chgData name="David Modrak" userId="a441ea41-a2b3-4239-bd2a-8abb7ef788d0" providerId="ADAL" clId="{8698EC01-CC0B-4DA2-8089-AEA7173C8398}" dt="2023-03-29T01:44:32.643" v="629"/>
          <ac:spMkLst>
            <pc:docMk/>
            <pc:sldMk cId="1447936433" sldId="2145707561"/>
            <ac:spMk id="216" creationId="{E5B0565D-F5E5-007C-5E40-5C43C433D27D}"/>
          </ac:spMkLst>
        </pc:spChg>
        <pc:spChg chg="mod">
          <ac:chgData name="David Modrak" userId="a441ea41-a2b3-4239-bd2a-8abb7ef788d0" providerId="ADAL" clId="{8698EC01-CC0B-4DA2-8089-AEA7173C8398}" dt="2023-03-29T01:44:32.643" v="629"/>
          <ac:spMkLst>
            <pc:docMk/>
            <pc:sldMk cId="1447936433" sldId="2145707561"/>
            <ac:spMk id="217" creationId="{F7BB4115-13F1-5B13-794C-99D65E655AAD}"/>
          </ac:spMkLst>
        </pc:spChg>
        <pc:spChg chg="mod">
          <ac:chgData name="David Modrak" userId="a441ea41-a2b3-4239-bd2a-8abb7ef788d0" providerId="ADAL" clId="{8698EC01-CC0B-4DA2-8089-AEA7173C8398}" dt="2023-03-29T01:44:32.643" v="629"/>
          <ac:spMkLst>
            <pc:docMk/>
            <pc:sldMk cId="1447936433" sldId="2145707561"/>
            <ac:spMk id="218" creationId="{5FC312DB-7D77-6002-0F5E-6B3CCF8653B4}"/>
          </ac:spMkLst>
        </pc:spChg>
        <pc:spChg chg="mod">
          <ac:chgData name="David Modrak" userId="a441ea41-a2b3-4239-bd2a-8abb7ef788d0" providerId="ADAL" clId="{8698EC01-CC0B-4DA2-8089-AEA7173C8398}" dt="2023-03-29T01:44:32.643" v="629"/>
          <ac:spMkLst>
            <pc:docMk/>
            <pc:sldMk cId="1447936433" sldId="2145707561"/>
            <ac:spMk id="219" creationId="{2A7F9387-C074-E816-1D39-02DA479715DF}"/>
          </ac:spMkLst>
        </pc:spChg>
        <pc:spChg chg="mod">
          <ac:chgData name="David Modrak" userId="a441ea41-a2b3-4239-bd2a-8abb7ef788d0" providerId="ADAL" clId="{8698EC01-CC0B-4DA2-8089-AEA7173C8398}" dt="2023-03-29T01:44:32.643" v="629"/>
          <ac:spMkLst>
            <pc:docMk/>
            <pc:sldMk cId="1447936433" sldId="2145707561"/>
            <ac:spMk id="220" creationId="{5E039C03-DEC1-082B-AEDE-DDAB7AC08359}"/>
          </ac:spMkLst>
        </pc:spChg>
        <pc:spChg chg="mod">
          <ac:chgData name="David Modrak" userId="a441ea41-a2b3-4239-bd2a-8abb7ef788d0" providerId="ADAL" clId="{8698EC01-CC0B-4DA2-8089-AEA7173C8398}" dt="2023-03-29T01:44:32.643" v="629"/>
          <ac:spMkLst>
            <pc:docMk/>
            <pc:sldMk cId="1447936433" sldId="2145707561"/>
            <ac:spMk id="221" creationId="{147B5B08-8418-9D7D-39B6-DC247ADAE62E}"/>
          </ac:spMkLst>
        </pc:spChg>
        <pc:spChg chg="mod">
          <ac:chgData name="David Modrak" userId="a441ea41-a2b3-4239-bd2a-8abb7ef788d0" providerId="ADAL" clId="{8698EC01-CC0B-4DA2-8089-AEA7173C8398}" dt="2023-03-29T01:44:32.643" v="629"/>
          <ac:spMkLst>
            <pc:docMk/>
            <pc:sldMk cId="1447936433" sldId="2145707561"/>
            <ac:spMk id="222" creationId="{2F5EC998-87BA-D2CC-CE0B-9809EC21A72A}"/>
          </ac:spMkLst>
        </pc:spChg>
        <pc:spChg chg="mod">
          <ac:chgData name="David Modrak" userId="a441ea41-a2b3-4239-bd2a-8abb7ef788d0" providerId="ADAL" clId="{8698EC01-CC0B-4DA2-8089-AEA7173C8398}" dt="2023-03-29T01:44:32.643" v="629"/>
          <ac:spMkLst>
            <pc:docMk/>
            <pc:sldMk cId="1447936433" sldId="2145707561"/>
            <ac:spMk id="223" creationId="{ADC5B7A5-E5F5-5792-5FE3-FA9799931AC7}"/>
          </ac:spMkLst>
        </pc:spChg>
        <pc:spChg chg="mod">
          <ac:chgData name="David Modrak" userId="a441ea41-a2b3-4239-bd2a-8abb7ef788d0" providerId="ADAL" clId="{8698EC01-CC0B-4DA2-8089-AEA7173C8398}" dt="2023-03-29T01:44:32.643" v="629"/>
          <ac:spMkLst>
            <pc:docMk/>
            <pc:sldMk cId="1447936433" sldId="2145707561"/>
            <ac:spMk id="224" creationId="{CEE1964E-378B-9A46-5252-A4BBCD2B65A1}"/>
          </ac:spMkLst>
        </pc:spChg>
        <pc:spChg chg="mod">
          <ac:chgData name="David Modrak" userId="a441ea41-a2b3-4239-bd2a-8abb7ef788d0" providerId="ADAL" clId="{8698EC01-CC0B-4DA2-8089-AEA7173C8398}" dt="2023-03-29T01:44:32.643" v="629"/>
          <ac:spMkLst>
            <pc:docMk/>
            <pc:sldMk cId="1447936433" sldId="2145707561"/>
            <ac:spMk id="225" creationId="{200C4C65-07C4-A34D-0BB8-5E3F489945E9}"/>
          </ac:spMkLst>
        </pc:spChg>
        <pc:spChg chg="mod">
          <ac:chgData name="David Modrak" userId="a441ea41-a2b3-4239-bd2a-8abb7ef788d0" providerId="ADAL" clId="{8698EC01-CC0B-4DA2-8089-AEA7173C8398}" dt="2023-03-29T01:44:32.643" v="629"/>
          <ac:spMkLst>
            <pc:docMk/>
            <pc:sldMk cId="1447936433" sldId="2145707561"/>
            <ac:spMk id="226" creationId="{EADB9309-3C36-19F6-E821-8EB4753F1593}"/>
          </ac:spMkLst>
        </pc:spChg>
        <pc:spChg chg="mod">
          <ac:chgData name="David Modrak" userId="a441ea41-a2b3-4239-bd2a-8abb7ef788d0" providerId="ADAL" clId="{8698EC01-CC0B-4DA2-8089-AEA7173C8398}" dt="2023-03-29T01:44:32.643" v="629"/>
          <ac:spMkLst>
            <pc:docMk/>
            <pc:sldMk cId="1447936433" sldId="2145707561"/>
            <ac:spMk id="227" creationId="{95842F4A-FAA6-6A56-2A9E-00372E5F5C92}"/>
          </ac:spMkLst>
        </pc:spChg>
        <pc:spChg chg="mod">
          <ac:chgData name="David Modrak" userId="a441ea41-a2b3-4239-bd2a-8abb7ef788d0" providerId="ADAL" clId="{8698EC01-CC0B-4DA2-8089-AEA7173C8398}" dt="2023-03-29T01:44:32.643" v="629"/>
          <ac:spMkLst>
            <pc:docMk/>
            <pc:sldMk cId="1447936433" sldId="2145707561"/>
            <ac:spMk id="228" creationId="{DD8D1B3C-2EF7-163D-6601-93F24521135B}"/>
          </ac:spMkLst>
        </pc:spChg>
        <pc:spChg chg="mod">
          <ac:chgData name="David Modrak" userId="a441ea41-a2b3-4239-bd2a-8abb7ef788d0" providerId="ADAL" clId="{8698EC01-CC0B-4DA2-8089-AEA7173C8398}" dt="2023-03-29T01:44:32.643" v="629"/>
          <ac:spMkLst>
            <pc:docMk/>
            <pc:sldMk cId="1447936433" sldId="2145707561"/>
            <ac:spMk id="229" creationId="{D33EE8AE-11A8-2143-1DA2-D8EB031220A5}"/>
          </ac:spMkLst>
        </pc:spChg>
        <pc:spChg chg="mod">
          <ac:chgData name="David Modrak" userId="a441ea41-a2b3-4239-bd2a-8abb7ef788d0" providerId="ADAL" clId="{8698EC01-CC0B-4DA2-8089-AEA7173C8398}" dt="2023-03-29T01:44:32.643" v="629"/>
          <ac:spMkLst>
            <pc:docMk/>
            <pc:sldMk cId="1447936433" sldId="2145707561"/>
            <ac:spMk id="230" creationId="{33492830-E865-E175-EFAD-6C2CEB4E57E2}"/>
          </ac:spMkLst>
        </pc:spChg>
        <pc:spChg chg="mod">
          <ac:chgData name="David Modrak" userId="a441ea41-a2b3-4239-bd2a-8abb7ef788d0" providerId="ADAL" clId="{8698EC01-CC0B-4DA2-8089-AEA7173C8398}" dt="2023-03-29T01:44:32.643" v="629"/>
          <ac:spMkLst>
            <pc:docMk/>
            <pc:sldMk cId="1447936433" sldId="2145707561"/>
            <ac:spMk id="231" creationId="{52BEB7D5-E5F2-FFAB-05DA-F1D533D6F0A2}"/>
          </ac:spMkLst>
        </pc:spChg>
        <pc:spChg chg="mod">
          <ac:chgData name="David Modrak" userId="a441ea41-a2b3-4239-bd2a-8abb7ef788d0" providerId="ADAL" clId="{8698EC01-CC0B-4DA2-8089-AEA7173C8398}" dt="2023-03-29T01:44:32.643" v="629"/>
          <ac:spMkLst>
            <pc:docMk/>
            <pc:sldMk cId="1447936433" sldId="2145707561"/>
            <ac:spMk id="232" creationId="{87F72C78-FF98-C510-0F37-955A11EE0006}"/>
          </ac:spMkLst>
        </pc:spChg>
        <pc:spChg chg="mod">
          <ac:chgData name="David Modrak" userId="a441ea41-a2b3-4239-bd2a-8abb7ef788d0" providerId="ADAL" clId="{8698EC01-CC0B-4DA2-8089-AEA7173C8398}" dt="2023-03-29T01:44:32.643" v="629"/>
          <ac:spMkLst>
            <pc:docMk/>
            <pc:sldMk cId="1447936433" sldId="2145707561"/>
            <ac:spMk id="233" creationId="{5F29DDA1-C848-409F-F346-E3C4D350F520}"/>
          </ac:spMkLst>
        </pc:spChg>
        <pc:spChg chg="mod">
          <ac:chgData name="David Modrak" userId="a441ea41-a2b3-4239-bd2a-8abb7ef788d0" providerId="ADAL" clId="{8698EC01-CC0B-4DA2-8089-AEA7173C8398}" dt="2023-03-29T01:44:32.643" v="629"/>
          <ac:spMkLst>
            <pc:docMk/>
            <pc:sldMk cId="1447936433" sldId="2145707561"/>
            <ac:spMk id="234" creationId="{F1A33F12-1DA6-C760-E18B-9B9C6711A2F3}"/>
          </ac:spMkLst>
        </pc:spChg>
        <pc:spChg chg="mod">
          <ac:chgData name="David Modrak" userId="a441ea41-a2b3-4239-bd2a-8abb7ef788d0" providerId="ADAL" clId="{8698EC01-CC0B-4DA2-8089-AEA7173C8398}" dt="2023-03-29T01:44:32.643" v="629"/>
          <ac:spMkLst>
            <pc:docMk/>
            <pc:sldMk cId="1447936433" sldId="2145707561"/>
            <ac:spMk id="235" creationId="{09BFF64D-FCA3-42E9-C337-28136035119E}"/>
          </ac:spMkLst>
        </pc:spChg>
        <pc:spChg chg="mod">
          <ac:chgData name="David Modrak" userId="a441ea41-a2b3-4239-bd2a-8abb7ef788d0" providerId="ADAL" clId="{8698EC01-CC0B-4DA2-8089-AEA7173C8398}" dt="2023-03-29T01:44:32.643" v="629"/>
          <ac:spMkLst>
            <pc:docMk/>
            <pc:sldMk cId="1447936433" sldId="2145707561"/>
            <ac:spMk id="236" creationId="{02767C8C-6F44-1B69-4C9C-537360E5FD81}"/>
          </ac:spMkLst>
        </pc:spChg>
        <pc:spChg chg="mod">
          <ac:chgData name="David Modrak" userId="a441ea41-a2b3-4239-bd2a-8abb7ef788d0" providerId="ADAL" clId="{8698EC01-CC0B-4DA2-8089-AEA7173C8398}" dt="2023-03-29T01:44:32.643" v="629"/>
          <ac:spMkLst>
            <pc:docMk/>
            <pc:sldMk cId="1447936433" sldId="2145707561"/>
            <ac:spMk id="237" creationId="{5527A12F-95F0-7557-968E-FF67BB873CBC}"/>
          </ac:spMkLst>
        </pc:spChg>
        <pc:spChg chg="mod">
          <ac:chgData name="David Modrak" userId="a441ea41-a2b3-4239-bd2a-8abb7ef788d0" providerId="ADAL" clId="{8698EC01-CC0B-4DA2-8089-AEA7173C8398}" dt="2023-03-29T01:44:32.643" v="629"/>
          <ac:spMkLst>
            <pc:docMk/>
            <pc:sldMk cId="1447936433" sldId="2145707561"/>
            <ac:spMk id="238" creationId="{8F5AB1FE-4291-D410-2D1C-CD0996AAC25D}"/>
          </ac:spMkLst>
        </pc:spChg>
        <pc:spChg chg="mod">
          <ac:chgData name="David Modrak" userId="a441ea41-a2b3-4239-bd2a-8abb7ef788d0" providerId="ADAL" clId="{8698EC01-CC0B-4DA2-8089-AEA7173C8398}" dt="2023-03-29T01:44:32.643" v="629"/>
          <ac:spMkLst>
            <pc:docMk/>
            <pc:sldMk cId="1447936433" sldId="2145707561"/>
            <ac:spMk id="239" creationId="{03309107-79EF-86F6-57DD-E81240D7E203}"/>
          </ac:spMkLst>
        </pc:spChg>
        <pc:spChg chg="mod">
          <ac:chgData name="David Modrak" userId="a441ea41-a2b3-4239-bd2a-8abb7ef788d0" providerId="ADAL" clId="{8698EC01-CC0B-4DA2-8089-AEA7173C8398}" dt="2023-03-29T01:44:32.643" v="629"/>
          <ac:spMkLst>
            <pc:docMk/>
            <pc:sldMk cId="1447936433" sldId="2145707561"/>
            <ac:spMk id="240" creationId="{9322367B-03D5-EBDA-EF8B-577E9C9FFDBF}"/>
          </ac:spMkLst>
        </pc:spChg>
        <pc:spChg chg="mod">
          <ac:chgData name="David Modrak" userId="a441ea41-a2b3-4239-bd2a-8abb7ef788d0" providerId="ADAL" clId="{8698EC01-CC0B-4DA2-8089-AEA7173C8398}" dt="2023-03-29T01:44:32.643" v="629"/>
          <ac:spMkLst>
            <pc:docMk/>
            <pc:sldMk cId="1447936433" sldId="2145707561"/>
            <ac:spMk id="241" creationId="{A8D09A31-EE75-CBF8-B446-6D5F5450ADBB}"/>
          </ac:spMkLst>
        </pc:spChg>
        <pc:spChg chg="mod">
          <ac:chgData name="David Modrak" userId="a441ea41-a2b3-4239-bd2a-8abb7ef788d0" providerId="ADAL" clId="{8698EC01-CC0B-4DA2-8089-AEA7173C8398}" dt="2023-03-29T01:44:32.643" v="629"/>
          <ac:spMkLst>
            <pc:docMk/>
            <pc:sldMk cId="1447936433" sldId="2145707561"/>
            <ac:spMk id="242" creationId="{3285C1D7-E2AF-115C-C760-B52CCEDA223D}"/>
          </ac:spMkLst>
        </pc:spChg>
        <pc:spChg chg="mod">
          <ac:chgData name="David Modrak" userId="a441ea41-a2b3-4239-bd2a-8abb7ef788d0" providerId="ADAL" clId="{8698EC01-CC0B-4DA2-8089-AEA7173C8398}" dt="2023-03-29T01:44:32.643" v="629"/>
          <ac:spMkLst>
            <pc:docMk/>
            <pc:sldMk cId="1447936433" sldId="2145707561"/>
            <ac:spMk id="243" creationId="{3BAD3FA8-144C-64EE-5D13-2BBCEA71ED90}"/>
          </ac:spMkLst>
        </pc:spChg>
        <pc:spChg chg="mod">
          <ac:chgData name="David Modrak" userId="a441ea41-a2b3-4239-bd2a-8abb7ef788d0" providerId="ADAL" clId="{8698EC01-CC0B-4DA2-8089-AEA7173C8398}" dt="2023-03-29T01:44:32.643" v="629"/>
          <ac:spMkLst>
            <pc:docMk/>
            <pc:sldMk cId="1447936433" sldId="2145707561"/>
            <ac:spMk id="244" creationId="{70E939C6-FB2A-8D61-D08D-7C9D7DA80930}"/>
          </ac:spMkLst>
        </pc:spChg>
        <pc:spChg chg="mod">
          <ac:chgData name="David Modrak" userId="a441ea41-a2b3-4239-bd2a-8abb7ef788d0" providerId="ADAL" clId="{8698EC01-CC0B-4DA2-8089-AEA7173C8398}" dt="2023-03-29T01:44:32.643" v="629"/>
          <ac:spMkLst>
            <pc:docMk/>
            <pc:sldMk cId="1447936433" sldId="2145707561"/>
            <ac:spMk id="245" creationId="{23327FC7-C6D3-3F45-529C-D60CAFB7C965}"/>
          </ac:spMkLst>
        </pc:spChg>
        <pc:spChg chg="mod">
          <ac:chgData name="David Modrak" userId="a441ea41-a2b3-4239-bd2a-8abb7ef788d0" providerId="ADAL" clId="{8698EC01-CC0B-4DA2-8089-AEA7173C8398}" dt="2023-03-29T01:44:32.643" v="629"/>
          <ac:spMkLst>
            <pc:docMk/>
            <pc:sldMk cId="1447936433" sldId="2145707561"/>
            <ac:spMk id="246" creationId="{E745110C-2A3F-0619-D6D9-6E02BF1A6EDD}"/>
          </ac:spMkLst>
        </pc:spChg>
        <pc:spChg chg="mod">
          <ac:chgData name="David Modrak" userId="a441ea41-a2b3-4239-bd2a-8abb7ef788d0" providerId="ADAL" clId="{8698EC01-CC0B-4DA2-8089-AEA7173C8398}" dt="2023-03-29T01:44:32.643" v="629"/>
          <ac:spMkLst>
            <pc:docMk/>
            <pc:sldMk cId="1447936433" sldId="2145707561"/>
            <ac:spMk id="247" creationId="{708AECCF-E17A-CF84-DD9F-09D8E3366CCD}"/>
          </ac:spMkLst>
        </pc:spChg>
        <pc:spChg chg="mod">
          <ac:chgData name="David Modrak" userId="a441ea41-a2b3-4239-bd2a-8abb7ef788d0" providerId="ADAL" clId="{8698EC01-CC0B-4DA2-8089-AEA7173C8398}" dt="2023-03-29T01:44:32.643" v="629"/>
          <ac:spMkLst>
            <pc:docMk/>
            <pc:sldMk cId="1447936433" sldId="2145707561"/>
            <ac:spMk id="248" creationId="{FC099B74-5B67-E0BF-9147-A3497CC74C86}"/>
          </ac:spMkLst>
        </pc:spChg>
        <pc:spChg chg="mod">
          <ac:chgData name="David Modrak" userId="a441ea41-a2b3-4239-bd2a-8abb7ef788d0" providerId="ADAL" clId="{8698EC01-CC0B-4DA2-8089-AEA7173C8398}" dt="2023-03-29T01:44:32.643" v="629"/>
          <ac:spMkLst>
            <pc:docMk/>
            <pc:sldMk cId="1447936433" sldId="2145707561"/>
            <ac:spMk id="249" creationId="{382CA8DB-3915-7A8F-CDDC-A895E4D962BC}"/>
          </ac:spMkLst>
        </pc:spChg>
        <pc:spChg chg="mod">
          <ac:chgData name="David Modrak" userId="a441ea41-a2b3-4239-bd2a-8abb7ef788d0" providerId="ADAL" clId="{8698EC01-CC0B-4DA2-8089-AEA7173C8398}" dt="2023-03-29T01:44:32.643" v="629"/>
          <ac:spMkLst>
            <pc:docMk/>
            <pc:sldMk cId="1447936433" sldId="2145707561"/>
            <ac:spMk id="250" creationId="{1B5DD392-8AE4-6CF1-CC38-C4C4837CCE30}"/>
          </ac:spMkLst>
        </pc:spChg>
        <pc:spChg chg="mod">
          <ac:chgData name="David Modrak" userId="a441ea41-a2b3-4239-bd2a-8abb7ef788d0" providerId="ADAL" clId="{8698EC01-CC0B-4DA2-8089-AEA7173C8398}" dt="2023-03-29T01:44:32.643" v="629"/>
          <ac:spMkLst>
            <pc:docMk/>
            <pc:sldMk cId="1447936433" sldId="2145707561"/>
            <ac:spMk id="251" creationId="{8A361816-F4F1-B5DD-8797-686FF4C57804}"/>
          </ac:spMkLst>
        </pc:spChg>
        <pc:spChg chg="mod">
          <ac:chgData name="David Modrak" userId="a441ea41-a2b3-4239-bd2a-8abb7ef788d0" providerId="ADAL" clId="{8698EC01-CC0B-4DA2-8089-AEA7173C8398}" dt="2023-03-29T01:44:32.643" v="629"/>
          <ac:spMkLst>
            <pc:docMk/>
            <pc:sldMk cId="1447936433" sldId="2145707561"/>
            <ac:spMk id="252" creationId="{5A6ED332-178E-08C3-919F-48C7F22AD981}"/>
          </ac:spMkLst>
        </pc:spChg>
        <pc:spChg chg="mod">
          <ac:chgData name="David Modrak" userId="a441ea41-a2b3-4239-bd2a-8abb7ef788d0" providerId="ADAL" clId="{8698EC01-CC0B-4DA2-8089-AEA7173C8398}" dt="2023-03-29T01:44:32.643" v="629"/>
          <ac:spMkLst>
            <pc:docMk/>
            <pc:sldMk cId="1447936433" sldId="2145707561"/>
            <ac:spMk id="253" creationId="{29AF36F1-624B-E059-41BD-5B0B05CF3850}"/>
          </ac:spMkLst>
        </pc:spChg>
        <pc:spChg chg="mod">
          <ac:chgData name="David Modrak" userId="a441ea41-a2b3-4239-bd2a-8abb7ef788d0" providerId="ADAL" clId="{8698EC01-CC0B-4DA2-8089-AEA7173C8398}" dt="2023-03-29T01:44:32.643" v="629"/>
          <ac:spMkLst>
            <pc:docMk/>
            <pc:sldMk cId="1447936433" sldId="2145707561"/>
            <ac:spMk id="254" creationId="{DD1FCC11-9AC1-D453-9D7E-C037EB8D3BBC}"/>
          </ac:spMkLst>
        </pc:spChg>
        <pc:spChg chg="mod">
          <ac:chgData name="David Modrak" userId="a441ea41-a2b3-4239-bd2a-8abb7ef788d0" providerId="ADAL" clId="{8698EC01-CC0B-4DA2-8089-AEA7173C8398}" dt="2023-03-29T01:44:32.643" v="629"/>
          <ac:spMkLst>
            <pc:docMk/>
            <pc:sldMk cId="1447936433" sldId="2145707561"/>
            <ac:spMk id="255" creationId="{10209F3D-F723-BC0D-CEB0-5ACB1F2DB829}"/>
          </ac:spMkLst>
        </pc:spChg>
        <pc:spChg chg="mod">
          <ac:chgData name="David Modrak" userId="a441ea41-a2b3-4239-bd2a-8abb7ef788d0" providerId="ADAL" clId="{8698EC01-CC0B-4DA2-8089-AEA7173C8398}" dt="2023-03-29T01:44:32.643" v="629"/>
          <ac:spMkLst>
            <pc:docMk/>
            <pc:sldMk cId="1447936433" sldId="2145707561"/>
            <ac:spMk id="256" creationId="{9D7663E9-F4A7-C989-9555-5B1A0D0BC5BB}"/>
          </ac:spMkLst>
        </pc:spChg>
        <pc:spChg chg="mod">
          <ac:chgData name="David Modrak" userId="a441ea41-a2b3-4239-bd2a-8abb7ef788d0" providerId="ADAL" clId="{8698EC01-CC0B-4DA2-8089-AEA7173C8398}" dt="2023-03-29T01:44:32.643" v="629"/>
          <ac:spMkLst>
            <pc:docMk/>
            <pc:sldMk cId="1447936433" sldId="2145707561"/>
            <ac:spMk id="257" creationId="{D4F0541D-6A5C-9B01-CB97-A53C3BDAAF7A}"/>
          </ac:spMkLst>
        </pc:spChg>
        <pc:spChg chg="mod">
          <ac:chgData name="David Modrak" userId="a441ea41-a2b3-4239-bd2a-8abb7ef788d0" providerId="ADAL" clId="{8698EC01-CC0B-4DA2-8089-AEA7173C8398}" dt="2023-03-29T01:44:32.643" v="629"/>
          <ac:spMkLst>
            <pc:docMk/>
            <pc:sldMk cId="1447936433" sldId="2145707561"/>
            <ac:spMk id="258" creationId="{43683003-4B3D-650A-D47D-F3B97F4A4150}"/>
          </ac:spMkLst>
        </pc:spChg>
        <pc:spChg chg="mod">
          <ac:chgData name="David Modrak" userId="a441ea41-a2b3-4239-bd2a-8abb7ef788d0" providerId="ADAL" clId="{8698EC01-CC0B-4DA2-8089-AEA7173C8398}" dt="2023-03-29T01:44:32.643" v="629"/>
          <ac:spMkLst>
            <pc:docMk/>
            <pc:sldMk cId="1447936433" sldId="2145707561"/>
            <ac:spMk id="259" creationId="{38258F44-A170-C5E1-8E76-ADCBCE8DBBFB}"/>
          </ac:spMkLst>
        </pc:spChg>
        <pc:spChg chg="mod">
          <ac:chgData name="David Modrak" userId="a441ea41-a2b3-4239-bd2a-8abb7ef788d0" providerId="ADAL" clId="{8698EC01-CC0B-4DA2-8089-AEA7173C8398}" dt="2023-03-29T01:44:32.643" v="629"/>
          <ac:spMkLst>
            <pc:docMk/>
            <pc:sldMk cId="1447936433" sldId="2145707561"/>
            <ac:spMk id="260" creationId="{B6CCE4D1-0FF4-7EB4-D927-EF76D68C8E5A}"/>
          </ac:spMkLst>
        </pc:spChg>
        <pc:spChg chg="mod">
          <ac:chgData name="David Modrak" userId="a441ea41-a2b3-4239-bd2a-8abb7ef788d0" providerId="ADAL" clId="{8698EC01-CC0B-4DA2-8089-AEA7173C8398}" dt="2023-03-29T01:44:32.643" v="629"/>
          <ac:spMkLst>
            <pc:docMk/>
            <pc:sldMk cId="1447936433" sldId="2145707561"/>
            <ac:spMk id="261" creationId="{0624F388-CFFA-0118-39DD-B3CBC855CB10}"/>
          </ac:spMkLst>
        </pc:spChg>
        <pc:spChg chg="mod">
          <ac:chgData name="David Modrak" userId="a441ea41-a2b3-4239-bd2a-8abb7ef788d0" providerId="ADAL" clId="{8698EC01-CC0B-4DA2-8089-AEA7173C8398}" dt="2023-03-29T01:46:28.413" v="643" actId="692"/>
          <ac:spMkLst>
            <pc:docMk/>
            <pc:sldMk cId="1447936433" sldId="2145707561"/>
            <ac:spMk id="262" creationId="{B454AF9A-BA29-7E13-2CB0-F7AAEF6F8C26}"/>
          </ac:spMkLst>
        </pc:spChg>
        <pc:spChg chg="mod">
          <ac:chgData name="David Modrak" userId="a441ea41-a2b3-4239-bd2a-8abb7ef788d0" providerId="ADAL" clId="{8698EC01-CC0B-4DA2-8089-AEA7173C8398}" dt="2023-03-29T01:44:32.643" v="629"/>
          <ac:spMkLst>
            <pc:docMk/>
            <pc:sldMk cId="1447936433" sldId="2145707561"/>
            <ac:spMk id="279" creationId="{43C0CDC3-6FB2-1EA6-362F-EF83868DE197}"/>
          </ac:spMkLst>
        </pc:spChg>
        <pc:spChg chg="mod">
          <ac:chgData name="David Modrak" userId="a441ea41-a2b3-4239-bd2a-8abb7ef788d0" providerId="ADAL" clId="{8698EC01-CC0B-4DA2-8089-AEA7173C8398}" dt="2023-03-29T01:44:32.643" v="629"/>
          <ac:spMkLst>
            <pc:docMk/>
            <pc:sldMk cId="1447936433" sldId="2145707561"/>
            <ac:spMk id="280" creationId="{929CDB65-5FE1-BDBE-3ECD-FB59C340EE6C}"/>
          </ac:spMkLst>
        </pc:spChg>
        <pc:spChg chg="mod">
          <ac:chgData name="David Modrak" userId="a441ea41-a2b3-4239-bd2a-8abb7ef788d0" providerId="ADAL" clId="{8698EC01-CC0B-4DA2-8089-AEA7173C8398}" dt="2023-03-29T01:44:32.643" v="629"/>
          <ac:spMkLst>
            <pc:docMk/>
            <pc:sldMk cId="1447936433" sldId="2145707561"/>
            <ac:spMk id="281" creationId="{10079E60-578E-FF81-4EAC-B9DD7B6BB7C4}"/>
          </ac:spMkLst>
        </pc:spChg>
        <pc:spChg chg="mod">
          <ac:chgData name="David Modrak" userId="a441ea41-a2b3-4239-bd2a-8abb7ef788d0" providerId="ADAL" clId="{8698EC01-CC0B-4DA2-8089-AEA7173C8398}" dt="2023-03-29T01:44:32.643" v="629"/>
          <ac:spMkLst>
            <pc:docMk/>
            <pc:sldMk cId="1447936433" sldId="2145707561"/>
            <ac:spMk id="282" creationId="{BB2BEED0-D8E6-BA62-A5B9-B34DED469979}"/>
          </ac:spMkLst>
        </pc:spChg>
        <pc:spChg chg="mod">
          <ac:chgData name="David Modrak" userId="a441ea41-a2b3-4239-bd2a-8abb7ef788d0" providerId="ADAL" clId="{8698EC01-CC0B-4DA2-8089-AEA7173C8398}" dt="2023-03-29T01:44:32.643" v="629"/>
          <ac:spMkLst>
            <pc:docMk/>
            <pc:sldMk cId="1447936433" sldId="2145707561"/>
            <ac:spMk id="283" creationId="{EF2055C3-0C98-44FE-30D4-9C1A2F9780D9}"/>
          </ac:spMkLst>
        </pc:spChg>
        <pc:spChg chg="mod">
          <ac:chgData name="David Modrak" userId="a441ea41-a2b3-4239-bd2a-8abb7ef788d0" providerId="ADAL" clId="{8698EC01-CC0B-4DA2-8089-AEA7173C8398}" dt="2023-03-29T01:44:32.643" v="629"/>
          <ac:spMkLst>
            <pc:docMk/>
            <pc:sldMk cId="1447936433" sldId="2145707561"/>
            <ac:spMk id="284" creationId="{9FF4467A-CD76-605F-3ACE-CC891BE8C90F}"/>
          </ac:spMkLst>
        </pc:spChg>
        <pc:spChg chg="mod">
          <ac:chgData name="David Modrak" userId="a441ea41-a2b3-4239-bd2a-8abb7ef788d0" providerId="ADAL" clId="{8698EC01-CC0B-4DA2-8089-AEA7173C8398}" dt="2023-03-29T01:44:32.643" v="629"/>
          <ac:spMkLst>
            <pc:docMk/>
            <pc:sldMk cId="1447936433" sldId="2145707561"/>
            <ac:spMk id="285" creationId="{CB05F8C3-3B6D-7EBF-0957-17EAEC1DA2A2}"/>
          </ac:spMkLst>
        </pc:spChg>
        <pc:spChg chg="mod">
          <ac:chgData name="David Modrak" userId="a441ea41-a2b3-4239-bd2a-8abb7ef788d0" providerId="ADAL" clId="{8698EC01-CC0B-4DA2-8089-AEA7173C8398}" dt="2023-03-29T01:44:32.643" v="629"/>
          <ac:spMkLst>
            <pc:docMk/>
            <pc:sldMk cId="1447936433" sldId="2145707561"/>
            <ac:spMk id="286" creationId="{EEF9C29D-34CC-74D5-F7F7-D130A99023BD}"/>
          </ac:spMkLst>
        </pc:spChg>
        <pc:spChg chg="mod">
          <ac:chgData name="David Modrak" userId="a441ea41-a2b3-4239-bd2a-8abb7ef788d0" providerId="ADAL" clId="{8698EC01-CC0B-4DA2-8089-AEA7173C8398}" dt="2023-03-29T01:44:32.643" v="629"/>
          <ac:spMkLst>
            <pc:docMk/>
            <pc:sldMk cId="1447936433" sldId="2145707561"/>
            <ac:spMk id="287" creationId="{50842DD4-E119-B1B9-924E-42344ADFEFBD}"/>
          </ac:spMkLst>
        </pc:spChg>
        <pc:spChg chg="mod">
          <ac:chgData name="David Modrak" userId="a441ea41-a2b3-4239-bd2a-8abb7ef788d0" providerId="ADAL" clId="{8698EC01-CC0B-4DA2-8089-AEA7173C8398}" dt="2023-03-29T01:44:32.643" v="629"/>
          <ac:spMkLst>
            <pc:docMk/>
            <pc:sldMk cId="1447936433" sldId="2145707561"/>
            <ac:spMk id="288" creationId="{CFFD4652-292B-AF36-6093-D03E4B3BAEEA}"/>
          </ac:spMkLst>
        </pc:spChg>
        <pc:spChg chg="mod">
          <ac:chgData name="David Modrak" userId="a441ea41-a2b3-4239-bd2a-8abb7ef788d0" providerId="ADAL" clId="{8698EC01-CC0B-4DA2-8089-AEA7173C8398}" dt="2023-03-29T01:44:32.643" v="629"/>
          <ac:spMkLst>
            <pc:docMk/>
            <pc:sldMk cId="1447936433" sldId="2145707561"/>
            <ac:spMk id="289" creationId="{9CC0F7B1-82E9-9649-21DD-97F446D01BDA}"/>
          </ac:spMkLst>
        </pc:spChg>
        <pc:spChg chg="mod">
          <ac:chgData name="David Modrak" userId="a441ea41-a2b3-4239-bd2a-8abb7ef788d0" providerId="ADAL" clId="{8698EC01-CC0B-4DA2-8089-AEA7173C8398}" dt="2023-03-29T01:44:32.643" v="629"/>
          <ac:spMkLst>
            <pc:docMk/>
            <pc:sldMk cId="1447936433" sldId="2145707561"/>
            <ac:spMk id="290" creationId="{29A16765-C3D8-442F-8A1D-7B09A61383FF}"/>
          </ac:spMkLst>
        </pc:spChg>
        <pc:spChg chg="mod">
          <ac:chgData name="David Modrak" userId="a441ea41-a2b3-4239-bd2a-8abb7ef788d0" providerId="ADAL" clId="{8698EC01-CC0B-4DA2-8089-AEA7173C8398}" dt="2023-03-29T01:44:32.643" v="629"/>
          <ac:spMkLst>
            <pc:docMk/>
            <pc:sldMk cId="1447936433" sldId="2145707561"/>
            <ac:spMk id="291" creationId="{1E91EE00-D43B-107C-04E5-78F142D6047F}"/>
          </ac:spMkLst>
        </pc:spChg>
        <pc:spChg chg="mod">
          <ac:chgData name="David Modrak" userId="a441ea41-a2b3-4239-bd2a-8abb7ef788d0" providerId="ADAL" clId="{8698EC01-CC0B-4DA2-8089-AEA7173C8398}" dt="2023-03-29T01:44:32.643" v="629"/>
          <ac:spMkLst>
            <pc:docMk/>
            <pc:sldMk cId="1447936433" sldId="2145707561"/>
            <ac:spMk id="292" creationId="{A731B07D-79C5-7B3E-BD43-565F6C1A27CF}"/>
          </ac:spMkLst>
        </pc:spChg>
        <pc:spChg chg="mod">
          <ac:chgData name="David Modrak" userId="a441ea41-a2b3-4239-bd2a-8abb7ef788d0" providerId="ADAL" clId="{8698EC01-CC0B-4DA2-8089-AEA7173C8398}" dt="2023-03-29T01:44:32.643" v="629"/>
          <ac:spMkLst>
            <pc:docMk/>
            <pc:sldMk cId="1447936433" sldId="2145707561"/>
            <ac:spMk id="293" creationId="{01DA13D3-4BF4-46FD-4966-FFB2473DA8C7}"/>
          </ac:spMkLst>
        </pc:spChg>
        <pc:spChg chg="mod">
          <ac:chgData name="David Modrak" userId="a441ea41-a2b3-4239-bd2a-8abb7ef788d0" providerId="ADAL" clId="{8698EC01-CC0B-4DA2-8089-AEA7173C8398}" dt="2023-03-29T01:44:32.643" v="629"/>
          <ac:spMkLst>
            <pc:docMk/>
            <pc:sldMk cId="1447936433" sldId="2145707561"/>
            <ac:spMk id="294" creationId="{59A489D9-8DD5-C64F-DD04-C5FE40305853}"/>
          </ac:spMkLst>
        </pc:spChg>
        <pc:spChg chg="mod">
          <ac:chgData name="David Modrak" userId="a441ea41-a2b3-4239-bd2a-8abb7ef788d0" providerId="ADAL" clId="{8698EC01-CC0B-4DA2-8089-AEA7173C8398}" dt="2023-03-29T01:44:32.643" v="629"/>
          <ac:spMkLst>
            <pc:docMk/>
            <pc:sldMk cId="1447936433" sldId="2145707561"/>
            <ac:spMk id="295" creationId="{9544F8ED-EEEF-FBA4-967A-5A25F6DEBC3A}"/>
          </ac:spMkLst>
        </pc:spChg>
        <pc:spChg chg="mod">
          <ac:chgData name="David Modrak" userId="a441ea41-a2b3-4239-bd2a-8abb7ef788d0" providerId="ADAL" clId="{8698EC01-CC0B-4DA2-8089-AEA7173C8398}" dt="2023-03-29T01:44:32.643" v="629"/>
          <ac:spMkLst>
            <pc:docMk/>
            <pc:sldMk cId="1447936433" sldId="2145707561"/>
            <ac:spMk id="296" creationId="{B0B882A8-63D5-63C2-57DD-606068848876}"/>
          </ac:spMkLst>
        </pc:spChg>
        <pc:spChg chg="mod">
          <ac:chgData name="David Modrak" userId="a441ea41-a2b3-4239-bd2a-8abb7ef788d0" providerId="ADAL" clId="{8698EC01-CC0B-4DA2-8089-AEA7173C8398}" dt="2023-03-29T01:44:32.643" v="629"/>
          <ac:spMkLst>
            <pc:docMk/>
            <pc:sldMk cId="1447936433" sldId="2145707561"/>
            <ac:spMk id="297" creationId="{AF8FE527-C833-FC56-5EF7-972179938514}"/>
          </ac:spMkLst>
        </pc:spChg>
        <pc:spChg chg="mod">
          <ac:chgData name="David Modrak" userId="a441ea41-a2b3-4239-bd2a-8abb7ef788d0" providerId="ADAL" clId="{8698EC01-CC0B-4DA2-8089-AEA7173C8398}" dt="2023-03-29T01:44:32.643" v="629"/>
          <ac:spMkLst>
            <pc:docMk/>
            <pc:sldMk cId="1447936433" sldId="2145707561"/>
            <ac:spMk id="298" creationId="{D00F3997-5E0F-A0D9-3335-AE1E35393C45}"/>
          </ac:spMkLst>
        </pc:spChg>
        <pc:spChg chg="mod">
          <ac:chgData name="David Modrak" userId="a441ea41-a2b3-4239-bd2a-8abb7ef788d0" providerId="ADAL" clId="{8698EC01-CC0B-4DA2-8089-AEA7173C8398}" dt="2023-03-29T01:44:32.643" v="629"/>
          <ac:spMkLst>
            <pc:docMk/>
            <pc:sldMk cId="1447936433" sldId="2145707561"/>
            <ac:spMk id="299" creationId="{8F1EE12C-7FCE-6616-F083-ED5A7C761D3C}"/>
          </ac:spMkLst>
        </pc:spChg>
        <pc:spChg chg="mod">
          <ac:chgData name="David Modrak" userId="a441ea41-a2b3-4239-bd2a-8abb7ef788d0" providerId="ADAL" clId="{8698EC01-CC0B-4DA2-8089-AEA7173C8398}" dt="2023-03-29T01:44:32.643" v="629"/>
          <ac:spMkLst>
            <pc:docMk/>
            <pc:sldMk cId="1447936433" sldId="2145707561"/>
            <ac:spMk id="300" creationId="{31829B2A-CEB3-0C85-C1DB-2DC51AEA8B66}"/>
          </ac:spMkLst>
        </pc:spChg>
        <pc:spChg chg="mod">
          <ac:chgData name="David Modrak" userId="a441ea41-a2b3-4239-bd2a-8abb7ef788d0" providerId="ADAL" clId="{8698EC01-CC0B-4DA2-8089-AEA7173C8398}" dt="2023-03-29T01:44:32.643" v="629"/>
          <ac:spMkLst>
            <pc:docMk/>
            <pc:sldMk cId="1447936433" sldId="2145707561"/>
            <ac:spMk id="301" creationId="{4B0DE080-579E-1772-AFBD-A45A5D81D9D0}"/>
          </ac:spMkLst>
        </pc:spChg>
        <pc:spChg chg="mod">
          <ac:chgData name="David Modrak" userId="a441ea41-a2b3-4239-bd2a-8abb7ef788d0" providerId="ADAL" clId="{8698EC01-CC0B-4DA2-8089-AEA7173C8398}" dt="2023-03-29T01:44:32.643" v="629"/>
          <ac:spMkLst>
            <pc:docMk/>
            <pc:sldMk cId="1447936433" sldId="2145707561"/>
            <ac:spMk id="302" creationId="{A2B38124-D7C7-1FB3-1E07-D34F6305DA82}"/>
          </ac:spMkLst>
        </pc:spChg>
        <pc:spChg chg="mod">
          <ac:chgData name="David Modrak" userId="a441ea41-a2b3-4239-bd2a-8abb7ef788d0" providerId="ADAL" clId="{8698EC01-CC0B-4DA2-8089-AEA7173C8398}" dt="2023-03-29T01:44:32.643" v="629"/>
          <ac:spMkLst>
            <pc:docMk/>
            <pc:sldMk cId="1447936433" sldId="2145707561"/>
            <ac:spMk id="303" creationId="{BD140F64-CD15-849D-CC0E-C4BD04408103}"/>
          </ac:spMkLst>
        </pc:spChg>
        <pc:spChg chg="mod">
          <ac:chgData name="David Modrak" userId="a441ea41-a2b3-4239-bd2a-8abb7ef788d0" providerId="ADAL" clId="{8698EC01-CC0B-4DA2-8089-AEA7173C8398}" dt="2023-03-29T01:44:32.643" v="629"/>
          <ac:spMkLst>
            <pc:docMk/>
            <pc:sldMk cId="1447936433" sldId="2145707561"/>
            <ac:spMk id="304" creationId="{77893AC3-C965-6071-080D-378A85CB1623}"/>
          </ac:spMkLst>
        </pc:spChg>
        <pc:spChg chg="mod">
          <ac:chgData name="David Modrak" userId="a441ea41-a2b3-4239-bd2a-8abb7ef788d0" providerId="ADAL" clId="{8698EC01-CC0B-4DA2-8089-AEA7173C8398}" dt="2023-03-29T01:44:32.643" v="629"/>
          <ac:spMkLst>
            <pc:docMk/>
            <pc:sldMk cId="1447936433" sldId="2145707561"/>
            <ac:spMk id="305" creationId="{CB1FD20D-B06D-8E52-CD4B-88C10C564901}"/>
          </ac:spMkLst>
        </pc:spChg>
        <pc:spChg chg="mod">
          <ac:chgData name="David Modrak" userId="a441ea41-a2b3-4239-bd2a-8abb7ef788d0" providerId="ADAL" clId="{8698EC01-CC0B-4DA2-8089-AEA7173C8398}" dt="2023-03-29T01:44:32.643" v="629"/>
          <ac:spMkLst>
            <pc:docMk/>
            <pc:sldMk cId="1447936433" sldId="2145707561"/>
            <ac:spMk id="306" creationId="{A98BF215-606B-66C6-8D1C-7CB7616CA86E}"/>
          </ac:spMkLst>
        </pc:spChg>
        <pc:spChg chg="mod">
          <ac:chgData name="David Modrak" userId="a441ea41-a2b3-4239-bd2a-8abb7ef788d0" providerId="ADAL" clId="{8698EC01-CC0B-4DA2-8089-AEA7173C8398}" dt="2023-03-29T01:44:32.643" v="629"/>
          <ac:spMkLst>
            <pc:docMk/>
            <pc:sldMk cId="1447936433" sldId="2145707561"/>
            <ac:spMk id="307" creationId="{173A79EA-71A2-963B-D280-AD32C2DFF974}"/>
          </ac:spMkLst>
        </pc:spChg>
        <pc:spChg chg="mod">
          <ac:chgData name="David Modrak" userId="a441ea41-a2b3-4239-bd2a-8abb7ef788d0" providerId="ADAL" clId="{8698EC01-CC0B-4DA2-8089-AEA7173C8398}" dt="2023-03-29T01:44:32.643" v="629"/>
          <ac:spMkLst>
            <pc:docMk/>
            <pc:sldMk cId="1447936433" sldId="2145707561"/>
            <ac:spMk id="308" creationId="{2F626363-00F1-511D-D771-09B5E8FF15C6}"/>
          </ac:spMkLst>
        </pc:spChg>
        <pc:spChg chg="mod">
          <ac:chgData name="David Modrak" userId="a441ea41-a2b3-4239-bd2a-8abb7ef788d0" providerId="ADAL" clId="{8698EC01-CC0B-4DA2-8089-AEA7173C8398}" dt="2023-03-29T01:44:32.643" v="629"/>
          <ac:spMkLst>
            <pc:docMk/>
            <pc:sldMk cId="1447936433" sldId="2145707561"/>
            <ac:spMk id="309" creationId="{445F000A-E552-099D-9F06-6208A31F00AB}"/>
          </ac:spMkLst>
        </pc:spChg>
        <pc:spChg chg="mod">
          <ac:chgData name="David Modrak" userId="a441ea41-a2b3-4239-bd2a-8abb7ef788d0" providerId="ADAL" clId="{8698EC01-CC0B-4DA2-8089-AEA7173C8398}" dt="2023-03-29T01:44:32.643" v="629"/>
          <ac:spMkLst>
            <pc:docMk/>
            <pc:sldMk cId="1447936433" sldId="2145707561"/>
            <ac:spMk id="310" creationId="{C7D981A5-988A-9E97-33F3-14EE1950F9FF}"/>
          </ac:spMkLst>
        </pc:spChg>
        <pc:spChg chg="mod">
          <ac:chgData name="David Modrak" userId="a441ea41-a2b3-4239-bd2a-8abb7ef788d0" providerId="ADAL" clId="{8698EC01-CC0B-4DA2-8089-AEA7173C8398}" dt="2023-03-29T01:44:32.643" v="629"/>
          <ac:spMkLst>
            <pc:docMk/>
            <pc:sldMk cId="1447936433" sldId="2145707561"/>
            <ac:spMk id="311" creationId="{9F024D5D-1BD9-2836-4331-9EA11DCFDBE3}"/>
          </ac:spMkLst>
        </pc:spChg>
        <pc:spChg chg="mod">
          <ac:chgData name="David Modrak" userId="a441ea41-a2b3-4239-bd2a-8abb7ef788d0" providerId="ADAL" clId="{8698EC01-CC0B-4DA2-8089-AEA7173C8398}" dt="2023-03-29T01:44:32.643" v="629"/>
          <ac:spMkLst>
            <pc:docMk/>
            <pc:sldMk cId="1447936433" sldId="2145707561"/>
            <ac:spMk id="312" creationId="{9B0B4C27-DC18-F4A7-10FD-40CEA86DE583}"/>
          </ac:spMkLst>
        </pc:spChg>
        <pc:spChg chg="mod">
          <ac:chgData name="David Modrak" userId="a441ea41-a2b3-4239-bd2a-8abb7ef788d0" providerId="ADAL" clId="{8698EC01-CC0B-4DA2-8089-AEA7173C8398}" dt="2023-03-29T01:44:32.643" v="629"/>
          <ac:spMkLst>
            <pc:docMk/>
            <pc:sldMk cId="1447936433" sldId="2145707561"/>
            <ac:spMk id="313" creationId="{4FB5A49C-DE04-00FE-E5C1-245BFCF7D287}"/>
          </ac:spMkLst>
        </pc:spChg>
        <pc:spChg chg="mod">
          <ac:chgData name="David Modrak" userId="a441ea41-a2b3-4239-bd2a-8abb7ef788d0" providerId="ADAL" clId="{8698EC01-CC0B-4DA2-8089-AEA7173C8398}" dt="2023-03-29T01:44:32.643" v="629"/>
          <ac:spMkLst>
            <pc:docMk/>
            <pc:sldMk cId="1447936433" sldId="2145707561"/>
            <ac:spMk id="314" creationId="{724A5354-3922-0FD4-89F9-17264AC8E595}"/>
          </ac:spMkLst>
        </pc:spChg>
        <pc:spChg chg="mod">
          <ac:chgData name="David Modrak" userId="a441ea41-a2b3-4239-bd2a-8abb7ef788d0" providerId="ADAL" clId="{8698EC01-CC0B-4DA2-8089-AEA7173C8398}" dt="2023-03-29T01:44:32.643" v="629"/>
          <ac:spMkLst>
            <pc:docMk/>
            <pc:sldMk cId="1447936433" sldId="2145707561"/>
            <ac:spMk id="315" creationId="{3D0AD889-B10A-7D81-88B1-0D24D2F8D26B}"/>
          </ac:spMkLst>
        </pc:spChg>
        <pc:spChg chg="mod">
          <ac:chgData name="David Modrak" userId="a441ea41-a2b3-4239-bd2a-8abb7ef788d0" providerId="ADAL" clId="{8698EC01-CC0B-4DA2-8089-AEA7173C8398}" dt="2023-03-29T01:44:32.643" v="629"/>
          <ac:spMkLst>
            <pc:docMk/>
            <pc:sldMk cId="1447936433" sldId="2145707561"/>
            <ac:spMk id="316" creationId="{1F1DA99F-BF42-DA06-201D-D5D9E8971B8D}"/>
          </ac:spMkLst>
        </pc:spChg>
        <pc:spChg chg="mod">
          <ac:chgData name="David Modrak" userId="a441ea41-a2b3-4239-bd2a-8abb7ef788d0" providerId="ADAL" clId="{8698EC01-CC0B-4DA2-8089-AEA7173C8398}" dt="2023-03-29T01:44:32.643" v="629"/>
          <ac:spMkLst>
            <pc:docMk/>
            <pc:sldMk cId="1447936433" sldId="2145707561"/>
            <ac:spMk id="317" creationId="{25ADBAF0-3575-C53B-E65C-7AACE5D2214C}"/>
          </ac:spMkLst>
        </pc:spChg>
        <pc:spChg chg="mod">
          <ac:chgData name="David Modrak" userId="a441ea41-a2b3-4239-bd2a-8abb7ef788d0" providerId="ADAL" clId="{8698EC01-CC0B-4DA2-8089-AEA7173C8398}" dt="2023-03-29T01:44:32.643" v="629"/>
          <ac:spMkLst>
            <pc:docMk/>
            <pc:sldMk cId="1447936433" sldId="2145707561"/>
            <ac:spMk id="318" creationId="{C0B77CCE-82F9-1A6B-21BB-7FB6231B4CE0}"/>
          </ac:spMkLst>
        </pc:spChg>
        <pc:spChg chg="mod">
          <ac:chgData name="David Modrak" userId="a441ea41-a2b3-4239-bd2a-8abb7ef788d0" providerId="ADAL" clId="{8698EC01-CC0B-4DA2-8089-AEA7173C8398}" dt="2023-03-29T01:44:32.643" v="629"/>
          <ac:spMkLst>
            <pc:docMk/>
            <pc:sldMk cId="1447936433" sldId="2145707561"/>
            <ac:spMk id="319" creationId="{901B66E3-65B7-F875-60D2-D197AA9B54ED}"/>
          </ac:spMkLst>
        </pc:spChg>
        <pc:spChg chg="mod">
          <ac:chgData name="David Modrak" userId="a441ea41-a2b3-4239-bd2a-8abb7ef788d0" providerId="ADAL" clId="{8698EC01-CC0B-4DA2-8089-AEA7173C8398}" dt="2023-03-29T01:44:32.643" v="629"/>
          <ac:spMkLst>
            <pc:docMk/>
            <pc:sldMk cId="1447936433" sldId="2145707561"/>
            <ac:spMk id="320" creationId="{36E5A655-8AD6-8D87-CD8C-03889414A9FC}"/>
          </ac:spMkLst>
        </pc:spChg>
        <pc:spChg chg="mod">
          <ac:chgData name="David Modrak" userId="a441ea41-a2b3-4239-bd2a-8abb7ef788d0" providerId="ADAL" clId="{8698EC01-CC0B-4DA2-8089-AEA7173C8398}" dt="2023-03-29T01:44:32.643" v="629"/>
          <ac:spMkLst>
            <pc:docMk/>
            <pc:sldMk cId="1447936433" sldId="2145707561"/>
            <ac:spMk id="321" creationId="{99E36A82-77DF-5D8A-9DF8-6141F4012C24}"/>
          </ac:spMkLst>
        </pc:spChg>
        <pc:spChg chg="mod">
          <ac:chgData name="David Modrak" userId="a441ea41-a2b3-4239-bd2a-8abb7ef788d0" providerId="ADAL" clId="{8698EC01-CC0B-4DA2-8089-AEA7173C8398}" dt="2023-03-29T01:44:32.643" v="629"/>
          <ac:spMkLst>
            <pc:docMk/>
            <pc:sldMk cId="1447936433" sldId="2145707561"/>
            <ac:spMk id="322" creationId="{7AC0C4D9-83EF-D898-8CBD-E7E2E67F8B9D}"/>
          </ac:spMkLst>
        </pc:spChg>
        <pc:spChg chg="mod">
          <ac:chgData name="David Modrak" userId="a441ea41-a2b3-4239-bd2a-8abb7ef788d0" providerId="ADAL" clId="{8698EC01-CC0B-4DA2-8089-AEA7173C8398}" dt="2023-03-29T01:44:32.643" v="629"/>
          <ac:spMkLst>
            <pc:docMk/>
            <pc:sldMk cId="1447936433" sldId="2145707561"/>
            <ac:spMk id="323" creationId="{E42512BF-0086-BB99-6027-EFFB7019E1DE}"/>
          </ac:spMkLst>
        </pc:spChg>
        <pc:spChg chg="mod">
          <ac:chgData name="David Modrak" userId="a441ea41-a2b3-4239-bd2a-8abb7ef788d0" providerId="ADAL" clId="{8698EC01-CC0B-4DA2-8089-AEA7173C8398}" dt="2023-03-29T01:44:32.643" v="629"/>
          <ac:spMkLst>
            <pc:docMk/>
            <pc:sldMk cId="1447936433" sldId="2145707561"/>
            <ac:spMk id="324" creationId="{13728648-A448-FEA0-895B-B99315BC0CBD}"/>
          </ac:spMkLst>
        </pc:spChg>
        <pc:spChg chg="mod">
          <ac:chgData name="David Modrak" userId="a441ea41-a2b3-4239-bd2a-8abb7ef788d0" providerId="ADAL" clId="{8698EC01-CC0B-4DA2-8089-AEA7173C8398}" dt="2023-03-29T01:44:32.643" v="629"/>
          <ac:spMkLst>
            <pc:docMk/>
            <pc:sldMk cId="1447936433" sldId="2145707561"/>
            <ac:spMk id="325" creationId="{50354175-3D23-D52F-B8BA-F8521C023F12}"/>
          </ac:spMkLst>
        </pc:spChg>
        <pc:spChg chg="mod">
          <ac:chgData name="David Modrak" userId="a441ea41-a2b3-4239-bd2a-8abb7ef788d0" providerId="ADAL" clId="{8698EC01-CC0B-4DA2-8089-AEA7173C8398}" dt="2023-03-29T01:44:32.643" v="629"/>
          <ac:spMkLst>
            <pc:docMk/>
            <pc:sldMk cId="1447936433" sldId="2145707561"/>
            <ac:spMk id="326" creationId="{3856ED9F-E7AE-9B34-B39A-7C3E0BEBD2F6}"/>
          </ac:spMkLst>
        </pc:spChg>
        <pc:spChg chg="mod">
          <ac:chgData name="David Modrak" userId="a441ea41-a2b3-4239-bd2a-8abb7ef788d0" providerId="ADAL" clId="{8698EC01-CC0B-4DA2-8089-AEA7173C8398}" dt="2023-03-29T01:44:32.643" v="629"/>
          <ac:spMkLst>
            <pc:docMk/>
            <pc:sldMk cId="1447936433" sldId="2145707561"/>
            <ac:spMk id="327" creationId="{6E4BB3A9-43AD-10C8-FA94-6CC27BA4B4BE}"/>
          </ac:spMkLst>
        </pc:spChg>
        <pc:spChg chg="mod">
          <ac:chgData name="David Modrak" userId="a441ea41-a2b3-4239-bd2a-8abb7ef788d0" providerId="ADAL" clId="{8698EC01-CC0B-4DA2-8089-AEA7173C8398}" dt="2023-03-29T01:44:32.643" v="629"/>
          <ac:spMkLst>
            <pc:docMk/>
            <pc:sldMk cId="1447936433" sldId="2145707561"/>
            <ac:spMk id="328" creationId="{1B98D31C-8F12-E6EE-9D71-E5C643F43F7B}"/>
          </ac:spMkLst>
        </pc:spChg>
        <pc:spChg chg="mod">
          <ac:chgData name="David Modrak" userId="a441ea41-a2b3-4239-bd2a-8abb7ef788d0" providerId="ADAL" clId="{8698EC01-CC0B-4DA2-8089-AEA7173C8398}" dt="2023-03-29T01:44:32.643" v="629"/>
          <ac:spMkLst>
            <pc:docMk/>
            <pc:sldMk cId="1447936433" sldId="2145707561"/>
            <ac:spMk id="329" creationId="{B6F6AC28-BB4C-09B0-DCD5-8675934D52C2}"/>
          </ac:spMkLst>
        </pc:spChg>
        <pc:spChg chg="mod">
          <ac:chgData name="David Modrak" userId="a441ea41-a2b3-4239-bd2a-8abb7ef788d0" providerId="ADAL" clId="{8698EC01-CC0B-4DA2-8089-AEA7173C8398}" dt="2023-03-29T01:44:32.643" v="629"/>
          <ac:spMkLst>
            <pc:docMk/>
            <pc:sldMk cId="1447936433" sldId="2145707561"/>
            <ac:spMk id="330" creationId="{A904FEEB-C615-C48E-7172-88742C9F1162}"/>
          </ac:spMkLst>
        </pc:spChg>
        <pc:spChg chg="mod">
          <ac:chgData name="David Modrak" userId="a441ea41-a2b3-4239-bd2a-8abb7ef788d0" providerId="ADAL" clId="{8698EC01-CC0B-4DA2-8089-AEA7173C8398}" dt="2023-03-29T01:44:32.643" v="629"/>
          <ac:spMkLst>
            <pc:docMk/>
            <pc:sldMk cId="1447936433" sldId="2145707561"/>
            <ac:spMk id="332" creationId="{D84EDE98-55BC-E472-6F94-B24497E7C181}"/>
          </ac:spMkLst>
        </pc:spChg>
        <pc:spChg chg="mod">
          <ac:chgData name="David Modrak" userId="a441ea41-a2b3-4239-bd2a-8abb7ef788d0" providerId="ADAL" clId="{8698EC01-CC0B-4DA2-8089-AEA7173C8398}" dt="2023-03-29T01:44:32.643" v="629"/>
          <ac:spMkLst>
            <pc:docMk/>
            <pc:sldMk cId="1447936433" sldId="2145707561"/>
            <ac:spMk id="333" creationId="{1A8F9694-28DD-8B44-9424-7CABAEA1EDA4}"/>
          </ac:spMkLst>
        </pc:spChg>
        <pc:spChg chg="mod">
          <ac:chgData name="David Modrak" userId="a441ea41-a2b3-4239-bd2a-8abb7ef788d0" providerId="ADAL" clId="{8698EC01-CC0B-4DA2-8089-AEA7173C8398}" dt="2023-03-29T01:44:32.643" v="629"/>
          <ac:spMkLst>
            <pc:docMk/>
            <pc:sldMk cId="1447936433" sldId="2145707561"/>
            <ac:spMk id="334" creationId="{BB9EB20B-9EDF-9121-61A6-68C7128E113A}"/>
          </ac:spMkLst>
        </pc:spChg>
        <pc:spChg chg="del mod">
          <ac:chgData name="David Modrak" userId="a441ea41-a2b3-4239-bd2a-8abb7ef788d0" providerId="ADAL" clId="{8698EC01-CC0B-4DA2-8089-AEA7173C8398}" dt="2023-03-29T02:33:18.246" v="1205" actId="478"/>
          <ac:spMkLst>
            <pc:docMk/>
            <pc:sldMk cId="1447936433" sldId="2145707561"/>
            <ac:spMk id="337" creationId="{2D86F624-9F15-4590-D3D5-60A22820CC65}"/>
          </ac:spMkLst>
        </pc:spChg>
        <pc:spChg chg="del mod">
          <ac:chgData name="David Modrak" userId="a441ea41-a2b3-4239-bd2a-8abb7ef788d0" providerId="ADAL" clId="{8698EC01-CC0B-4DA2-8089-AEA7173C8398}" dt="2023-03-29T02:33:22.228" v="1206" actId="478"/>
          <ac:spMkLst>
            <pc:docMk/>
            <pc:sldMk cId="1447936433" sldId="2145707561"/>
            <ac:spMk id="338" creationId="{377366A5-800D-B157-837B-DDEFAFC9DC0B}"/>
          </ac:spMkLst>
        </pc:spChg>
        <pc:spChg chg="mod">
          <ac:chgData name="David Modrak" userId="a441ea41-a2b3-4239-bd2a-8abb7ef788d0" providerId="ADAL" clId="{8698EC01-CC0B-4DA2-8089-AEA7173C8398}" dt="2023-03-29T02:18:48.592" v="1094"/>
          <ac:spMkLst>
            <pc:docMk/>
            <pc:sldMk cId="1447936433" sldId="2145707561"/>
            <ac:spMk id="341" creationId="{2BC9D73B-877F-D7F6-EB23-16EFD8AE8F42}"/>
          </ac:spMkLst>
        </pc:spChg>
        <pc:spChg chg="mod">
          <ac:chgData name="David Modrak" userId="a441ea41-a2b3-4239-bd2a-8abb7ef788d0" providerId="ADAL" clId="{8698EC01-CC0B-4DA2-8089-AEA7173C8398}" dt="2023-03-29T02:18:48.592" v="1094"/>
          <ac:spMkLst>
            <pc:docMk/>
            <pc:sldMk cId="1447936433" sldId="2145707561"/>
            <ac:spMk id="342" creationId="{ED9A4F35-0367-834C-2596-E05F29074406}"/>
          </ac:spMkLst>
        </pc:spChg>
        <pc:spChg chg="mod">
          <ac:chgData name="David Modrak" userId="a441ea41-a2b3-4239-bd2a-8abb7ef788d0" providerId="ADAL" clId="{8698EC01-CC0B-4DA2-8089-AEA7173C8398}" dt="2023-03-29T02:18:48.592" v="1094"/>
          <ac:spMkLst>
            <pc:docMk/>
            <pc:sldMk cId="1447936433" sldId="2145707561"/>
            <ac:spMk id="344" creationId="{2953254C-D560-3631-8DCF-1406E80A1C6A}"/>
          </ac:spMkLst>
        </pc:spChg>
        <pc:spChg chg="mod">
          <ac:chgData name="David Modrak" userId="a441ea41-a2b3-4239-bd2a-8abb7ef788d0" providerId="ADAL" clId="{8698EC01-CC0B-4DA2-8089-AEA7173C8398}" dt="2023-03-29T02:18:48.592" v="1094"/>
          <ac:spMkLst>
            <pc:docMk/>
            <pc:sldMk cId="1447936433" sldId="2145707561"/>
            <ac:spMk id="345" creationId="{1D97F555-A495-06F0-7273-1BB9B85F2F36}"/>
          </ac:spMkLst>
        </pc:spChg>
        <pc:spChg chg="mod">
          <ac:chgData name="David Modrak" userId="a441ea41-a2b3-4239-bd2a-8abb7ef788d0" providerId="ADAL" clId="{8698EC01-CC0B-4DA2-8089-AEA7173C8398}" dt="2023-03-29T02:18:48.592" v="1094"/>
          <ac:spMkLst>
            <pc:docMk/>
            <pc:sldMk cId="1447936433" sldId="2145707561"/>
            <ac:spMk id="346" creationId="{1438B761-358B-A2E6-2F50-0D9A5F199AAB}"/>
          </ac:spMkLst>
        </pc:spChg>
        <pc:spChg chg="mod">
          <ac:chgData name="David Modrak" userId="a441ea41-a2b3-4239-bd2a-8abb7ef788d0" providerId="ADAL" clId="{8698EC01-CC0B-4DA2-8089-AEA7173C8398}" dt="2023-03-29T02:18:48.592" v="1094"/>
          <ac:spMkLst>
            <pc:docMk/>
            <pc:sldMk cId="1447936433" sldId="2145707561"/>
            <ac:spMk id="373" creationId="{654B0EEE-1A32-380C-E10F-A1CEB880CE2D}"/>
          </ac:spMkLst>
        </pc:spChg>
        <pc:spChg chg="mod">
          <ac:chgData name="David Modrak" userId="a441ea41-a2b3-4239-bd2a-8abb7ef788d0" providerId="ADAL" clId="{8698EC01-CC0B-4DA2-8089-AEA7173C8398}" dt="2023-03-29T02:18:48.592" v="1094"/>
          <ac:spMkLst>
            <pc:docMk/>
            <pc:sldMk cId="1447936433" sldId="2145707561"/>
            <ac:spMk id="374" creationId="{784826A9-14B2-4A3A-BBBE-E3027A225D09}"/>
          </ac:spMkLst>
        </pc:spChg>
        <pc:spChg chg="mod">
          <ac:chgData name="David Modrak" userId="a441ea41-a2b3-4239-bd2a-8abb7ef788d0" providerId="ADAL" clId="{8698EC01-CC0B-4DA2-8089-AEA7173C8398}" dt="2023-03-29T02:18:48.592" v="1094"/>
          <ac:spMkLst>
            <pc:docMk/>
            <pc:sldMk cId="1447936433" sldId="2145707561"/>
            <ac:spMk id="375" creationId="{9FC271A6-8876-2D7D-A9C3-CA0C10EE51C2}"/>
          </ac:spMkLst>
        </pc:spChg>
        <pc:spChg chg="mod">
          <ac:chgData name="David Modrak" userId="a441ea41-a2b3-4239-bd2a-8abb7ef788d0" providerId="ADAL" clId="{8698EC01-CC0B-4DA2-8089-AEA7173C8398}" dt="2023-03-29T02:18:48.592" v="1094"/>
          <ac:spMkLst>
            <pc:docMk/>
            <pc:sldMk cId="1447936433" sldId="2145707561"/>
            <ac:spMk id="376" creationId="{733D4439-F85F-2655-0F9D-FC24DEC5FC6B}"/>
          </ac:spMkLst>
        </pc:spChg>
        <pc:spChg chg="mod">
          <ac:chgData name="David Modrak" userId="a441ea41-a2b3-4239-bd2a-8abb7ef788d0" providerId="ADAL" clId="{8698EC01-CC0B-4DA2-8089-AEA7173C8398}" dt="2023-03-29T02:18:48.592" v="1094"/>
          <ac:spMkLst>
            <pc:docMk/>
            <pc:sldMk cId="1447936433" sldId="2145707561"/>
            <ac:spMk id="377" creationId="{3DD5F3BC-D249-4F9F-5F9E-553298F5DE9C}"/>
          </ac:spMkLst>
        </pc:spChg>
        <pc:spChg chg="mod">
          <ac:chgData name="David Modrak" userId="a441ea41-a2b3-4239-bd2a-8abb7ef788d0" providerId="ADAL" clId="{8698EC01-CC0B-4DA2-8089-AEA7173C8398}" dt="2023-03-29T02:18:48.592" v="1094"/>
          <ac:spMkLst>
            <pc:docMk/>
            <pc:sldMk cId="1447936433" sldId="2145707561"/>
            <ac:spMk id="378" creationId="{18506650-D813-4815-0092-89070296E4DD}"/>
          </ac:spMkLst>
        </pc:spChg>
        <pc:spChg chg="mod">
          <ac:chgData name="David Modrak" userId="a441ea41-a2b3-4239-bd2a-8abb7ef788d0" providerId="ADAL" clId="{8698EC01-CC0B-4DA2-8089-AEA7173C8398}" dt="2023-03-29T02:18:48.592" v="1094"/>
          <ac:spMkLst>
            <pc:docMk/>
            <pc:sldMk cId="1447936433" sldId="2145707561"/>
            <ac:spMk id="379" creationId="{45321711-E65D-6CAF-C69C-7A142A9E14BE}"/>
          </ac:spMkLst>
        </pc:spChg>
        <pc:spChg chg="mod">
          <ac:chgData name="David Modrak" userId="a441ea41-a2b3-4239-bd2a-8abb7ef788d0" providerId="ADAL" clId="{8698EC01-CC0B-4DA2-8089-AEA7173C8398}" dt="2023-03-29T02:18:48.592" v="1094"/>
          <ac:spMkLst>
            <pc:docMk/>
            <pc:sldMk cId="1447936433" sldId="2145707561"/>
            <ac:spMk id="380" creationId="{6AAB898D-4BA5-0343-6621-9ACA78E9FE57}"/>
          </ac:spMkLst>
        </pc:spChg>
        <pc:spChg chg="mod">
          <ac:chgData name="David Modrak" userId="a441ea41-a2b3-4239-bd2a-8abb7ef788d0" providerId="ADAL" clId="{8698EC01-CC0B-4DA2-8089-AEA7173C8398}" dt="2023-03-29T02:18:48.592" v="1094"/>
          <ac:spMkLst>
            <pc:docMk/>
            <pc:sldMk cId="1447936433" sldId="2145707561"/>
            <ac:spMk id="381" creationId="{A901D46E-B25C-3598-43E4-85D7EC4AAD82}"/>
          </ac:spMkLst>
        </pc:spChg>
        <pc:spChg chg="mod">
          <ac:chgData name="David Modrak" userId="a441ea41-a2b3-4239-bd2a-8abb7ef788d0" providerId="ADAL" clId="{8698EC01-CC0B-4DA2-8089-AEA7173C8398}" dt="2023-03-29T02:18:48.592" v="1094"/>
          <ac:spMkLst>
            <pc:docMk/>
            <pc:sldMk cId="1447936433" sldId="2145707561"/>
            <ac:spMk id="382" creationId="{0ACE49ED-AEE8-3C62-EBAA-A6A4D055663C}"/>
          </ac:spMkLst>
        </pc:spChg>
        <pc:spChg chg="mod">
          <ac:chgData name="David Modrak" userId="a441ea41-a2b3-4239-bd2a-8abb7ef788d0" providerId="ADAL" clId="{8698EC01-CC0B-4DA2-8089-AEA7173C8398}" dt="2023-03-29T02:18:48.592" v="1094"/>
          <ac:spMkLst>
            <pc:docMk/>
            <pc:sldMk cId="1447936433" sldId="2145707561"/>
            <ac:spMk id="383" creationId="{194EBEE9-E790-B87C-B68B-BFA94B15A588}"/>
          </ac:spMkLst>
        </pc:spChg>
        <pc:spChg chg="mod">
          <ac:chgData name="David Modrak" userId="a441ea41-a2b3-4239-bd2a-8abb7ef788d0" providerId="ADAL" clId="{8698EC01-CC0B-4DA2-8089-AEA7173C8398}" dt="2023-03-29T02:18:48.592" v="1094"/>
          <ac:spMkLst>
            <pc:docMk/>
            <pc:sldMk cId="1447936433" sldId="2145707561"/>
            <ac:spMk id="384" creationId="{4806442E-72D1-E273-C5E3-CA2325C42073}"/>
          </ac:spMkLst>
        </pc:spChg>
        <pc:spChg chg="mod">
          <ac:chgData name="David Modrak" userId="a441ea41-a2b3-4239-bd2a-8abb7ef788d0" providerId="ADAL" clId="{8698EC01-CC0B-4DA2-8089-AEA7173C8398}" dt="2023-03-29T02:18:48.592" v="1094"/>
          <ac:spMkLst>
            <pc:docMk/>
            <pc:sldMk cId="1447936433" sldId="2145707561"/>
            <ac:spMk id="385" creationId="{73C20D4B-4ED5-3C25-6709-41CA85DE516E}"/>
          </ac:spMkLst>
        </pc:spChg>
        <pc:spChg chg="mod">
          <ac:chgData name="David Modrak" userId="a441ea41-a2b3-4239-bd2a-8abb7ef788d0" providerId="ADAL" clId="{8698EC01-CC0B-4DA2-8089-AEA7173C8398}" dt="2023-03-29T02:18:48.592" v="1094"/>
          <ac:spMkLst>
            <pc:docMk/>
            <pc:sldMk cId="1447936433" sldId="2145707561"/>
            <ac:spMk id="386" creationId="{1A189E77-2641-E1BD-175C-937914B8EDDB}"/>
          </ac:spMkLst>
        </pc:spChg>
        <pc:spChg chg="mod">
          <ac:chgData name="David Modrak" userId="a441ea41-a2b3-4239-bd2a-8abb7ef788d0" providerId="ADAL" clId="{8698EC01-CC0B-4DA2-8089-AEA7173C8398}" dt="2023-03-29T02:18:48.592" v="1094"/>
          <ac:spMkLst>
            <pc:docMk/>
            <pc:sldMk cId="1447936433" sldId="2145707561"/>
            <ac:spMk id="387" creationId="{6D3F6F9D-D6E2-CC02-679D-57AC70F07E41}"/>
          </ac:spMkLst>
        </pc:spChg>
        <pc:spChg chg="mod">
          <ac:chgData name="David Modrak" userId="a441ea41-a2b3-4239-bd2a-8abb7ef788d0" providerId="ADAL" clId="{8698EC01-CC0B-4DA2-8089-AEA7173C8398}" dt="2023-03-29T02:18:48.592" v="1094"/>
          <ac:spMkLst>
            <pc:docMk/>
            <pc:sldMk cId="1447936433" sldId="2145707561"/>
            <ac:spMk id="388" creationId="{92D5657C-2238-80A8-3EB1-E1A227783937}"/>
          </ac:spMkLst>
        </pc:spChg>
        <pc:spChg chg="mod">
          <ac:chgData name="David Modrak" userId="a441ea41-a2b3-4239-bd2a-8abb7ef788d0" providerId="ADAL" clId="{8698EC01-CC0B-4DA2-8089-AEA7173C8398}" dt="2023-03-29T02:18:48.592" v="1094"/>
          <ac:spMkLst>
            <pc:docMk/>
            <pc:sldMk cId="1447936433" sldId="2145707561"/>
            <ac:spMk id="389" creationId="{B8A9522C-9163-19A3-6ED8-4D5A9176FA94}"/>
          </ac:spMkLst>
        </pc:spChg>
        <pc:spChg chg="mod">
          <ac:chgData name="David Modrak" userId="a441ea41-a2b3-4239-bd2a-8abb7ef788d0" providerId="ADAL" clId="{8698EC01-CC0B-4DA2-8089-AEA7173C8398}" dt="2023-03-29T02:18:48.592" v="1094"/>
          <ac:spMkLst>
            <pc:docMk/>
            <pc:sldMk cId="1447936433" sldId="2145707561"/>
            <ac:spMk id="390" creationId="{D90C2342-2572-E2EF-0547-A9E6684F2384}"/>
          </ac:spMkLst>
        </pc:spChg>
        <pc:spChg chg="mod">
          <ac:chgData name="David Modrak" userId="a441ea41-a2b3-4239-bd2a-8abb7ef788d0" providerId="ADAL" clId="{8698EC01-CC0B-4DA2-8089-AEA7173C8398}" dt="2023-03-29T02:18:48.592" v="1094"/>
          <ac:spMkLst>
            <pc:docMk/>
            <pc:sldMk cId="1447936433" sldId="2145707561"/>
            <ac:spMk id="391" creationId="{A690B911-85B0-CDA0-CDA9-A09E3CEA829F}"/>
          </ac:spMkLst>
        </pc:spChg>
        <pc:spChg chg="mod">
          <ac:chgData name="David Modrak" userId="a441ea41-a2b3-4239-bd2a-8abb7ef788d0" providerId="ADAL" clId="{8698EC01-CC0B-4DA2-8089-AEA7173C8398}" dt="2023-03-29T02:18:48.592" v="1094"/>
          <ac:spMkLst>
            <pc:docMk/>
            <pc:sldMk cId="1447936433" sldId="2145707561"/>
            <ac:spMk id="392" creationId="{0E1E2C16-EADF-08F6-2D84-95FB63364B3C}"/>
          </ac:spMkLst>
        </pc:spChg>
        <pc:spChg chg="mod">
          <ac:chgData name="David Modrak" userId="a441ea41-a2b3-4239-bd2a-8abb7ef788d0" providerId="ADAL" clId="{8698EC01-CC0B-4DA2-8089-AEA7173C8398}" dt="2023-03-29T02:18:48.592" v="1094"/>
          <ac:spMkLst>
            <pc:docMk/>
            <pc:sldMk cId="1447936433" sldId="2145707561"/>
            <ac:spMk id="393" creationId="{0D45800E-1D85-45E8-34A6-C31F1915DF24}"/>
          </ac:spMkLst>
        </pc:spChg>
        <pc:spChg chg="mod">
          <ac:chgData name="David Modrak" userId="a441ea41-a2b3-4239-bd2a-8abb7ef788d0" providerId="ADAL" clId="{8698EC01-CC0B-4DA2-8089-AEA7173C8398}" dt="2023-03-29T02:18:48.592" v="1094"/>
          <ac:spMkLst>
            <pc:docMk/>
            <pc:sldMk cId="1447936433" sldId="2145707561"/>
            <ac:spMk id="394" creationId="{F65D6CB5-78AC-1A8E-0C5A-85C6E38F9D8E}"/>
          </ac:spMkLst>
        </pc:spChg>
        <pc:spChg chg="mod">
          <ac:chgData name="David Modrak" userId="a441ea41-a2b3-4239-bd2a-8abb7ef788d0" providerId="ADAL" clId="{8698EC01-CC0B-4DA2-8089-AEA7173C8398}" dt="2023-03-29T02:18:48.592" v="1094"/>
          <ac:spMkLst>
            <pc:docMk/>
            <pc:sldMk cId="1447936433" sldId="2145707561"/>
            <ac:spMk id="395" creationId="{4833095A-5052-FA84-E34D-6B2BD1DE2DE9}"/>
          </ac:spMkLst>
        </pc:spChg>
        <pc:spChg chg="mod">
          <ac:chgData name="David Modrak" userId="a441ea41-a2b3-4239-bd2a-8abb7ef788d0" providerId="ADAL" clId="{8698EC01-CC0B-4DA2-8089-AEA7173C8398}" dt="2023-03-29T02:18:48.592" v="1094"/>
          <ac:spMkLst>
            <pc:docMk/>
            <pc:sldMk cId="1447936433" sldId="2145707561"/>
            <ac:spMk id="396" creationId="{8B02FF41-C074-7F5D-64B2-3997D427FFAC}"/>
          </ac:spMkLst>
        </pc:spChg>
        <pc:spChg chg="mod">
          <ac:chgData name="David Modrak" userId="a441ea41-a2b3-4239-bd2a-8abb7ef788d0" providerId="ADAL" clId="{8698EC01-CC0B-4DA2-8089-AEA7173C8398}" dt="2023-03-29T02:18:48.592" v="1094"/>
          <ac:spMkLst>
            <pc:docMk/>
            <pc:sldMk cId="1447936433" sldId="2145707561"/>
            <ac:spMk id="397" creationId="{3E633F49-D09E-7C53-D27D-E1E2E7D7160C}"/>
          </ac:spMkLst>
        </pc:spChg>
        <pc:spChg chg="mod">
          <ac:chgData name="David Modrak" userId="a441ea41-a2b3-4239-bd2a-8abb7ef788d0" providerId="ADAL" clId="{8698EC01-CC0B-4DA2-8089-AEA7173C8398}" dt="2023-03-29T02:18:48.592" v="1094"/>
          <ac:spMkLst>
            <pc:docMk/>
            <pc:sldMk cId="1447936433" sldId="2145707561"/>
            <ac:spMk id="398" creationId="{6F52AD11-8ED2-977C-2843-3751F9EC77AF}"/>
          </ac:spMkLst>
        </pc:spChg>
        <pc:spChg chg="mod">
          <ac:chgData name="David Modrak" userId="a441ea41-a2b3-4239-bd2a-8abb7ef788d0" providerId="ADAL" clId="{8698EC01-CC0B-4DA2-8089-AEA7173C8398}" dt="2023-03-29T02:18:48.592" v="1094"/>
          <ac:spMkLst>
            <pc:docMk/>
            <pc:sldMk cId="1447936433" sldId="2145707561"/>
            <ac:spMk id="399" creationId="{AE118192-47A9-5FCC-F1CE-F594F7F77589}"/>
          </ac:spMkLst>
        </pc:spChg>
        <pc:spChg chg="mod">
          <ac:chgData name="David Modrak" userId="a441ea41-a2b3-4239-bd2a-8abb7ef788d0" providerId="ADAL" clId="{8698EC01-CC0B-4DA2-8089-AEA7173C8398}" dt="2023-03-29T02:18:48.592" v="1094"/>
          <ac:spMkLst>
            <pc:docMk/>
            <pc:sldMk cId="1447936433" sldId="2145707561"/>
            <ac:spMk id="400" creationId="{8E78E8CD-47CF-917C-509B-45F6AC6ED48F}"/>
          </ac:spMkLst>
        </pc:spChg>
        <pc:spChg chg="mod">
          <ac:chgData name="David Modrak" userId="a441ea41-a2b3-4239-bd2a-8abb7ef788d0" providerId="ADAL" clId="{8698EC01-CC0B-4DA2-8089-AEA7173C8398}" dt="2023-03-29T02:18:48.592" v="1094"/>
          <ac:spMkLst>
            <pc:docMk/>
            <pc:sldMk cId="1447936433" sldId="2145707561"/>
            <ac:spMk id="401" creationId="{CCEAC84A-172A-4B4A-02BB-5FCC737622FF}"/>
          </ac:spMkLst>
        </pc:spChg>
        <pc:spChg chg="mod">
          <ac:chgData name="David Modrak" userId="a441ea41-a2b3-4239-bd2a-8abb7ef788d0" providerId="ADAL" clId="{8698EC01-CC0B-4DA2-8089-AEA7173C8398}" dt="2023-03-29T02:18:48.592" v="1094"/>
          <ac:spMkLst>
            <pc:docMk/>
            <pc:sldMk cId="1447936433" sldId="2145707561"/>
            <ac:spMk id="402" creationId="{842E2581-325F-05D0-8BE1-2D763277906E}"/>
          </ac:spMkLst>
        </pc:spChg>
        <pc:spChg chg="mod">
          <ac:chgData name="David Modrak" userId="a441ea41-a2b3-4239-bd2a-8abb7ef788d0" providerId="ADAL" clId="{8698EC01-CC0B-4DA2-8089-AEA7173C8398}" dt="2023-03-29T02:18:48.592" v="1094"/>
          <ac:spMkLst>
            <pc:docMk/>
            <pc:sldMk cId="1447936433" sldId="2145707561"/>
            <ac:spMk id="403" creationId="{F895D9DD-838A-77A2-9296-C039BD97B763}"/>
          </ac:spMkLst>
        </pc:spChg>
        <pc:spChg chg="mod">
          <ac:chgData name="David Modrak" userId="a441ea41-a2b3-4239-bd2a-8abb7ef788d0" providerId="ADAL" clId="{8698EC01-CC0B-4DA2-8089-AEA7173C8398}" dt="2023-03-29T02:18:48.592" v="1094"/>
          <ac:spMkLst>
            <pc:docMk/>
            <pc:sldMk cId="1447936433" sldId="2145707561"/>
            <ac:spMk id="404" creationId="{170F1313-EF4A-EFF2-EF36-2D90FE3CDB25}"/>
          </ac:spMkLst>
        </pc:spChg>
        <pc:spChg chg="mod">
          <ac:chgData name="David Modrak" userId="a441ea41-a2b3-4239-bd2a-8abb7ef788d0" providerId="ADAL" clId="{8698EC01-CC0B-4DA2-8089-AEA7173C8398}" dt="2023-03-29T02:18:48.592" v="1094"/>
          <ac:spMkLst>
            <pc:docMk/>
            <pc:sldMk cId="1447936433" sldId="2145707561"/>
            <ac:spMk id="405" creationId="{5529DD1C-2A45-235C-7B35-5892E031AC51}"/>
          </ac:spMkLst>
        </pc:spChg>
        <pc:spChg chg="mod">
          <ac:chgData name="David Modrak" userId="a441ea41-a2b3-4239-bd2a-8abb7ef788d0" providerId="ADAL" clId="{8698EC01-CC0B-4DA2-8089-AEA7173C8398}" dt="2023-03-29T02:18:48.592" v="1094"/>
          <ac:spMkLst>
            <pc:docMk/>
            <pc:sldMk cId="1447936433" sldId="2145707561"/>
            <ac:spMk id="406" creationId="{A0E62A75-881F-EC9D-E1ED-E5543981470D}"/>
          </ac:spMkLst>
        </pc:spChg>
        <pc:spChg chg="mod">
          <ac:chgData name="David Modrak" userId="a441ea41-a2b3-4239-bd2a-8abb7ef788d0" providerId="ADAL" clId="{8698EC01-CC0B-4DA2-8089-AEA7173C8398}" dt="2023-03-29T02:18:48.592" v="1094"/>
          <ac:spMkLst>
            <pc:docMk/>
            <pc:sldMk cId="1447936433" sldId="2145707561"/>
            <ac:spMk id="407" creationId="{D6CA2F2A-3DE0-8031-F51D-BAE406724A95}"/>
          </ac:spMkLst>
        </pc:spChg>
        <pc:spChg chg="mod">
          <ac:chgData name="David Modrak" userId="a441ea41-a2b3-4239-bd2a-8abb7ef788d0" providerId="ADAL" clId="{8698EC01-CC0B-4DA2-8089-AEA7173C8398}" dt="2023-03-29T02:18:48.592" v="1094"/>
          <ac:spMkLst>
            <pc:docMk/>
            <pc:sldMk cId="1447936433" sldId="2145707561"/>
            <ac:spMk id="408" creationId="{BA6B7528-8D55-88C3-F821-9BD233A195AB}"/>
          </ac:spMkLst>
        </pc:spChg>
        <pc:spChg chg="mod">
          <ac:chgData name="David Modrak" userId="a441ea41-a2b3-4239-bd2a-8abb7ef788d0" providerId="ADAL" clId="{8698EC01-CC0B-4DA2-8089-AEA7173C8398}" dt="2023-03-29T02:18:48.592" v="1094"/>
          <ac:spMkLst>
            <pc:docMk/>
            <pc:sldMk cId="1447936433" sldId="2145707561"/>
            <ac:spMk id="409" creationId="{8EEB110C-D9BD-8382-8FCF-41ED4B37E82C}"/>
          </ac:spMkLst>
        </pc:spChg>
        <pc:spChg chg="mod">
          <ac:chgData name="David Modrak" userId="a441ea41-a2b3-4239-bd2a-8abb7ef788d0" providerId="ADAL" clId="{8698EC01-CC0B-4DA2-8089-AEA7173C8398}" dt="2023-03-29T02:18:48.592" v="1094"/>
          <ac:spMkLst>
            <pc:docMk/>
            <pc:sldMk cId="1447936433" sldId="2145707561"/>
            <ac:spMk id="410" creationId="{1D4E5191-225C-A72E-A168-709C27EB63B5}"/>
          </ac:spMkLst>
        </pc:spChg>
        <pc:spChg chg="mod">
          <ac:chgData name="David Modrak" userId="a441ea41-a2b3-4239-bd2a-8abb7ef788d0" providerId="ADAL" clId="{8698EC01-CC0B-4DA2-8089-AEA7173C8398}" dt="2023-03-29T02:18:48.592" v="1094"/>
          <ac:spMkLst>
            <pc:docMk/>
            <pc:sldMk cId="1447936433" sldId="2145707561"/>
            <ac:spMk id="411" creationId="{D5C94473-657C-B20D-F390-B386653FA3AF}"/>
          </ac:spMkLst>
        </pc:spChg>
        <pc:spChg chg="mod">
          <ac:chgData name="David Modrak" userId="a441ea41-a2b3-4239-bd2a-8abb7ef788d0" providerId="ADAL" clId="{8698EC01-CC0B-4DA2-8089-AEA7173C8398}" dt="2023-03-29T02:18:48.592" v="1094"/>
          <ac:spMkLst>
            <pc:docMk/>
            <pc:sldMk cId="1447936433" sldId="2145707561"/>
            <ac:spMk id="412" creationId="{AC018CD9-24C2-7CE6-6327-C90490CBF580}"/>
          </ac:spMkLst>
        </pc:spChg>
        <pc:spChg chg="mod">
          <ac:chgData name="David Modrak" userId="a441ea41-a2b3-4239-bd2a-8abb7ef788d0" providerId="ADAL" clId="{8698EC01-CC0B-4DA2-8089-AEA7173C8398}" dt="2023-03-29T02:18:48.592" v="1094"/>
          <ac:spMkLst>
            <pc:docMk/>
            <pc:sldMk cId="1447936433" sldId="2145707561"/>
            <ac:spMk id="413" creationId="{6E62243D-8600-4D48-0482-09B9B48E84A9}"/>
          </ac:spMkLst>
        </pc:spChg>
        <pc:spChg chg="mod">
          <ac:chgData name="David Modrak" userId="a441ea41-a2b3-4239-bd2a-8abb7ef788d0" providerId="ADAL" clId="{8698EC01-CC0B-4DA2-8089-AEA7173C8398}" dt="2023-03-29T02:18:48.592" v="1094"/>
          <ac:spMkLst>
            <pc:docMk/>
            <pc:sldMk cId="1447936433" sldId="2145707561"/>
            <ac:spMk id="414" creationId="{1DAB8D49-ED87-ADC1-533A-8C764E228258}"/>
          </ac:spMkLst>
        </pc:spChg>
        <pc:spChg chg="mod">
          <ac:chgData name="David Modrak" userId="a441ea41-a2b3-4239-bd2a-8abb7ef788d0" providerId="ADAL" clId="{8698EC01-CC0B-4DA2-8089-AEA7173C8398}" dt="2023-03-29T02:18:48.592" v="1094"/>
          <ac:spMkLst>
            <pc:docMk/>
            <pc:sldMk cId="1447936433" sldId="2145707561"/>
            <ac:spMk id="415" creationId="{500AEC90-3ABD-72FF-EC7E-009A0E962C2B}"/>
          </ac:spMkLst>
        </pc:spChg>
        <pc:spChg chg="mod">
          <ac:chgData name="David Modrak" userId="a441ea41-a2b3-4239-bd2a-8abb7ef788d0" providerId="ADAL" clId="{8698EC01-CC0B-4DA2-8089-AEA7173C8398}" dt="2023-03-29T02:18:48.592" v="1094"/>
          <ac:spMkLst>
            <pc:docMk/>
            <pc:sldMk cId="1447936433" sldId="2145707561"/>
            <ac:spMk id="416" creationId="{D5D02C37-0B55-A3E4-5531-5D1E1A9833B4}"/>
          </ac:spMkLst>
        </pc:spChg>
        <pc:spChg chg="mod">
          <ac:chgData name="David Modrak" userId="a441ea41-a2b3-4239-bd2a-8abb7ef788d0" providerId="ADAL" clId="{8698EC01-CC0B-4DA2-8089-AEA7173C8398}" dt="2023-03-29T02:18:48.592" v="1094"/>
          <ac:spMkLst>
            <pc:docMk/>
            <pc:sldMk cId="1447936433" sldId="2145707561"/>
            <ac:spMk id="417" creationId="{E638690C-DF02-2461-4461-E8BD69BE2B5C}"/>
          </ac:spMkLst>
        </pc:spChg>
        <pc:spChg chg="mod">
          <ac:chgData name="David Modrak" userId="a441ea41-a2b3-4239-bd2a-8abb7ef788d0" providerId="ADAL" clId="{8698EC01-CC0B-4DA2-8089-AEA7173C8398}" dt="2023-03-29T02:18:48.592" v="1094"/>
          <ac:spMkLst>
            <pc:docMk/>
            <pc:sldMk cId="1447936433" sldId="2145707561"/>
            <ac:spMk id="418" creationId="{DF2B5398-2A85-5FAF-88C9-DEC3FEE2FC92}"/>
          </ac:spMkLst>
        </pc:spChg>
        <pc:spChg chg="mod">
          <ac:chgData name="David Modrak" userId="a441ea41-a2b3-4239-bd2a-8abb7ef788d0" providerId="ADAL" clId="{8698EC01-CC0B-4DA2-8089-AEA7173C8398}" dt="2023-03-29T02:18:48.592" v="1094"/>
          <ac:spMkLst>
            <pc:docMk/>
            <pc:sldMk cId="1447936433" sldId="2145707561"/>
            <ac:spMk id="419" creationId="{04CB5F93-B104-A2B9-2864-8327F11B1D0E}"/>
          </ac:spMkLst>
        </pc:spChg>
        <pc:spChg chg="mod">
          <ac:chgData name="David Modrak" userId="a441ea41-a2b3-4239-bd2a-8abb7ef788d0" providerId="ADAL" clId="{8698EC01-CC0B-4DA2-8089-AEA7173C8398}" dt="2023-03-29T02:18:48.592" v="1094"/>
          <ac:spMkLst>
            <pc:docMk/>
            <pc:sldMk cId="1447936433" sldId="2145707561"/>
            <ac:spMk id="420" creationId="{B42239B8-7EAD-9289-A0A0-F2E1E4CFB0D0}"/>
          </ac:spMkLst>
        </pc:spChg>
        <pc:spChg chg="mod">
          <ac:chgData name="David Modrak" userId="a441ea41-a2b3-4239-bd2a-8abb7ef788d0" providerId="ADAL" clId="{8698EC01-CC0B-4DA2-8089-AEA7173C8398}" dt="2023-03-29T02:18:48.592" v="1094"/>
          <ac:spMkLst>
            <pc:docMk/>
            <pc:sldMk cId="1447936433" sldId="2145707561"/>
            <ac:spMk id="421" creationId="{42577888-90C0-7F8D-B379-4BAB5224900C}"/>
          </ac:spMkLst>
        </pc:spChg>
        <pc:spChg chg="mod">
          <ac:chgData name="David Modrak" userId="a441ea41-a2b3-4239-bd2a-8abb7ef788d0" providerId="ADAL" clId="{8698EC01-CC0B-4DA2-8089-AEA7173C8398}" dt="2023-03-29T02:18:48.592" v="1094"/>
          <ac:spMkLst>
            <pc:docMk/>
            <pc:sldMk cId="1447936433" sldId="2145707561"/>
            <ac:spMk id="422" creationId="{70E355EB-68AB-FD66-9751-BDB4C1214317}"/>
          </ac:spMkLst>
        </pc:spChg>
        <pc:spChg chg="mod">
          <ac:chgData name="David Modrak" userId="a441ea41-a2b3-4239-bd2a-8abb7ef788d0" providerId="ADAL" clId="{8698EC01-CC0B-4DA2-8089-AEA7173C8398}" dt="2023-03-29T02:18:48.592" v="1094"/>
          <ac:spMkLst>
            <pc:docMk/>
            <pc:sldMk cId="1447936433" sldId="2145707561"/>
            <ac:spMk id="423" creationId="{C6E8D7AB-0177-16F3-B114-C95EF1A865BC}"/>
          </ac:spMkLst>
        </pc:spChg>
        <pc:spChg chg="mod">
          <ac:chgData name="David Modrak" userId="a441ea41-a2b3-4239-bd2a-8abb7ef788d0" providerId="ADAL" clId="{8698EC01-CC0B-4DA2-8089-AEA7173C8398}" dt="2023-03-29T02:18:48.592" v="1094"/>
          <ac:spMkLst>
            <pc:docMk/>
            <pc:sldMk cId="1447936433" sldId="2145707561"/>
            <ac:spMk id="424" creationId="{4D402A75-FC2E-056F-8E02-1B154928BD02}"/>
          </ac:spMkLst>
        </pc:spChg>
        <pc:spChg chg="mod">
          <ac:chgData name="David Modrak" userId="a441ea41-a2b3-4239-bd2a-8abb7ef788d0" providerId="ADAL" clId="{8698EC01-CC0B-4DA2-8089-AEA7173C8398}" dt="2023-03-29T02:18:48.592" v="1094"/>
          <ac:spMkLst>
            <pc:docMk/>
            <pc:sldMk cId="1447936433" sldId="2145707561"/>
            <ac:spMk id="425" creationId="{9F0A6132-E632-1568-B64A-41F9ACD1D597}"/>
          </ac:spMkLst>
        </pc:spChg>
        <pc:spChg chg="mod">
          <ac:chgData name="David Modrak" userId="a441ea41-a2b3-4239-bd2a-8abb7ef788d0" providerId="ADAL" clId="{8698EC01-CC0B-4DA2-8089-AEA7173C8398}" dt="2023-03-29T02:18:48.592" v="1094"/>
          <ac:spMkLst>
            <pc:docMk/>
            <pc:sldMk cId="1447936433" sldId="2145707561"/>
            <ac:spMk id="442" creationId="{916C5D9F-C921-FFA4-36B0-99D13CADA71D}"/>
          </ac:spMkLst>
        </pc:spChg>
        <pc:spChg chg="mod">
          <ac:chgData name="David Modrak" userId="a441ea41-a2b3-4239-bd2a-8abb7ef788d0" providerId="ADAL" clId="{8698EC01-CC0B-4DA2-8089-AEA7173C8398}" dt="2023-03-29T02:18:48.592" v="1094"/>
          <ac:spMkLst>
            <pc:docMk/>
            <pc:sldMk cId="1447936433" sldId="2145707561"/>
            <ac:spMk id="443" creationId="{3E3F9BAB-58D0-716E-1C27-42614127FC0C}"/>
          </ac:spMkLst>
        </pc:spChg>
        <pc:spChg chg="mod">
          <ac:chgData name="David Modrak" userId="a441ea41-a2b3-4239-bd2a-8abb7ef788d0" providerId="ADAL" clId="{8698EC01-CC0B-4DA2-8089-AEA7173C8398}" dt="2023-03-29T02:18:48.592" v="1094"/>
          <ac:spMkLst>
            <pc:docMk/>
            <pc:sldMk cId="1447936433" sldId="2145707561"/>
            <ac:spMk id="444" creationId="{62020C02-F8B4-E029-2CF4-E47CE448BAC2}"/>
          </ac:spMkLst>
        </pc:spChg>
        <pc:spChg chg="mod">
          <ac:chgData name="David Modrak" userId="a441ea41-a2b3-4239-bd2a-8abb7ef788d0" providerId="ADAL" clId="{8698EC01-CC0B-4DA2-8089-AEA7173C8398}" dt="2023-03-29T02:18:48.592" v="1094"/>
          <ac:spMkLst>
            <pc:docMk/>
            <pc:sldMk cId="1447936433" sldId="2145707561"/>
            <ac:spMk id="445" creationId="{26ADB0E0-DEE2-7FC1-6126-2F70D9C5BE24}"/>
          </ac:spMkLst>
        </pc:spChg>
        <pc:spChg chg="mod">
          <ac:chgData name="David Modrak" userId="a441ea41-a2b3-4239-bd2a-8abb7ef788d0" providerId="ADAL" clId="{8698EC01-CC0B-4DA2-8089-AEA7173C8398}" dt="2023-03-29T02:18:48.592" v="1094"/>
          <ac:spMkLst>
            <pc:docMk/>
            <pc:sldMk cId="1447936433" sldId="2145707561"/>
            <ac:spMk id="446" creationId="{05106940-D606-A231-EAC9-3A3FDFB02D0C}"/>
          </ac:spMkLst>
        </pc:spChg>
        <pc:spChg chg="mod">
          <ac:chgData name="David Modrak" userId="a441ea41-a2b3-4239-bd2a-8abb7ef788d0" providerId="ADAL" clId="{8698EC01-CC0B-4DA2-8089-AEA7173C8398}" dt="2023-03-29T02:18:48.592" v="1094"/>
          <ac:spMkLst>
            <pc:docMk/>
            <pc:sldMk cId="1447936433" sldId="2145707561"/>
            <ac:spMk id="447" creationId="{3F9746B4-8B4A-7BFB-B582-957E447968B6}"/>
          </ac:spMkLst>
        </pc:spChg>
        <pc:spChg chg="mod">
          <ac:chgData name="David Modrak" userId="a441ea41-a2b3-4239-bd2a-8abb7ef788d0" providerId="ADAL" clId="{8698EC01-CC0B-4DA2-8089-AEA7173C8398}" dt="2023-03-29T02:18:48.592" v="1094"/>
          <ac:spMkLst>
            <pc:docMk/>
            <pc:sldMk cId="1447936433" sldId="2145707561"/>
            <ac:spMk id="448" creationId="{9D9F51F9-E047-0471-E6D7-5F4AA434A337}"/>
          </ac:spMkLst>
        </pc:spChg>
        <pc:spChg chg="mod">
          <ac:chgData name="David Modrak" userId="a441ea41-a2b3-4239-bd2a-8abb7ef788d0" providerId="ADAL" clId="{8698EC01-CC0B-4DA2-8089-AEA7173C8398}" dt="2023-03-29T02:18:48.592" v="1094"/>
          <ac:spMkLst>
            <pc:docMk/>
            <pc:sldMk cId="1447936433" sldId="2145707561"/>
            <ac:spMk id="449" creationId="{9A4A8D78-7405-E99F-43CC-9F6D76592172}"/>
          </ac:spMkLst>
        </pc:spChg>
        <pc:spChg chg="mod">
          <ac:chgData name="David Modrak" userId="a441ea41-a2b3-4239-bd2a-8abb7ef788d0" providerId="ADAL" clId="{8698EC01-CC0B-4DA2-8089-AEA7173C8398}" dt="2023-03-29T02:18:48.592" v="1094"/>
          <ac:spMkLst>
            <pc:docMk/>
            <pc:sldMk cId="1447936433" sldId="2145707561"/>
            <ac:spMk id="450" creationId="{B6B1B1EE-0E87-7C0D-BAF3-ED6121473535}"/>
          </ac:spMkLst>
        </pc:spChg>
        <pc:spChg chg="mod">
          <ac:chgData name="David Modrak" userId="a441ea41-a2b3-4239-bd2a-8abb7ef788d0" providerId="ADAL" clId="{8698EC01-CC0B-4DA2-8089-AEA7173C8398}" dt="2023-03-29T02:18:48.592" v="1094"/>
          <ac:spMkLst>
            <pc:docMk/>
            <pc:sldMk cId="1447936433" sldId="2145707561"/>
            <ac:spMk id="451" creationId="{D2BD1432-2EB8-4D64-B134-F33EAF514A82}"/>
          </ac:spMkLst>
        </pc:spChg>
        <pc:spChg chg="mod">
          <ac:chgData name="David Modrak" userId="a441ea41-a2b3-4239-bd2a-8abb7ef788d0" providerId="ADAL" clId="{8698EC01-CC0B-4DA2-8089-AEA7173C8398}" dt="2023-03-29T02:18:48.592" v="1094"/>
          <ac:spMkLst>
            <pc:docMk/>
            <pc:sldMk cId="1447936433" sldId="2145707561"/>
            <ac:spMk id="452" creationId="{11090B6B-FE73-937F-E473-113CC6C33323}"/>
          </ac:spMkLst>
        </pc:spChg>
        <pc:spChg chg="mod">
          <ac:chgData name="David Modrak" userId="a441ea41-a2b3-4239-bd2a-8abb7ef788d0" providerId="ADAL" clId="{8698EC01-CC0B-4DA2-8089-AEA7173C8398}" dt="2023-03-29T02:18:48.592" v="1094"/>
          <ac:spMkLst>
            <pc:docMk/>
            <pc:sldMk cId="1447936433" sldId="2145707561"/>
            <ac:spMk id="453" creationId="{8F10E7F6-7B14-F282-60FF-40D2947DAA9A}"/>
          </ac:spMkLst>
        </pc:spChg>
        <pc:spChg chg="mod">
          <ac:chgData name="David Modrak" userId="a441ea41-a2b3-4239-bd2a-8abb7ef788d0" providerId="ADAL" clId="{8698EC01-CC0B-4DA2-8089-AEA7173C8398}" dt="2023-03-29T02:18:48.592" v="1094"/>
          <ac:spMkLst>
            <pc:docMk/>
            <pc:sldMk cId="1447936433" sldId="2145707561"/>
            <ac:spMk id="454" creationId="{FE31085B-3501-731F-59D2-6F5C07D550B3}"/>
          </ac:spMkLst>
        </pc:spChg>
        <pc:spChg chg="mod">
          <ac:chgData name="David Modrak" userId="a441ea41-a2b3-4239-bd2a-8abb7ef788d0" providerId="ADAL" clId="{8698EC01-CC0B-4DA2-8089-AEA7173C8398}" dt="2023-03-29T02:18:48.592" v="1094"/>
          <ac:spMkLst>
            <pc:docMk/>
            <pc:sldMk cId="1447936433" sldId="2145707561"/>
            <ac:spMk id="455" creationId="{054181B6-338C-EEEB-0F41-A62D2CF53BC6}"/>
          </ac:spMkLst>
        </pc:spChg>
        <pc:spChg chg="mod">
          <ac:chgData name="David Modrak" userId="a441ea41-a2b3-4239-bd2a-8abb7ef788d0" providerId="ADAL" clId="{8698EC01-CC0B-4DA2-8089-AEA7173C8398}" dt="2023-03-29T02:18:48.592" v="1094"/>
          <ac:spMkLst>
            <pc:docMk/>
            <pc:sldMk cId="1447936433" sldId="2145707561"/>
            <ac:spMk id="456" creationId="{78CA3FFB-AE5C-0CDF-B27D-A2B97F7982D4}"/>
          </ac:spMkLst>
        </pc:spChg>
        <pc:spChg chg="mod">
          <ac:chgData name="David Modrak" userId="a441ea41-a2b3-4239-bd2a-8abb7ef788d0" providerId="ADAL" clId="{8698EC01-CC0B-4DA2-8089-AEA7173C8398}" dt="2023-03-29T02:18:48.592" v="1094"/>
          <ac:spMkLst>
            <pc:docMk/>
            <pc:sldMk cId="1447936433" sldId="2145707561"/>
            <ac:spMk id="457" creationId="{193A5748-A01D-8A9D-5701-61501403593A}"/>
          </ac:spMkLst>
        </pc:spChg>
        <pc:spChg chg="mod">
          <ac:chgData name="David Modrak" userId="a441ea41-a2b3-4239-bd2a-8abb7ef788d0" providerId="ADAL" clId="{8698EC01-CC0B-4DA2-8089-AEA7173C8398}" dt="2023-03-29T02:18:48.592" v="1094"/>
          <ac:spMkLst>
            <pc:docMk/>
            <pc:sldMk cId="1447936433" sldId="2145707561"/>
            <ac:spMk id="458" creationId="{ABA2AB1C-355F-B3AB-9071-F2A333B91EE9}"/>
          </ac:spMkLst>
        </pc:spChg>
        <pc:spChg chg="mod">
          <ac:chgData name="David Modrak" userId="a441ea41-a2b3-4239-bd2a-8abb7ef788d0" providerId="ADAL" clId="{8698EC01-CC0B-4DA2-8089-AEA7173C8398}" dt="2023-03-29T02:18:48.592" v="1094"/>
          <ac:spMkLst>
            <pc:docMk/>
            <pc:sldMk cId="1447936433" sldId="2145707561"/>
            <ac:spMk id="459" creationId="{4D324942-BC18-9F68-CE59-9902721E4B93}"/>
          </ac:spMkLst>
        </pc:spChg>
        <pc:spChg chg="mod">
          <ac:chgData name="David Modrak" userId="a441ea41-a2b3-4239-bd2a-8abb7ef788d0" providerId="ADAL" clId="{8698EC01-CC0B-4DA2-8089-AEA7173C8398}" dt="2023-03-29T02:18:48.592" v="1094"/>
          <ac:spMkLst>
            <pc:docMk/>
            <pc:sldMk cId="1447936433" sldId="2145707561"/>
            <ac:spMk id="460" creationId="{8FB3581A-A37F-2BA5-F771-349BE19CE8A6}"/>
          </ac:spMkLst>
        </pc:spChg>
        <pc:spChg chg="mod">
          <ac:chgData name="David Modrak" userId="a441ea41-a2b3-4239-bd2a-8abb7ef788d0" providerId="ADAL" clId="{8698EC01-CC0B-4DA2-8089-AEA7173C8398}" dt="2023-03-29T02:18:48.592" v="1094"/>
          <ac:spMkLst>
            <pc:docMk/>
            <pc:sldMk cId="1447936433" sldId="2145707561"/>
            <ac:spMk id="461" creationId="{04F59A4A-0964-E342-A904-0BA34AA47A2A}"/>
          </ac:spMkLst>
        </pc:spChg>
        <pc:spChg chg="mod">
          <ac:chgData name="David Modrak" userId="a441ea41-a2b3-4239-bd2a-8abb7ef788d0" providerId="ADAL" clId="{8698EC01-CC0B-4DA2-8089-AEA7173C8398}" dt="2023-03-29T02:18:48.592" v="1094"/>
          <ac:spMkLst>
            <pc:docMk/>
            <pc:sldMk cId="1447936433" sldId="2145707561"/>
            <ac:spMk id="462" creationId="{01A82FF0-A32F-F327-D210-8CBCF58992A0}"/>
          </ac:spMkLst>
        </pc:spChg>
        <pc:spChg chg="mod">
          <ac:chgData name="David Modrak" userId="a441ea41-a2b3-4239-bd2a-8abb7ef788d0" providerId="ADAL" clId="{8698EC01-CC0B-4DA2-8089-AEA7173C8398}" dt="2023-03-29T02:18:48.592" v="1094"/>
          <ac:spMkLst>
            <pc:docMk/>
            <pc:sldMk cId="1447936433" sldId="2145707561"/>
            <ac:spMk id="463" creationId="{0291AB83-5306-08A6-2E22-88FC878546D9}"/>
          </ac:spMkLst>
        </pc:spChg>
        <pc:spChg chg="mod">
          <ac:chgData name="David Modrak" userId="a441ea41-a2b3-4239-bd2a-8abb7ef788d0" providerId="ADAL" clId="{8698EC01-CC0B-4DA2-8089-AEA7173C8398}" dt="2023-03-29T02:18:48.592" v="1094"/>
          <ac:spMkLst>
            <pc:docMk/>
            <pc:sldMk cId="1447936433" sldId="2145707561"/>
            <ac:spMk id="464" creationId="{0F99073D-3937-9CBE-DA3F-AE65B8CC08E0}"/>
          </ac:spMkLst>
        </pc:spChg>
        <pc:spChg chg="mod">
          <ac:chgData name="David Modrak" userId="a441ea41-a2b3-4239-bd2a-8abb7ef788d0" providerId="ADAL" clId="{8698EC01-CC0B-4DA2-8089-AEA7173C8398}" dt="2023-03-29T02:18:48.592" v="1094"/>
          <ac:spMkLst>
            <pc:docMk/>
            <pc:sldMk cId="1447936433" sldId="2145707561"/>
            <ac:spMk id="465" creationId="{B2EC7C47-4C33-ACEB-6327-D0225FF73056}"/>
          </ac:spMkLst>
        </pc:spChg>
        <pc:spChg chg="mod">
          <ac:chgData name="David Modrak" userId="a441ea41-a2b3-4239-bd2a-8abb7ef788d0" providerId="ADAL" clId="{8698EC01-CC0B-4DA2-8089-AEA7173C8398}" dt="2023-03-29T02:18:48.592" v="1094"/>
          <ac:spMkLst>
            <pc:docMk/>
            <pc:sldMk cId="1447936433" sldId="2145707561"/>
            <ac:spMk id="466" creationId="{D9FF3610-B36B-0E83-CC48-FC945E980A37}"/>
          </ac:spMkLst>
        </pc:spChg>
        <pc:spChg chg="mod">
          <ac:chgData name="David Modrak" userId="a441ea41-a2b3-4239-bd2a-8abb7ef788d0" providerId="ADAL" clId="{8698EC01-CC0B-4DA2-8089-AEA7173C8398}" dt="2023-03-29T02:18:48.592" v="1094"/>
          <ac:spMkLst>
            <pc:docMk/>
            <pc:sldMk cId="1447936433" sldId="2145707561"/>
            <ac:spMk id="467" creationId="{E88729DF-0E70-0CE1-6BB8-EE5691B3D51C}"/>
          </ac:spMkLst>
        </pc:spChg>
        <pc:spChg chg="mod">
          <ac:chgData name="David Modrak" userId="a441ea41-a2b3-4239-bd2a-8abb7ef788d0" providerId="ADAL" clId="{8698EC01-CC0B-4DA2-8089-AEA7173C8398}" dt="2023-03-29T02:18:48.592" v="1094"/>
          <ac:spMkLst>
            <pc:docMk/>
            <pc:sldMk cId="1447936433" sldId="2145707561"/>
            <ac:spMk id="468" creationId="{28931A2A-0F32-138F-77A1-C96B75E54BAE}"/>
          </ac:spMkLst>
        </pc:spChg>
        <pc:spChg chg="mod">
          <ac:chgData name="David Modrak" userId="a441ea41-a2b3-4239-bd2a-8abb7ef788d0" providerId="ADAL" clId="{8698EC01-CC0B-4DA2-8089-AEA7173C8398}" dt="2023-03-29T02:18:48.592" v="1094"/>
          <ac:spMkLst>
            <pc:docMk/>
            <pc:sldMk cId="1447936433" sldId="2145707561"/>
            <ac:spMk id="469" creationId="{491C3690-84E6-8168-6EED-7B0D325B57F0}"/>
          </ac:spMkLst>
        </pc:spChg>
        <pc:spChg chg="mod">
          <ac:chgData name="David Modrak" userId="a441ea41-a2b3-4239-bd2a-8abb7ef788d0" providerId="ADAL" clId="{8698EC01-CC0B-4DA2-8089-AEA7173C8398}" dt="2023-03-29T02:18:48.592" v="1094"/>
          <ac:spMkLst>
            <pc:docMk/>
            <pc:sldMk cId="1447936433" sldId="2145707561"/>
            <ac:spMk id="470" creationId="{2DB52870-D3C1-B334-C00B-615E9A342A70}"/>
          </ac:spMkLst>
        </pc:spChg>
        <pc:spChg chg="mod">
          <ac:chgData name="David Modrak" userId="a441ea41-a2b3-4239-bd2a-8abb7ef788d0" providerId="ADAL" clId="{8698EC01-CC0B-4DA2-8089-AEA7173C8398}" dt="2023-03-29T02:18:48.592" v="1094"/>
          <ac:spMkLst>
            <pc:docMk/>
            <pc:sldMk cId="1447936433" sldId="2145707561"/>
            <ac:spMk id="471" creationId="{BE4BDA79-45E1-D2BB-4372-7ED7233E79A4}"/>
          </ac:spMkLst>
        </pc:spChg>
        <pc:spChg chg="mod">
          <ac:chgData name="David Modrak" userId="a441ea41-a2b3-4239-bd2a-8abb7ef788d0" providerId="ADAL" clId="{8698EC01-CC0B-4DA2-8089-AEA7173C8398}" dt="2023-03-29T02:18:48.592" v="1094"/>
          <ac:spMkLst>
            <pc:docMk/>
            <pc:sldMk cId="1447936433" sldId="2145707561"/>
            <ac:spMk id="472" creationId="{09DC45A6-BF6D-A493-5EDD-69EED629EB87}"/>
          </ac:spMkLst>
        </pc:spChg>
        <pc:spChg chg="mod">
          <ac:chgData name="David Modrak" userId="a441ea41-a2b3-4239-bd2a-8abb7ef788d0" providerId="ADAL" clId="{8698EC01-CC0B-4DA2-8089-AEA7173C8398}" dt="2023-03-29T02:18:48.592" v="1094"/>
          <ac:spMkLst>
            <pc:docMk/>
            <pc:sldMk cId="1447936433" sldId="2145707561"/>
            <ac:spMk id="473" creationId="{755D883B-3239-197B-C19F-813445A4AEC9}"/>
          </ac:spMkLst>
        </pc:spChg>
        <pc:spChg chg="mod">
          <ac:chgData name="David Modrak" userId="a441ea41-a2b3-4239-bd2a-8abb7ef788d0" providerId="ADAL" clId="{8698EC01-CC0B-4DA2-8089-AEA7173C8398}" dt="2023-03-29T02:10:27.001" v="1000" actId="14100"/>
          <ac:spMkLst>
            <pc:docMk/>
            <pc:sldMk cId="1447936433" sldId="2145707561"/>
            <ac:spMk id="476" creationId="{747B48C4-D878-999A-A53C-4AC7D8B89F95}"/>
          </ac:spMkLst>
        </pc:spChg>
        <pc:spChg chg="mod">
          <ac:chgData name="David Modrak" userId="a441ea41-a2b3-4239-bd2a-8abb7ef788d0" providerId="ADAL" clId="{8698EC01-CC0B-4DA2-8089-AEA7173C8398}" dt="2023-03-29T02:04:53.010" v="956" actId="692"/>
          <ac:spMkLst>
            <pc:docMk/>
            <pc:sldMk cId="1447936433" sldId="2145707561"/>
            <ac:spMk id="477" creationId="{B2FDD8A0-C0DA-0F1A-69BA-8973FB668F8A}"/>
          </ac:spMkLst>
        </pc:spChg>
        <pc:spChg chg="mod">
          <ac:chgData name="David Modrak" userId="a441ea41-a2b3-4239-bd2a-8abb7ef788d0" providerId="ADAL" clId="{8698EC01-CC0B-4DA2-8089-AEA7173C8398}" dt="2023-03-29T02:04:03.573" v="945"/>
          <ac:spMkLst>
            <pc:docMk/>
            <pc:sldMk cId="1447936433" sldId="2145707561"/>
            <ac:spMk id="478" creationId="{10A8D919-C3C6-738B-4E1F-755A3A570761}"/>
          </ac:spMkLst>
        </pc:spChg>
        <pc:spChg chg="mod">
          <ac:chgData name="David Modrak" userId="a441ea41-a2b3-4239-bd2a-8abb7ef788d0" providerId="ADAL" clId="{8698EC01-CC0B-4DA2-8089-AEA7173C8398}" dt="2023-03-29T02:04:03.573" v="945"/>
          <ac:spMkLst>
            <pc:docMk/>
            <pc:sldMk cId="1447936433" sldId="2145707561"/>
            <ac:spMk id="479" creationId="{2A0D2929-7FE7-601E-F868-6BCF5AF9F078}"/>
          </ac:spMkLst>
        </pc:spChg>
        <pc:spChg chg="mod">
          <ac:chgData name="David Modrak" userId="a441ea41-a2b3-4239-bd2a-8abb7ef788d0" providerId="ADAL" clId="{8698EC01-CC0B-4DA2-8089-AEA7173C8398}" dt="2023-03-29T02:04:03.573" v="945"/>
          <ac:spMkLst>
            <pc:docMk/>
            <pc:sldMk cId="1447936433" sldId="2145707561"/>
            <ac:spMk id="480" creationId="{20EED23F-9595-AAA9-C518-D6283C596511}"/>
          </ac:spMkLst>
        </pc:spChg>
        <pc:spChg chg="mod">
          <ac:chgData name="David Modrak" userId="a441ea41-a2b3-4239-bd2a-8abb7ef788d0" providerId="ADAL" clId="{8698EC01-CC0B-4DA2-8089-AEA7173C8398}" dt="2023-03-29T02:04:03.573" v="945"/>
          <ac:spMkLst>
            <pc:docMk/>
            <pc:sldMk cId="1447936433" sldId="2145707561"/>
            <ac:spMk id="481" creationId="{4495AFBD-3619-9306-70A6-12D1D3AE326E}"/>
          </ac:spMkLst>
        </pc:spChg>
        <pc:spChg chg="mod">
          <ac:chgData name="David Modrak" userId="a441ea41-a2b3-4239-bd2a-8abb7ef788d0" providerId="ADAL" clId="{8698EC01-CC0B-4DA2-8089-AEA7173C8398}" dt="2023-03-29T02:04:03.573" v="945"/>
          <ac:spMkLst>
            <pc:docMk/>
            <pc:sldMk cId="1447936433" sldId="2145707561"/>
            <ac:spMk id="482" creationId="{63D51276-5F0F-1D40-CE1F-970C27118A74}"/>
          </ac:spMkLst>
        </pc:spChg>
        <pc:spChg chg="mod">
          <ac:chgData name="David Modrak" userId="a441ea41-a2b3-4239-bd2a-8abb7ef788d0" providerId="ADAL" clId="{8698EC01-CC0B-4DA2-8089-AEA7173C8398}" dt="2023-03-29T02:04:03.573" v="945"/>
          <ac:spMkLst>
            <pc:docMk/>
            <pc:sldMk cId="1447936433" sldId="2145707561"/>
            <ac:spMk id="483" creationId="{E19F5F91-3E7B-EA51-8278-ACA8347FF83B}"/>
          </ac:spMkLst>
        </pc:spChg>
        <pc:spChg chg="mod">
          <ac:chgData name="David Modrak" userId="a441ea41-a2b3-4239-bd2a-8abb7ef788d0" providerId="ADAL" clId="{8698EC01-CC0B-4DA2-8089-AEA7173C8398}" dt="2023-03-29T02:04:03.573" v="945"/>
          <ac:spMkLst>
            <pc:docMk/>
            <pc:sldMk cId="1447936433" sldId="2145707561"/>
            <ac:spMk id="485" creationId="{A8EA4B16-99B9-00BB-BC1A-3F4FC62AC4DE}"/>
          </ac:spMkLst>
        </pc:spChg>
        <pc:spChg chg="mod">
          <ac:chgData name="David Modrak" userId="a441ea41-a2b3-4239-bd2a-8abb7ef788d0" providerId="ADAL" clId="{8698EC01-CC0B-4DA2-8089-AEA7173C8398}" dt="2023-03-29T02:04:03.573" v="945"/>
          <ac:spMkLst>
            <pc:docMk/>
            <pc:sldMk cId="1447936433" sldId="2145707561"/>
            <ac:spMk id="486" creationId="{0350BF28-C23D-9C18-D3F6-7C3185BFED74}"/>
          </ac:spMkLst>
        </pc:spChg>
        <pc:spChg chg="mod">
          <ac:chgData name="David Modrak" userId="a441ea41-a2b3-4239-bd2a-8abb7ef788d0" providerId="ADAL" clId="{8698EC01-CC0B-4DA2-8089-AEA7173C8398}" dt="2023-03-29T02:04:03.573" v="945"/>
          <ac:spMkLst>
            <pc:docMk/>
            <pc:sldMk cId="1447936433" sldId="2145707561"/>
            <ac:spMk id="487" creationId="{A1ED13BB-95A5-C543-8F11-B951D942BF02}"/>
          </ac:spMkLst>
        </pc:spChg>
        <pc:spChg chg="mod">
          <ac:chgData name="David Modrak" userId="a441ea41-a2b3-4239-bd2a-8abb7ef788d0" providerId="ADAL" clId="{8698EC01-CC0B-4DA2-8089-AEA7173C8398}" dt="2023-03-29T02:04:03.573" v="945"/>
          <ac:spMkLst>
            <pc:docMk/>
            <pc:sldMk cId="1447936433" sldId="2145707561"/>
            <ac:spMk id="488" creationId="{E439A610-64DD-258E-1313-E0E247945812}"/>
          </ac:spMkLst>
        </pc:spChg>
        <pc:spChg chg="mod">
          <ac:chgData name="David Modrak" userId="a441ea41-a2b3-4239-bd2a-8abb7ef788d0" providerId="ADAL" clId="{8698EC01-CC0B-4DA2-8089-AEA7173C8398}" dt="2023-03-29T02:04:03.573" v="945"/>
          <ac:spMkLst>
            <pc:docMk/>
            <pc:sldMk cId="1447936433" sldId="2145707561"/>
            <ac:spMk id="489" creationId="{5D9DE995-1C34-44BC-989E-B3E96398D01A}"/>
          </ac:spMkLst>
        </pc:spChg>
        <pc:spChg chg="mod">
          <ac:chgData name="David Modrak" userId="a441ea41-a2b3-4239-bd2a-8abb7ef788d0" providerId="ADAL" clId="{8698EC01-CC0B-4DA2-8089-AEA7173C8398}" dt="2023-03-29T02:04:03.573" v="945"/>
          <ac:spMkLst>
            <pc:docMk/>
            <pc:sldMk cId="1447936433" sldId="2145707561"/>
            <ac:spMk id="490" creationId="{0B7DF09F-474B-6DE8-BB01-37713D9A0400}"/>
          </ac:spMkLst>
        </pc:spChg>
        <pc:spChg chg="mod">
          <ac:chgData name="David Modrak" userId="a441ea41-a2b3-4239-bd2a-8abb7ef788d0" providerId="ADAL" clId="{8698EC01-CC0B-4DA2-8089-AEA7173C8398}" dt="2023-03-29T02:04:03.573" v="945"/>
          <ac:spMkLst>
            <pc:docMk/>
            <pc:sldMk cId="1447936433" sldId="2145707561"/>
            <ac:spMk id="491" creationId="{76602234-C97B-1BF3-5616-46646B7699C7}"/>
          </ac:spMkLst>
        </pc:spChg>
        <pc:spChg chg="mod">
          <ac:chgData name="David Modrak" userId="a441ea41-a2b3-4239-bd2a-8abb7ef788d0" providerId="ADAL" clId="{8698EC01-CC0B-4DA2-8089-AEA7173C8398}" dt="2023-03-29T02:04:03.573" v="945"/>
          <ac:spMkLst>
            <pc:docMk/>
            <pc:sldMk cId="1447936433" sldId="2145707561"/>
            <ac:spMk id="492" creationId="{571DA8F2-F9DC-D936-F686-030352171594}"/>
          </ac:spMkLst>
        </pc:spChg>
        <pc:spChg chg="mod">
          <ac:chgData name="David Modrak" userId="a441ea41-a2b3-4239-bd2a-8abb7ef788d0" providerId="ADAL" clId="{8698EC01-CC0B-4DA2-8089-AEA7173C8398}" dt="2023-03-29T02:04:03.573" v="945"/>
          <ac:spMkLst>
            <pc:docMk/>
            <pc:sldMk cId="1447936433" sldId="2145707561"/>
            <ac:spMk id="493" creationId="{080400C2-2695-013F-C106-D17FFF97594B}"/>
          </ac:spMkLst>
        </pc:spChg>
        <pc:spChg chg="mod">
          <ac:chgData name="David Modrak" userId="a441ea41-a2b3-4239-bd2a-8abb7ef788d0" providerId="ADAL" clId="{8698EC01-CC0B-4DA2-8089-AEA7173C8398}" dt="2023-03-29T02:04:03.573" v="945"/>
          <ac:spMkLst>
            <pc:docMk/>
            <pc:sldMk cId="1447936433" sldId="2145707561"/>
            <ac:spMk id="494" creationId="{E1514569-6067-B50C-F8F9-12DDB9D9B76F}"/>
          </ac:spMkLst>
        </pc:spChg>
        <pc:spChg chg="mod">
          <ac:chgData name="David Modrak" userId="a441ea41-a2b3-4239-bd2a-8abb7ef788d0" providerId="ADAL" clId="{8698EC01-CC0B-4DA2-8089-AEA7173C8398}" dt="2023-03-29T02:04:03.573" v="945"/>
          <ac:spMkLst>
            <pc:docMk/>
            <pc:sldMk cId="1447936433" sldId="2145707561"/>
            <ac:spMk id="495" creationId="{28B6DD51-5B39-7CF4-3877-DC41C47B02AD}"/>
          </ac:spMkLst>
        </pc:spChg>
        <pc:spChg chg="mod">
          <ac:chgData name="David Modrak" userId="a441ea41-a2b3-4239-bd2a-8abb7ef788d0" providerId="ADAL" clId="{8698EC01-CC0B-4DA2-8089-AEA7173C8398}" dt="2023-03-29T02:04:03.573" v="945"/>
          <ac:spMkLst>
            <pc:docMk/>
            <pc:sldMk cId="1447936433" sldId="2145707561"/>
            <ac:spMk id="496" creationId="{57775D6C-0E6A-1A5E-A66A-0DA85FA9FE1E}"/>
          </ac:spMkLst>
        </pc:spChg>
        <pc:spChg chg="mod">
          <ac:chgData name="David Modrak" userId="a441ea41-a2b3-4239-bd2a-8abb7ef788d0" providerId="ADAL" clId="{8698EC01-CC0B-4DA2-8089-AEA7173C8398}" dt="2023-03-29T02:04:03.573" v="945"/>
          <ac:spMkLst>
            <pc:docMk/>
            <pc:sldMk cId="1447936433" sldId="2145707561"/>
            <ac:spMk id="497" creationId="{C06A3C6E-797B-8102-57C5-4566E0A10FF2}"/>
          </ac:spMkLst>
        </pc:spChg>
        <pc:spChg chg="mod">
          <ac:chgData name="David Modrak" userId="a441ea41-a2b3-4239-bd2a-8abb7ef788d0" providerId="ADAL" clId="{8698EC01-CC0B-4DA2-8089-AEA7173C8398}" dt="2023-03-29T02:04:03.573" v="945"/>
          <ac:spMkLst>
            <pc:docMk/>
            <pc:sldMk cId="1447936433" sldId="2145707561"/>
            <ac:spMk id="498" creationId="{D87790B5-0023-6440-D0B2-F7A5924D1046}"/>
          </ac:spMkLst>
        </pc:spChg>
        <pc:spChg chg="mod">
          <ac:chgData name="David Modrak" userId="a441ea41-a2b3-4239-bd2a-8abb7ef788d0" providerId="ADAL" clId="{8698EC01-CC0B-4DA2-8089-AEA7173C8398}" dt="2023-03-29T02:04:03.573" v="945"/>
          <ac:spMkLst>
            <pc:docMk/>
            <pc:sldMk cId="1447936433" sldId="2145707561"/>
            <ac:spMk id="499" creationId="{78E3573F-03E9-4F79-95CE-F6763B0C3B67}"/>
          </ac:spMkLst>
        </pc:spChg>
        <pc:spChg chg="mod">
          <ac:chgData name="David Modrak" userId="a441ea41-a2b3-4239-bd2a-8abb7ef788d0" providerId="ADAL" clId="{8698EC01-CC0B-4DA2-8089-AEA7173C8398}" dt="2023-03-29T02:04:03.573" v="945"/>
          <ac:spMkLst>
            <pc:docMk/>
            <pc:sldMk cId="1447936433" sldId="2145707561"/>
            <ac:spMk id="500" creationId="{9B962645-F78C-1EF6-9D85-A1EF27407454}"/>
          </ac:spMkLst>
        </pc:spChg>
        <pc:spChg chg="mod">
          <ac:chgData name="David Modrak" userId="a441ea41-a2b3-4239-bd2a-8abb7ef788d0" providerId="ADAL" clId="{8698EC01-CC0B-4DA2-8089-AEA7173C8398}" dt="2023-03-29T02:04:03.573" v="945"/>
          <ac:spMkLst>
            <pc:docMk/>
            <pc:sldMk cId="1447936433" sldId="2145707561"/>
            <ac:spMk id="501" creationId="{8A86F487-82BD-F692-0165-58E6992ACE5A}"/>
          </ac:spMkLst>
        </pc:spChg>
        <pc:spChg chg="mod">
          <ac:chgData name="David Modrak" userId="a441ea41-a2b3-4239-bd2a-8abb7ef788d0" providerId="ADAL" clId="{8698EC01-CC0B-4DA2-8089-AEA7173C8398}" dt="2023-03-29T02:04:03.573" v="945"/>
          <ac:spMkLst>
            <pc:docMk/>
            <pc:sldMk cId="1447936433" sldId="2145707561"/>
            <ac:spMk id="502" creationId="{E50BC978-ECB1-A68C-81D6-F0681C807559}"/>
          </ac:spMkLst>
        </pc:spChg>
        <pc:spChg chg="mod">
          <ac:chgData name="David Modrak" userId="a441ea41-a2b3-4239-bd2a-8abb7ef788d0" providerId="ADAL" clId="{8698EC01-CC0B-4DA2-8089-AEA7173C8398}" dt="2023-03-29T02:04:03.573" v="945"/>
          <ac:spMkLst>
            <pc:docMk/>
            <pc:sldMk cId="1447936433" sldId="2145707561"/>
            <ac:spMk id="503" creationId="{9C922513-4BB2-1C25-15A3-E3408C2D48EE}"/>
          </ac:spMkLst>
        </pc:spChg>
        <pc:spChg chg="mod">
          <ac:chgData name="David Modrak" userId="a441ea41-a2b3-4239-bd2a-8abb7ef788d0" providerId="ADAL" clId="{8698EC01-CC0B-4DA2-8089-AEA7173C8398}" dt="2023-03-29T02:04:03.573" v="945"/>
          <ac:spMkLst>
            <pc:docMk/>
            <pc:sldMk cId="1447936433" sldId="2145707561"/>
            <ac:spMk id="504" creationId="{E16467F5-A550-A74C-10E4-906201BAF6B9}"/>
          </ac:spMkLst>
        </pc:spChg>
        <pc:spChg chg="mod">
          <ac:chgData name="David Modrak" userId="a441ea41-a2b3-4239-bd2a-8abb7ef788d0" providerId="ADAL" clId="{8698EC01-CC0B-4DA2-8089-AEA7173C8398}" dt="2023-03-29T02:04:03.573" v="945"/>
          <ac:spMkLst>
            <pc:docMk/>
            <pc:sldMk cId="1447936433" sldId="2145707561"/>
            <ac:spMk id="505" creationId="{BF4131CF-1A19-F631-36BE-77F91907D2D1}"/>
          </ac:spMkLst>
        </pc:spChg>
        <pc:spChg chg="mod">
          <ac:chgData name="David Modrak" userId="a441ea41-a2b3-4239-bd2a-8abb7ef788d0" providerId="ADAL" clId="{8698EC01-CC0B-4DA2-8089-AEA7173C8398}" dt="2023-03-29T02:04:03.573" v="945"/>
          <ac:spMkLst>
            <pc:docMk/>
            <pc:sldMk cId="1447936433" sldId="2145707561"/>
            <ac:spMk id="506" creationId="{56B5400F-4311-7606-A504-A51BC5CF403C}"/>
          </ac:spMkLst>
        </pc:spChg>
        <pc:spChg chg="mod">
          <ac:chgData name="David Modrak" userId="a441ea41-a2b3-4239-bd2a-8abb7ef788d0" providerId="ADAL" clId="{8698EC01-CC0B-4DA2-8089-AEA7173C8398}" dt="2023-03-29T02:04:03.573" v="945"/>
          <ac:spMkLst>
            <pc:docMk/>
            <pc:sldMk cId="1447936433" sldId="2145707561"/>
            <ac:spMk id="507" creationId="{2B0ED28F-880B-881F-1FCB-C89893A3D4CB}"/>
          </ac:spMkLst>
        </pc:spChg>
        <pc:spChg chg="mod">
          <ac:chgData name="David Modrak" userId="a441ea41-a2b3-4239-bd2a-8abb7ef788d0" providerId="ADAL" clId="{8698EC01-CC0B-4DA2-8089-AEA7173C8398}" dt="2023-03-29T02:04:03.573" v="945"/>
          <ac:spMkLst>
            <pc:docMk/>
            <pc:sldMk cId="1447936433" sldId="2145707561"/>
            <ac:spMk id="508" creationId="{02DB4C53-7DED-2752-D12B-CD5F6DF53C33}"/>
          </ac:spMkLst>
        </pc:spChg>
        <pc:spChg chg="mod">
          <ac:chgData name="David Modrak" userId="a441ea41-a2b3-4239-bd2a-8abb7ef788d0" providerId="ADAL" clId="{8698EC01-CC0B-4DA2-8089-AEA7173C8398}" dt="2023-03-29T02:04:03.573" v="945"/>
          <ac:spMkLst>
            <pc:docMk/>
            <pc:sldMk cId="1447936433" sldId="2145707561"/>
            <ac:spMk id="509" creationId="{86583113-DDC1-CD24-C3CD-92B59839B172}"/>
          </ac:spMkLst>
        </pc:spChg>
        <pc:spChg chg="mod">
          <ac:chgData name="David Modrak" userId="a441ea41-a2b3-4239-bd2a-8abb7ef788d0" providerId="ADAL" clId="{8698EC01-CC0B-4DA2-8089-AEA7173C8398}" dt="2023-03-29T02:04:03.573" v="945"/>
          <ac:spMkLst>
            <pc:docMk/>
            <pc:sldMk cId="1447936433" sldId="2145707561"/>
            <ac:spMk id="510" creationId="{23D5F1EB-579D-5A0C-0ED5-C70EE824FD9F}"/>
          </ac:spMkLst>
        </pc:spChg>
        <pc:spChg chg="mod">
          <ac:chgData name="David Modrak" userId="a441ea41-a2b3-4239-bd2a-8abb7ef788d0" providerId="ADAL" clId="{8698EC01-CC0B-4DA2-8089-AEA7173C8398}" dt="2023-03-29T02:04:03.573" v="945"/>
          <ac:spMkLst>
            <pc:docMk/>
            <pc:sldMk cId="1447936433" sldId="2145707561"/>
            <ac:spMk id="511" creationId="{89C84240-1635-4D29-0344-F8E302026C2E}"/>
          </ac:spMkLst>
        </pc:spChg>
        <pc:spChg chg="mod">
          <ac:chgData name="David Modrak" userId="a441ea41-a2b3-4239-bd2a-8abb7ef788d0" providerId="ADAL" clId="{8698EC01-CC0B-4DA2-8089-AEA7173C8398}" dt="2023-03-29T02:04:03.573" v="945"/>
          <ac:spMkLst>
            <pc:docMk/>
            <pc:sldMk cId="1447936433" sldId="2145707561"/>
            <ac:spMk id="512" creationId="{17C2DED6-F47B-01B1-6E95-D670451D5DA7}"/>
          </ac:spMkLst>
        </pc:spChg>
        <pc:spChg chg="mod">
          <ac:chgData name="David Modrak" userId="a441ea41-a2b3-4239-bd2a-8abb7ef788d0" providerId="ADAL" clId="{8698EC01-CC0B-4DA2-8089-AEA7173C8398}" dt="2023-03-29T02:04:03.573" v="945"/>
          <ac:spMkLst>
            <pc:docMk/>
            <pc:sldMk cId="1447936433" sldId="2145707561"/>
            <ac:spMk id="513" creationId="{E0A3ED45-E6CE-261C-6945-7C65B84BD49A}"/>
          </ac:spMkLst>
        </pc:spChg>
        <pc:spChg chg="mod">
          <ac:chgData name="David Modrak" userId="a441ea41-a2b3-4239-bd2a-8abb7ef788d0" providerId="ADAL" clId="{8698EC01-CC0B-4DA2-8089-AEA7173C8398}" dt="2023-03-29T02:04:03.573" v="945"/>
          <ac:spMkLst>
            <pc:docMk/>
            <pc:sldMk cId="1447936433" sldId="2145707561"/>
            <ac:spMk id="514" creationId="{E6B0251D-D2A4-9DED-B9AA-B4106F3CD25E}"/>
          </ac:spMkLst>
        </pc:spChg>
        <pc:spChg chg="mod">
          <ac:chgData name="David Modrak" userId="a441ea41-a2b3-4239-bd2a-8abb7ef788d0" providerId="ADAL" clId="{8698EC01-CC0B-4DA2-8089-AEA7173C8398}" dt="2023-03-29T02:04:03.573" v="945"/>
          <ac:spMkLst>
            <pc:docMk/>
            <pc:sldMk cId="1447936433" sldId="2145707561"/>
            <ac:spMk id="515" creationId="{BAAAFD4B-5674-77F1-01EF-A63DDD547B1F}"/>
          </ac:spMkLst>
        </pc:spChg>
        <pc:spChg chg="mod">
          <ac:chgData name="David Modrak" userId="a441ea41-a2b3-4239-bd2a-8abb7ef788d0" providerId="ADAL" clId="{8698EC01-CC0B-4DA2-8089-AEA7173C8398}" dt="2023-03-29T02:04:03.573" v="945"/>
          <ac:spMkLst>
            <pc:docMk/>
            <pc:sldMk cId="1447936433" sldId="2145707561"/>
            <ac:spMk id="516" creationId="{3CA74E5F-78CB-1DA4-F9C1-8F234846DDA6}"/>
          </ac:spMkLst>
        </pc:spChg>
        <pc:spChg chg="mod">
          <ac:chgData name="David Modrak" userId="a441ea41-a2b3-4239-bd2a-8abb7ef788d0" providerId="ADAL" clId="{8698EC01-CC0B-4DA2-8089-AEA7173C8398}" dt="2023-03-29T02:04:03.573" v="945"/>
          <ac:spMkLst>
            <pc:docMk/>
            <pc:sldMk cId="1447936433" sldId="2145707561"/>
            <ac:spMk id="517" creationId="{1344954F-354F-A8F6-EE85-C58428D4838A}"/>
          </ac:spMkLst>
        </pc:spChg>
        <pc:spChg chg="mod">
          <ac:chgData name="David Modrak" userId="a441ea41-a2b3-4239-bd2a-8abb7ef788d0" providerId="ADAL" clId="{8698EC01-CC0B-4DA2-8089-AEA7173C8398}" dt="2023-03-29T02:04:03.573" v="945"/>
          <ac:spMkLst>
            <pc:docMk/>
            <pc:sldMk cId="1447936433" sldId="2145707561"/>
            <ac:spMk id="518" creationId="{CCED07CB-5322-89BC-D94A-9FA1183DA100}"/>
          </ac:spMkLst>
        </pc:spChg>
        <pc:spChg chg="mod">
          <ac:chgData name="David Modrak" userId="a441ea41-a2b3-4239-bd2a-8abb7ef788d0" providerId="ADAL" clId="{8698EC01-CC0B-4DA2-8089-AEA7173C8398}" dt="2023-03-29T02:04:03.573" v="945"/>
          <ac:spMkLst>
            <pc:docMk/>
            <pc:sldMk cId="1447936433" sldId="2145707561"/>
            <ac:spMk id="519" creationId="{903B4A9B-9B38-3447-90FD-98715E5B8CA7}"/>
          </ac:spMkLst>
        </pc:spChg>
        <pc:spChg chg="mod">
          <ac:chgData name="David Modrak" userId="a441ea41-a2b3-4239-bd2a-8abb7ef788d0" providerId="ADAL" clId="{8698EC01-CC0B-4DA2-8089-AEA7173C8398}" dt="2023-03-29T02:04:03.573" v="945"/>
          <ac:spMkLst>
            <pc:docMk/>
            <pc:sldMk cId="1447936433" sldId="2145707561"/>
            <ac:spMk id="520" creationId="{3C739573-C1C2-464D-F806-2C7A00DB7E40}"/>
          </ac:spMkLst>
        </pc:spChg>
        <pc:spChg chg="mod">
          <ac:chgData name="David Modrak" userId="a441ea41-a2b3-4239-bd2a-8abb7ef788d0" providerId="ADAL" clId="{8698EC01-CC0B-4DA2-8089-AEA7173C8398}" dt="2023-03-29T02:04:03.573" v="945"/>
          <ac:spMkLst>
            <pc:docMk/>
            <pc:sldMk cId="1447936433" sldId="2145707561"/>
            <ac:spMk id="521" creationId="{16413038-1473-8AE4-59E3-BD7D1507974B}"/>
          </ac:spMkLst>
        </pc:spChg>
        <pc:spChg chg="mod">
          <ac:chgData name="David Modrak" userId="a441ea41-a2b3-4239-bd2a-8abb7ef788d0" providerId="ADAL" clId="{8698EC01-CC0B-4DA2-8089-AEA7173C8398}" dt="2023-03-29T02:04:03.573" v="945"/>
          <ac:spMkLst>
            <pc:docMk/>
            <pc:sldMk cId="1447936433" sldId="2145707561"/>
            <ac:spMk id="522" creationId="{06A63FD9-B197-F1D3-FE9B-0F659D5D99E4}"/>
          </ac:spMkLst>
        </pc:spChg>
        <pc:spChg chg="mod">
          <ac:chgData name="David Modrak" userId="a441ea41-a2b3-4239-bd2a-8abb7ef788d0" providerId="ADAL" clId="{8698EC01-CC0B-4DA2-8089-AEA7173C8398}" dt="2023-03-29T02:04:03.573" v="945"/>
          <ac:spMkLst>
            <pc:docMk/>
            <pc:sldMk cId="1447936433" sldId="2145707561"/>
            <ac:spMk id="523" creationId="{A63BFBE5-33B2-F55D-FDBE-3662B6951520}"/>
          </ac:spMkLst>
        </pc:spChg>
        <pc:spChg chg="mod">
          <ac:chgData name="David Modrak" userId="a441ea41-a2b3-4239-bd2a-8abb7ef788d0" providerId="ADAL" clId="{8698EC01-CC0B-4DA2-8089-AEA7173C8398}" dt="2023-03-29T02:04:03.573" v="945"/>
          <ac:spMkLst>
            <pc:docMk/>
            <pc:sldMk cId="1447936433" sldId="2145707561"/>
            <ac:spMk id="524" creationId="{95035161-7CBB-D15B-6210-87292FA174A9}"/>
          </ac:spMkLst>
        </pc:spChg>
        <pc:spChg chg="mod">
          <ac:chgData name="David Modrak" userId="a441ea41-a2b3-4239-bd2a-8abb7ef788d0" providerId="ADAL" clId="{8698EC01-CC0B-4DA2-8089-AEA7173C8398}" dt="2023-03-29T02:04:03.573" v="945"/>
          <ac:spMkLst>
            <pc:docMk/>
            <pc:sldMk cId="1447936433" sldId="2145707561"/>
            <ac:spMk id="525" creationId="{276D241C-4D42-E3A8-3BB6-52F522AB615F}"/>
          </ac:spMkLst>
        </pc:spChg>
        <pc:spChg chg="mod">
          <ac:chgData name="David Modrak" userId="a441ea41-a2b3-4239-bd2a-8abb7ef788d0" providerId="ADAL" clId="{8698EC01-CC0B-4DA2-8089-AEA7173C8398}" dt="2023-03-29T02:04:03.573" v="945"/>
          <ac:spMkLst>
            <pc:docMk/>
            <pc:sldMk cId="1447936433" sldId="2145707561"/>
            <ac:spMk id="526" creationId="{540B6502-8F80-6322-EEEC-99412C5DD766}"/>
          </ac:spMkLst>
        </pc:spChg>
        <pc:spChg chg="mod">
          <ac:chgData name="David Modrak" userId="a441ea41-a2b3-4239-bd2a-8abb7ef788d0" providerId="ADAL" clId="{8698EC01-CC0B-4DA2-8089-AEA7173C8398}" dt="2023-03-29T02:04:03.573" v="945"/>
          <ac:spMkLst>
            <pc:docMk/>
            <pc:sldMk cId="1447936433" sldId="2145707561"/>
            <ac:spMk id="527" creationId="{935D0FB8-3A53-8AE8-1B5F-AE8841443615}"/>
          </ac:spMkLst>
        </pc:spChg>
        <pc:spChg chg="mod">
          <ac:chgData name="David Modrak" userId="a441ea41-a2b3-4239-bd2a-8abb7ef788d0" providerId="ADAL" clId="{8698EC01-CC0B-4DA2-8089-AEA7173C8398}" dt="2023-03-29T02:04:03.573" v="945"/>
          <ac:spMkLst>
            <pc:docMk/>
            <pc:sldMk cId="1447936433" sldId="2145707561"/>
            <ac:spMk id="528" creationId="{25986107-53E4-9314-F1FB-A37638FFA057}"/>
          </ac:spMkLst>
        </pc:spChg>
        <pc:spChg chg="mod">
          <ac:chgData name="David Modrak" userId="a441ea41-a2b3-4239-bd2a-8abb7ef788d0" providerId="ADAL" clId="{8698EC01-CC0B-4DA2-8089-AEA7173C8398}" dt="2023-03-29T02:04:03.573" v="945"/>
          <ac:spMkLst>
            <pc:docMk/>
            <pc:sldMk cId="1447936433" sldId="2145707561"/>
            <ac:spMk id="529" creationId="{4F4EAA62-A5CD-84CE-0B87-3D467658FD65}"/>
          </ac:spMkLst>
        </pc:spChg>
        <pc:spChg chg="mod">
          <ac:chgData name="David Modrak" userId="a441ea41-a2b3-4239-bd2a-8abb7ef788d0" providerId="ADAL" clId="{8698EC01-CC0B-4DA2-8089-AEA7173C8398}" dt="2023-03-29T02:04:03.573" v="945"/>
          <ac:spMkLst>
            <pc:docMk/>
            <pc:sldMk cId="1447936433" sldId="2145707561"/>
            <ac:spMk id="530" creationId="{0AEC8437-1BB9-2AA8-4295-9A66D8E8273E}"/>
          </ac:spMkLst>
        </pc:spChg>
        <pc:spChg chg="mod">
          <ac:chgData name="David Modrak" userId="a441ea41-a2b3-4239-bd2a-8abb7ef788d0" providerId="ADAL" clId="{8698EC01-CC0B-4DA2-8089-AEA7173C8398}" dt="2023-03-29T02:04:03.573" v="945"/>
          <ac:spMkLst>
            <pc:docMk/>
            <pc:sldMk cId="1447936433" sldId="2145707561"/>
            <ac:spMk id="531" creationId="{7A8BB1ED-016C-A6CE-3F54-6C0F32E77945}"/>
          </ac:spMkLst>
        </pc:spChg>
        <pc:spChg chg="mod">
          <ac:chgData name="David Modrak" userId="a441ea41-a2b3-4239-bd2a-8abb7ef788d0" providerId="ADAL" clId="{8698EC01-CC0B-4DA2-8089-AEA7173C8398}" dt="2023-03-29T02:04:03.573" v="945"/>
          <ac:spMkLst>
            <pc:docMk/>
            <pc:sldMk cId="1447936433" sldId="2145707561"/>
            <ac:spMk id="532" creationId="{4391CB16-6DF5-A79E-5FAC-FB97F90C992E}"/>
          </ac:spMkLst>
        </pc:spChg>
        <pc:spChg chg="mod">
          <ac:chgData name="David Modrak" userId="a441ea41-a2b3-4239-bd2a-8abb7ef788d0" providerId="ADAL" clId="{8698EC01-CC0B-4DA2-8089-AEA7173C8398}" dt="2023-03-29T02:04:03.573" v="945"/>
          <ac:spMkLst>
            <pc:docMk/>
            <pc:sldMk cId="1447936433" sldId="2145707561"/>
            <ac:spMk id="533" creationId="{C4B7CFC6-5A34-86BE-0878-D37554F112C4}"/>
          </ac:spMkLst>
        </pc:spChg>
        <pc:spChg chg="mod">
          <ac:chgData name="David Modrak" userId="a441ea41-a2b3-4239-bd2a-8abb7ef788d0" providerId="ADAL" clId="{8698EC01-CC0B-4DA2-8089-AEA7173C8398}" dt="2023-03-29T02:04:03.573" v="945"/>
          <ac:spMkLst>
            <pc:docMk/>
            <pc:sldMk cId="1447936433" sldId="2145707561"/>
            <ac:spMk id="534" creationId="{8F0AEFE2-709C-3619-C431-B4FB378E146E}"/>
          </ac:spMkLst>
        </pc:spChg>
        <pc:spChg chg="mod">
          <ac:chgData name="David Modrak" userId="a441ea41-a2b3-4239-bd2a-8abb7ef788d0" providerId="ADAL" clId="{8698EC01-CC0B-4DA2-8089-AEA7173C8398}" dt="2023-03-29T02:04:03.573" v="945"/>
          <ac:spMkLst>
            <pc:docMk/>
            <pc:sldMk cId="1447936433" sldId="2145707561"/>
            <ac:spMk id="535" creationId="{A722AD37-6E57-DE08-CD6B-5195232F8127}"/>
          </ac:spMkLst>
        </pc:spChg>
        <pc:spChg chg="mod">
          <ac:chgData name="David Modrak" userId="a441ea41-a2b3-4239-bd2a-8abb7ef788d0" providerId="ADAL" clId="{8698EC01-CC0B-4DA2-8089-AEA7173C8398}" dt="2023-03-29T02:04:03.573" v="945"/>
          <ac:spMkLst>
            <pc:docMk/>
            <pc:sldMk cId="1447936433" sldId="2145707561"/>
            <ac:spMk id="536" creationId="{19E2FA63-872E-B24B-EC11-1335A95762F7}"/>
          </ac:spMkLst>
        </pc:spChg>
        <pc:spChg chg="mod">
          <ac:chgData name="David Modrak" userId="a441ea41-a2b3-4239-bd2a-8abb7ef788d0" providerId="ADAL" clId="{8698EC01-CC0B-4DA2-8089-AEA7173C8398}" dt="2023-03-29T02:04:03.573" v="945"/>
          <ac:spMkLst>
            <pc:docMk/>
            <pc:sldMk cId="1447936433" sldId="2145707561"/>
            <ac:spMk id="537" creationId="{E78B0424-C397-96BB-4A8C-91A3A12E753D}"/>
          </ac:spMkLst>
        </pc:spChg>
        <pc:spChg chg="mod">
          <ac:chgData name="David Modrak" userId="a441ea41-a2b3-4239-bd2a-8abb7ef788d0" providerId="ADAL" clId="{8698EC01-CC0B-4DA2-8089-AEA7173C8398}" dt="2023-03-29T02:04:03.573" v="945"/>
          <ac:spMkLst>
            <pc:docMk/>
            <pc:sldMk cId="1447936433" sldId="2145707561"/>
            <ac:spMk id="538" creationId="{2944485D-A61F-ED65-2CAB-569C75652811}"/>
          </ac:spMkLst>
        </pc:spChg>
        <pc:spChg chg="mod">
          <ac:chgData name="David Modrak" userId="a441ea41-a2b3-4239-bd2a-8abb7ef788d0" providerId="ADAL" clId="{8698EC01-CC0B-4DA2-8089-AEA7173C8398}" dt="2023-03-29T02:04:03.573" v="945"/>
          <ac:spMkLst>
            <pc:docMk/>
            <pc:sldMk cId="1447936433" sldId="2145707561"/>
            <ac:spMk id="539" creationId="{FBF1145A-DF98-4277-86C4-FD19EE983095}"/>
          </ac:spMkLst>
        </pc:spChg>
        <pc:spChg chg="mod">
          <ac:chgData name="David Modrak" userId="a441ea41-a2b3-4239-bd2a-8abb7ef788d0" providerId="ADAL" clId="{8698EC01-CC0B-4DA2-8089-AEA7173C8398}" dt="2023-03-29T02:04:03.573" v="945"/>
          <ac:spMkLst>
            <pc:docMk/>
            <pc:sldMk cId="1447936433" sldId="2145707561"/>
            <ac:spMk id="540" creationId="{F1144582-CB9E-A699-C497-FB4FCCCBF1DD}"/>
          </ac:spMkLst>
        </pc:spChg>
        <pc:spChg chg="mod">
          <ac:chgData name="David Modrak" userId="a441ea41-a2b3-4239-bd2a-8abb7ef788d0" providerId="ADAL" clId="{8698EC01-CC0B-4DA2-8089-AEA7173C8398}" dt="2023-03-29T02:04:03.573" v="945"/>
          <ac:spMkLst>
            <pc:docMk/>
            <pc:sldMk cId="1447936433" sldId="2145707561"/>
            <ac:spMk id="541" creationId="{E44F112B-E349-D2F7-86E4-54F39D9B299F}"/>
          </ac:spMkLst>
        </pc:spChg>
        <pc:spChg chg="mod">
          <ac:chgData name="David Modrak" userId="a441ea41-a2b3-4239-bd2a-8abb7ef788d0" providerId="ADAL" clId="{8698EC01-CC0B-4DA2-8089-AEA7173C8398}" dt="2023-03-29T02:04:03.573" v="945"/>
          <ac:spMkLst>
            <pc:docMk/>
            <pc:sldMk cId="1447936433" sldId="2145707561"/>
            <ac:spMk id="542" creationId="{AB44E054-A2EF-8DAF-0FC5-81905C5C722E}"/>
          </ac:spMkLst>
        </pc:spChg>
        <pc:spChg chg="mod">
          <ac:chgData name="David Modrak" userId="a441ea41-a2b3-4239-bd2a-8abb7ef788d0" providerId="ADAL" clId="{8698EC01-CC0B-4DA2-8089-AEA7173C8398}" dt="2023-03-29T02:04:03.573" v="945"/>
          <ac:spMkLst>
            <pc:docMk/>
            <pc:sldMk cId="1447936433" sldId="2145707561"/>
            <ac:spMk id="543" creationId="{9308C021-D73C-5B61-7686-FEC56C8D561E}"/>
          </ac:spMkLst>
        </pc:spChg>
        <pc:spChg chg="mod">
          <ac:chgData name="David Modrak" userId="a441ea41-a2b3-4239-bd2a-8abb7ef788d0" providerId="ADAL" clId="{8698EC01-CC0B-4DA2-8089-AEA7173C8398}" dt="2023-03-29T02:04:03.573" v="945"/>
          <ac:spMkLst>
            <pc:docMk/>
            <pc:sldMk cId="1447936433" sldId="2145707561"/>
            <ac:spMk id="544" creationId="{90556CA1-A64D-31F1-1533-01B58544D43E}"/>
          </ac:spMkLst>
        </pc:spChg>
        <pc:spChg chg="mod">
          <ac:chgData name="David Modrak" userId="a441ea41-a2b3-4239-bd2a-8abb7ef788d0" providerId="ADAL" clId="{8698EC01-CC0B-4DA2-8089-AEA7173C8398}" dt="2023-03-29T02:04:03.573" v="945"/>
          <ac:spMkLst>
            <pc:docMk/>
            <pc:sldMk cId="1447936433" sldId="2145707561"/>
            <ac:spMk id="545" creationId="{DF932873-A03F-A454-C404-149EC635EEAA}"/>
          </ac:spMkLst>
        </pc:spChg>
        <pc:spChg chg="mod">
          <ac:chgData name="David Modrak" userId="a441ea41-a2b3-4239-bd2a-8abb7ef788d0" providerId="ADAL" clId="{8698EC01-CC0B-4DA2-8089-AEA7173C8398}" dt="2023-03-29T02:04:03.573" v="945"/>
          <ac:spMkLst>
            <pc:docMk/>
            <pc:sldMk cId="1447936433" sldId="2145707561"/>
            <ac:spMk id="546" creationId="{976F9EB4-0AE6-7531-D1A8-CDA10E0FE736}"/>
          </ac:spMkLst>
        </pc:spChg>
        <pc:spChg chg="mod">
          <ac:chgData name="David Modrak" userId="a441ea41-a2b3-4239-bd2a-8abb7ef788d0" providerId="ADAL" clId="{8698EC01-CC0B-4DA2-8089-AEA7173C8398}" dt="2023-03-29T02:04:03.573" v="945"/>
          <ac:spMkLst>
            <pc:docMk/>
            <pc:sldMk cId="1447936433" sldId="2145707561"/>
            <ac:spMk id="547" creationId="{A7ADE2E7-BB84-70B9-A15F-F5751291DCC7}"/>
          </ac:spMkLst>
        </pc:spChg>
        <pc:spChg chg="mod">
          <ac:chgData name="David Modrak" userId="a441ea41-a2b3-4239-bd2a-8abb7ef788d0" providerId="ADAL" clId="{8698EC01-CC0B-4DA2-8089-AEA7173C8398}" dt="2023-03-29T02:04:03.573" v="945"/>
          <ac:spMkLst>
            <pc:docMk/>
            <pc:sldMk cId="1447936433" sldId="2145707561"/>
            <ac:spMk id="548" creationId="{25DE00B9-B5DA-1E5F-6E41-A3ADD068F28A}"/>
          </ac:spMkLst>
        </pc:spChg>
        <pc:spChg chg="mod">
          <ac:chgData name="David Modrak" userId="a441ea41-a2b3-4239-bd2a-8abb7ef788d0" providerId="ADAL" clId="{8698EC01-CC0B-4DA2-8089-AEA7173C8398}" dt="2023-03-29T02:04:03.573" v="945"/>
          <ac:spMkLst>
            <pc:docMk/>
            <pc:sldMk cId="1447936433" sldId="2145707561"/>
            <ac:spMk id="549" creationId="{33578AC3-F8BA-18B4-B548-38E6546E404D}"/>
          </ac:spMkLst>
        </pc:spChg>
        <pc:spChg chg="mod">
          <ac:chgData name="David Modrak" userId="a441ea41-a2b3-4239-bd2a-8abb7ef788d0" providerId="ADAL" clId="{8698EC01-CC0B-4DA2-8089-AEA7173C8398}" dt="2023-03-29T02:04:03.573" v="945"/>
          <ac:spMkLst>
            <pc:docMk/>
            <pc:sldMk cId="1447936433" sldId="2145707561"/>
            <ac:spMk id="550" creationId="{ED0DC9D4-E49C-FE9D-C6CC-496EB5A51E61}"/>
          </ac:spMkLst>
        </pc:spChg>
        <pc:spChg chg="mod">
          <ac:chgData name="David Modrak" userId="a441ea41-a2b3-4239-bd2a-8abb7ef788d0" providerId="ADAL" clId="{8698EC01-CC0B-4DA2-8089-AEA7173C8398}" dt="2023-03-29T02:04:03.573" v="945"/>
          <ac:spMkLst>
            <pc:docMk/>
            <pc:sldMk cId="1447936433" sldId="2145707561"/>
            <ac:spMk id="551" creationId="{5C742A5C-BFF0-7640-7B8E-1D508A9DA207}"/>
          </ac:spMkLst>
        </pc:spChg>
        <pc:spChg chg="mod">
          <ac:chgData name="David Modrak" userId="a441ea41-a2b3-4239-bd2a-8abb7ef788d0" providerId="ADAL" clId="{8698EC01-CC0B-4DA2-8089-AEA7173C8398}" dt="2023-03-29T02:04:03.573" v="945"/>
          <ac:spMkLst>
            <pc:docMk/>
            <pc:sldMk cId="1447936433" sldId="2145707561"/>
            <ac:spMk id="552" creationId="{2520C89A-A6D8-5F66-383C-7AFDC73355D1}"/>
          </ac:spMkLst>
        </pc:spChg>
        <pc:spChg chg="mod">
          <ac:chgData name="David Modrak" userId="a441ea41-a2b3-4239-bd2a-8abb7ef788d0" providerId="ADAL" clId="{8698EC01-CC0B-4DA2-8089-AEA7173C8398}" dt="2023-03-29T02:04:03.573" v="945"/>
          <ac:spMkLst>
            <pc:docMk/>
            <pc:sldMk cId="1447936433" sldId="2145707561"/>
            <ac:spMk id="553" creationId="{8B85E918-4AA7-93C7-D07F-7D855C5150D2}"/>
          </ac:spMkLst>
        </pc:spChg>
        <pc:spChg chg="mod">
          <ac:chgData name="David Modrak" userId="a441ea41-a2b3-4239-bd2a-8abb7ef788d0" providerId="ADAL" clId="{8698EC01-CC0B-4DA2-8089-AEA7173C8398}" dt="2023-03-29T02:04:03.573" v="945"/>
          <ac:spMkLst>
            <pc:docMk/>
            <pc:sldMk cId="1447936433" sldId="2145707561"/>
            <ac:spMk id="554" creationId="{33044DBB-684A-2E62-38B6-2AE9F244FEC4}"/>
          </ac:spMkLst>
        </pc:spChg>
        <pc:spChg chg="mod">
          <ac:chgData name="David Modrak" userId="a441ea41-a2b3-4239-bd2a-8abb7ef788d0" providerId="ADAL" clId="{8698EC01-CC0B-4DA2-8089-AEA7173C8398}" dt="2023-03-29T02:04:03.573" v="945"/>
          <ac:spMkLst>
            <pc:docMk/>
            <pc:sldMk cId="1447936433" sldId="2145707561"/>
            <ac:spMk id="555" creationId="{98B117F8-BC6F-EE89-8FC4-B0D5E044E519}"/>
          </ac:spMkLst>
        </pc:spChg>
        <pc:spChg chg="mod">
          <ac:chgData name="David Modrak" userId="a441ea41-a2b3-4239-bd2a-8abb7ef788d0" providerId="ADAL" clId="{8698EC01-CC0B-4DA2-8089-AEA7173C8398}" dt="2023-03-29T02:04:03.573" v="945"/>
          <ac:spMkLst>
            <pc:docMk/>
            <pc:sldMk cId="1447936433" sldId="2145707561"/>
            <ac:spMk id="556" creationId="{DB8F650C-8780-C38A-8590-B389FCEC3AFF}"/>
          </ac:spMkLst>
        </pc:spChg>
        <pc:spChg chg="mod">
          <ac:chgData name="David Modrak" userId="a441ea41-a2b3-4239-bd2a-8abb7ef788d0" providerId="ADAL" clId="{8698EC01-CC0B-4DA2-8089-AEA7173C8398}" dt="2023-03-29T02:04:03.573" v="945"/>
          <ac:spMkLst>
            <pc:docMk/>
            <pc:sldMk cId="1447936433" sldId="2145707561"/>
            <ac:spMk id="557" creationId="{47C58F3A-EEF7-9EC7-1EBA-937DACA391F1}"/>
          </ac:spMkLst>
        </pc:spChg>
        <pc:spChg chg="mod">
          <ac:chgData name="David Modrak" userId="a441ea41-a2b3-4239-bd2a-8abb7ef788d0" providerId="ADAL" clId="{8698EC01-CC0B-4DA2-8089-AEA7173C8398}" dt="2023-03-29T02:04:03.573" v="945"/>
          <ac:spMkLst>
            <pc:docMk/>
            <pc:sldMk cId="1447936433" sldId="2145707561"/>
            <ac:spMk id="558" creationId="{1F64DF9D-CD93-BA6E-3217-77F00B7EB927}"/>
          </ac:spMkLst>
        </pc:spChg>
        <pc:spChg chg="mod">
          <ac:chgData name="David Modrak" userId="a441ea41-a2b3-4239-bd2a-8abb7ef788d0" providerId="ADAL" clId="{8698EC01-CC0B-4DA2-8089-AEA7173C8398}" dt="2023-03-29T02:04:03.573" v="945"/>
          <ac:spMkLst>
            <pc:docMk/>
            <pc:sldMk cId="1447936433" sldId="2145707561"/>
            <ac:spMk id="559" creationId="{05597C6D-D583-D983-6169-C4F252674914}"/>
          </ac:spMkLst>
        </pc:spChg>
        <pc:spChg chg="mod">
          <ac:chgData name="David Modrak" userId="a441ea41-a2b3-4239-bd2a-8abb7ef788d0" providerId="ADAL" clId="{8698EC01-CC0B-4DA2-8089-AEA7173C8398}" dt="2023-03-29T02:04:03.573" v="945"/>
          <ac:spMkLst>
            <pc:docMk/>
            <pc:sldMk cId="1447936433" sldId="2145707561"/>
            <ac:spMk id="560" creationId="{1F4F625C-B52D-C7EA-66F1-A00E6B0CA794}"/>
          </ac:spMkLst>
        </pc:spChg>
        <pc:spChg chg="mod">
          <ac:chgData name="David Modrak" userId="a441ea41-a2b3-4239-bd2a-8abb7ef788d0" providerId="ADAL" clId="{8698EC01-CC0B-4DA2-8089-AEA7173C8398}" dt="2023-03-29T02:04:03.573" v="945"/>
          <ac:spMkLst>
            <pc:docMk/>
            <pc:sldMk cId="1447936433" sldId="2145707561"/>
            <ac:spMk id="561" creationId="{E77D5ACA-D2EF-306A-8312-C976B571E1EA}"/>
          </ac:spMkLst>
        </pc:spChg>
        <pc:spChg chg="mod">
          <ac:chgData name="David Modrak" userId="a441ea41-a2b3-4239-bd2a-8abb7ef788d0" providerId="ADAL" clId="{8698EC01-CC0B-4DA2-8089-AEA7173C8398}" dt="2023-03-29T02:04:03.573" v="945"/>
          <ac:spMkLst>
            <pc:docMk/>
            <pc:sldMk cId="1447936433" sldId="2145707561"/>
            <ac:spMk id="562" creationId="{6B742B01-313F-8848-0799-D3CBE313C787}"/>
          </ac:spMkLst>
        </pc:spChg>
        <pc:spChg chg="mod">
          <ac:chgData name="David Modrak" userId="a441ea41-a2b3-4239-bd2a-8abb7ef788d0" providerId="ADAL" clId="{8698EC01-CC0B-4DA2-8089-AEA7173C8398}" dt="2023-03-29T02:04:03.573" v="945"/>
          <ac:spMkLst>
            <pc:docMk/>
            <pc:sldMk cId="1447936433" sldId="2145707561"/>
            <ac:spMk id="563" creationId="{07CAD720-38AC-8EAB-FEBB-B62951CC04CF}"/>
          </ac:spMkLst>
        </pc:spChg>
        <pc:spChg chg="mod">
          <ac:chgData name="David Modrak" userId="a441ea41-a2b3-4239-bd2a-8abb7ef788d0" providerId="ADAL" clId="{8698EC01-CC0B-4DA2-8089-AEA7173C8398}" dt="2023-03-29T02:04:03.573" v="945"/>
          <ac:spMkLst>
            <pc:docMk/>
            <pc:sldMk cId="1447936433" sldId="2145707561"/>
            <ac:spMk id="564" creationId="{4069493A-07B8-212C-0086-472CF8C8ECA1}"/>
          </ac:spMkLst>
        </pc:spChg>
        <pc:spChg chg="mod">
          <ac:chgData name="David Modrak" userId="a441ea41-a2b3-4239-bd2a-8abb7ef788d0" providerId="ADAL" clId="{8698EC01-CC0B-4DA2-8089-AEA7173C8398}" dt="2023-03-29T02:04:03.573" v="945"/>
          <ac:spMkLst>
            <pc:docMk/>
            <pc:sldMk cId="1447936433" sldId="2145707561"/>
            <ac:spMk id="565" creationId="{9C45E8EF-F6EB-09AC-A845-6255FD3B476B}"/>
          </ac:spMkLst>
        </pc:spChg>
        <pc:spChg chg="mod">
          <ac:chgData name="David Modrak" userId="a441ea41-a2b3-4239-bd2a-8abb7ef788d0" providerId="ADAL" clId="{8698EC01-CC0B-4DA2-8089-AEA7173C8398}" dt="2023-03-29T02:04:03.573" v="945"/>
          <ac:spMkLst>
            <pc:docMk/>
            <pc:sldMk cId="1447936433" sldId="2145707561"/>
            <ac:spMk id="566" creationId="{45E62C76-0205-8128-56D4-977CA9FE30FC}"/>
          </ac:spMkLst>
        </pc:spChg>
        <pc:spChg chg="mod">
          <ac:chgData name="David Modrak" userId="a441ea41-a2b3-4239-bd2a-8abb7ef788d0" providerId="ADAL" clId="{8698EC01-CC0B-4DA2-8089-AEA7173C8398}" dt="2023-03-29T02:04:03.573" v="945"/>
          <ac:spMkLst>
            <pc:docMk/>
            <pc:sldMk cId="1447936433" sldId="2145707561"/>
            <ac:spMk id="567" creationId="{6B71D19F-1E4F-E7CE-5C07-D8841A5EDFA4}"/>
          </ac:spMkLst>
        </pc:spChg>
        <pc:spChg chg="mod">
          <ac:chgData name="David Modrak" userId="a441ea41-a2b3-4239-bd2a-8abb7ef788d0" providerId="ADAL" clId="{8698EC01-CC0B-4DA2-8089-AEA7173C8398}" dt="2023-03-29T02:04:03.573" v="945"/>
          <ac:spMkLst>
            <pc:docMk/>
            <pc:sldMk cId="1447936433" sldId="2145707561"/>
            <ac:spMk id="568" creationId="{B4BBFB0B-68E7-C076-50B9-147724584EA3}"/>
          </ac:spMkLst>
        </pc:spChg>
        <pc:spChg chg="mod">
          <ac:chgData name="David Modrak" userId="a441ea41-a2b3-4239-bd2a-8abb7ef788d0" providerId="ADAL" clId="{8698EC01-CC0B-4DA2-8089-AEA7173C8398}" dt="2023-03-29T02:04:03.573" v="945"/>
          <ac:spMkLst>
            <pc:docMk/>
            <pc:sldMk cId="1447936433" sldId="2145707561"/>
            <ac:spMk id="569" creationId="{CA22958E-9ED3-0489-92D5-B0DC40881FA9}"/>
          </ac:spMkLst>
        </pc:spChg>
        <pc:spChg chg="mod">
          <ac:chgData name="David Modrak" userId="a441ea41-a2b3-4239-bd2a-8abb7ef788d0" providerId="ADAL" clId="{8698EC01-CC0B-4DA2-8089-AEA7173C8398}" dt="2023-03-29T02:04:03.573" v="945"/>
          <ac:spMkLst>
            <pc:docMk/>
            <pc:sldMk cId="1447936433" sldId="2145707561"/>
            <ac:spMk id="570" creationId="{43DF5056-9E07-9725-8991-FC94B7C6EE16}"/>
          </ac:spMkLst>
        </pc:spChg>
        <pc:spChg chg="mod">
          <ac:chgData name="David Modrak" userId="a441ea41-a2b3-4239-bd2a-8abb7ef788d0" providerId="ADAL" clId="{8698EC01-CC0B-4DA2-8089-AEA7173C8398}" dt="2023-03-29T02:04:03.573" v="945"/>
          <ac:spMkLst>
            <pc:docMk/>
            <pc:sldMk cId="1447936433" sldId="2145707561"/>
            <ac:spMk id="571" creationId="{8E0A5B57-C3F4-B86B-3AD4-5668D02E9230}"/>
          </ac:spMkLst>
        </pc:spChg>
        <pc:spChg chg="mod">
          <ac:chgData name="David Modrak" userId="a441ea41-a2b3-4239-bd2a-8abb7ef788d0" providerId="ADAL" clId="{8698EC01-CC0B-4DA2-8089-AEA7173C8398}" dt="2023-03-29T02:04:03.573" v="945"/>
          <ac:spMkLst>
            <pc:docMk/>
            <pc:sldMk cId="1447936433" sldId="2145707561"/>
            <ac:spMk id="572" creationId="{F220EE59-F08D-DBA8-AEF1-61A9B690EBBF}"/>
          </ac:spMkLst>
        </pc:spChg>
        <pc:spChg chg="mod">
          <ac:chgData name="David Modrak" userId="a441ea41-a2b3-4239-bd2a-8abb7ef788d0" providerId="ADAL" clId="{8698EC01-CC0B-4DA2-8089-AEA7173C8398}" dt="2023-03-29T02:04:03.573" v="945"/>
          <ac:spMkLst>
            <pc:docMk/>
            <pc:sldMk cId="1447936433" sldId="2145707561"/>
            <ac:spMk id="573" creationId="{5DE96C90-7496-0A78-22CD-E8797AD74B45}"/>
          </ac:spMkLst>
        </pc:spChg>
        <pc:spChg chg="mod">
          <ac:chgData name="David Modrak" userId="a441ea41-a2b3-4239-bd2a-8abb7ef788d0" providerId="ADAL" clId="{8698EC01-CC0B-4DA2-8089-AEA7173C8398}" dt="2023-03-29T02:04:03.573" v="945"/>
          <ac:spMkLst>
            <pc:docMk/>
            <pc:sldMk cId="1447936433" sldId="2145707561"/>
            <ac:spMk id="574" creationId="{CD7E2426-83F1-0DA0-5E37-E93D45CC2CA0}"/>
          </ac:spMkLst>
        </pc:spChg>
        <pc:spChg chg="mod">
          <ac:chgData name="David Modrak" userId="a441ea41-a2b3-4239-bd2a-8abb7ef788d0" providerId="ADAL" clId="{8698EC01-CC0B-4DA2-8089-AEA7173C8398}" dt="2023-03-29T02:04:03.573" v="945"/>
          <ac:spMkLst>
            <pc:docMk/>
            <pc:sldMk cId="1447936433" sldId="2145707561"/>
            <ac:spMk id="575" creationId="{11DA01E4-3368-13D1-FF15-014F380D05D7}"/>
          </ac:spMkLst>
        </pc:spChg>
        <pc:spChg chg="mod">
          <ac:chgData name="David Modrak" userId="a441ea41-a2b3-4239-bd2a-8abb7ef788d0" providerId="ADAL" clId="{8698EC01-CC0B-4DA2-8089-AEA7173C8398}" dt="2023-03-29T02:04:03.573" v="945"/>
          <ac:spMkLst>
            <pc:docMk/>
            <pc:sldMk cId="1447936433" sldId="2145707561"/>
            <ac:spMk id="576" creationId="{2AC44080-8735-D398-FE40-08C447033485}"/>
          </ac:spMkLst>
        </pc:spChg>
        <pc:spChg chg="mod">
          <ac:chgData name="David Modrak" userId="a441ea41-a2b3-4239-bd2a-8abb7ef788d0" providerId="ADAL" clId="{8698EC01-CC0B-4DA2-8089-AEA7173C8398}" dt="2023-03-29T02:04:03.573" v="945"/>
          <ac:spMkLst>
            <pc:docMk/>
            <pc:sldMk cId="1447936433" sldId="2145707561"/>
            <ac:spMk id="577" creationId="{CAB0993E-FBED-0228-7745-28E0D0263014}"/>
          </ac:spMkLst>
        </pc:spChg>
        <pc:spChg chg="mod">
          <ac:chgData name="David Modrak" userId="a441ea41-a2b3-4239-bd2a-8abb7ef788d0" providerId="ADAL" clId="{8698EC01-CC0B-4DA2-8089-AEA7173C8398}" dt="2023-03-29T02:04:03.573" v="945"/>
          <ac:spMkLst>
            <pc:docMk/>
            <pc:sldMk cId="1447936433" sldId="2145707561"/>
            <ac:spMk id="578" creationId="{5B410CB0-AA47-9AC0-AF84-DBF976F97EF0}"/>
          </ac:spMkLst>
        </pc:spChg>
        <pc:spChg chg="mod">
          <ac:chgData name="David Modrak" userId="a441ea41-a2b3-4239-bd2a-8abb7ef788d0" providerId="ADAL" clId="{8698EC01-CC0B-4DA2-8089-AEA7173C8398}" dt="2023-03-29T02:04:03.573" v="945"/>
          <ac:spMkLst>
            <pc:docMk/>
            <pc:sldMk cId="1447936433" sldId="2145707561"/>
            <ac:spMk id="579" creationId="{9358CA1C-0E1F-8619-3AE6-BB51006AC3B4}"/>
          </ac:spMkLst>
        </pc:spChg>
        <pc:spChg chg="mod">
          <ac:chgData name="David Modrak" userId="a441ea41-a2b3-4239-bd2a-8abb7ef788d0" providerId="ADAL" clId="{8698EC01-CC0B-4DA2-8089-AEA7173C8398}" dt="2023-03-29T02:04:03.573" v="945"/>
          <ac:spMkLst>
            <pc:docMk/>
            <pc:sldMk cId="1447936433" sldId="2145707561"/>
            <ac:spMk id="580" creationId="{DA241B13-954C-7FBB-6377-4C5471C429EE}"/>
          </ac:spMkLst>
        </pc:spChg>
        <pc:spChg chg="mod">
          <ac:chgData name="David Modrak" userId="a441ea41-a2b3-4239-bd2a-8abb7ef788d0" providerId="ADAL" clId="{8698EC01-CC0B-4DA2-8089-AEA7173C8398}" dt="2023-03-29T02:04:03.573" v="945"/>
          <ac:spMkLst>
            <pc:docMk/>
            <pc:sldMk cId="1447936433" sldId="2145707561"/>
            <ac:spMk id="581" creationId="{4329B61D-B9EC-C653-8D2C-5967762034BA}"/>
          </ac:spMkLst>
        </pc:spChg>
        <pc:spChg chg="mod">
          <ac:chgData name="David Modrak" userId="a441ea41-a2b3-4239-bd2a-8abb7ef788d0" providerId="ADAL" clId="{8698EC01-CC0B-4DA2-8089-AEA7173C8398}" dt="2023-03-29T02:04:03.573" v="945"/>
          <ac:spMkLst>
            <pc:docMk/>
            <pc:sldMk cId="1447936433" sldId="2145707561"/>
            <ac:spMk id="582" creationId="{FA42998E-D5A6-A9FD-54AC-8297A35039A2}"/>
          </ac:spMkLst>
        </pc:spChg>
        <pc:spChg chg="mod">
          <ac:chgData name="David Modrak" userId="a441ea41-a2b3-4239-bd2a-8abb7ef788d0" providerId="ADAL" clId="{8698EC01-CC0B-4DA2-8089-AEA7173C8398}" dt="2023-03-29T02:04:03.573" v="945"/>
          <ac:spMkLst>
            <pc:docMk/>
            <pc:sldMk cId="1447936433" sldId="2145707561"/>
            <ac:spMk id="583" creationId="{E9E04AE3-6B63-4B20-09E4-587A15E40724}"/>
          </ac:spMkLst>
        </pc:spChg>
        <pc:spChg chg="mod">
          <ac:chgData name="David Modrak" userId="a441ea41-a2b3-4239-bd2a-8abb7ef788d0" providerId="ADAL" clId="{8698EC01-CC0B-4DA2-8089-AEA7173C8398}" dt="2023-03-29T02:04:03.573" v="945"/>
          <ac:spMkLst>
            <pc:docMk/>
            <pc:sldMk cId="1447936433" sldId="2145707561"/>
            <ac:spMk id="584" creationId="{C33B51BC-6188-9B39-DFFF-8DF8E5CD04E4}"/>
          </ac:spMkLst>
        </pc:spChg>
        <pc:spChg chg="mod">
          <ac:chgData name="David Modrak" userId="a441ea41-a2b3-4239-bd2a-8abb7ef788d0" providerId="ADAL" clId="{8698EC01-CC0B-4DA2-8089-AEA7173C8398}" dt="2023-03-29T02:04:03.573" v="945"/>
          <ac:spMkLst>
            <pc:docMk/>
            <pc:sldMk cId="1447936433" sldId="2145707561"/>
            <ac:spMk id="585" creationId="{8D4E4631-783E-A54E-AA09-6BC14D62CD66}"/>
          </ac:spMkLst>
        </pc:spChg>
        <pc:spChg chg="mod">
          <ac:chgData name="David Modrak" userId="a441ea41-a2b3-4239-bd2a-8abb7ef788d0" providerId="ADAL" clId="{8698EC01-CC0B-4DA2-8089-AEA7173C8398}" dt="2023-03-29T02:04:03.573" v="945"/>
          <ac:spMkLst>
            <pc:docMk/>
            <pc:sldMk cId="1447936433" sldId="2145707561"/>
            <ac:spMk id="586" creationId="{63B5B992-8A0A-06B9-9211-7C868BF80C97}"/>
          </ac:spMkLst>
        </pc:spChg>
        <pc:spChg chg="mod">
          <ac:chgData name="David Modrak" userId="a441ea41-a2b3-4239-bd2a-8abb7ef788d0" providerId="ADAL" clId="{8698EC01-CC0B-4DA2-8089-AEA7173C8398}" dt="2023-03-29T02:04:03.573" v="945"/>
          <ac:spMkLst>
            <pc:docMk/>
            <pc:sldMk cId="1447936433" sldId="2145707561"/>
            <ac:spMk id="587" creationId="{D79D311F-2D65-E9B6-0E76-B9CEF7B9ADB2}"/>
          </ac:spMkLst>
        </pc:spChg>
        <pc:spChg chg="mod">
          <ac:chgData name="David Modrak" userId="a441ea41-a2b3-4239-bd2a-8abb7ef788d0" providerId="ADAL" clId="{8698EC01-CC0B-4DA2-8089-AEA7173C8398}" dt="2023-03-29T02:04:03.573" v="945"/>
          <ac:spMkLst>
            <pc:docMk/>
            <pc:sldMk cId="1447936433" sldId="2145707561"/>
            <ac:spMk id="588" creationId="{0566EEEC-E334-8370-FFFB-8B1B7A86D112}"/>
          </ac:spMkLst>
        </pc:spChg>
        <pc:spChg chg="mod">
          <ac:chgData name="David Modrak" userId="a441ea41-a2b3-4239-bd2a-8abb7ef788d0" providerId="ADAL" clId="{8698EC01-CC0B-4DA2-8089-AEA7173C8398}" dt="2023-03-29T02:04:03.573" v="945"/>
          <ac:spMkLst>
            <pc:docMk/>
            <pc:sldMk cId="1447936433" sldId="2145707561"/>
            <ac:spMk id="589" creationId="{B87FA698-688F-7717-7656-30DB70623AD8}"/>
          </ac:spMkLst>
        </pc:spChg>
        <pc:spChg chg="mod">
          <ac:chgData name="David Modrak" userId="a441ea41-a2b3-4239-bd2a-8abb7ef788d0" providerId="ADAL" clId="{8698EC01-CC0B-4DA2-8089-AEA7173C8398}" dt="2023-03-29T02:04:03.573" v="945"/>
          <ac:spMkLst>
            <pc:docMk/>
            <pc:sldMk cId="1447936433" sldId="2145707561"/>
            <ac:spMk id="590" creationId="{12D39F88-06C7-E8BD-0549-54AD703653E2}"/>
          </ac:spMkLst>
        </pc:spChg>
        <pc:spChg chg="mod">
          <ac:chgData name="David Modrak" userId="a441ea41-a2b3-4239-bd2a-8abb7ef788d0" providerId="ADAL" clId="{8698EC01-CC0B-4DA2-8089-AEA7173C8398}" dt="2023-03-29T02:04:03.573" v="945"/>
          <ac:spMkLst>
            <pc:docMk/>
            <pc:sldMk cId="1447936433" sldId="2145707561"/>
            <ac:spMk id="591" creationId="{3F40AE1C-144C-6A85-CD02-3D5519B8D8D0}"/>
          </ac:spMkLst>
        </pc:spChg>
        <pc:spChg chg="mod">
          <ac:chgData name="David Modrak" userId="a441ea41-a2b3-4239-bd2a-8abb7ef788d0" providerId="ADAL" clId="{8698EC01-CC0B-4DA2-8089-AEA7173C8398}" dt="2023-03-29T02:04:03.573" v="945"/>
          <ac:spMkLst>
            <pc:docMk/>
            <pc:sldMk cId="1447936433" sldId="2145707561"/>
            <ac:spMk id="592" creationId="{163D0ACB-0F61-79EF-2A12-CC04503AA96D}"/>
          </ac:spMkLst>
        </pc:spChg>
        <pc:spChg chg="mod">
          <ac:chgData name="David Modrak" userId="a441ea41-a2b3-4239-bd2a-8abb7ef788d0" providerId="ADAL" clId="{8698EC01-CC0B-4DA2-8089-AEA7173C8398}" dt="2023-03-29T02:04:03.573" v="945"/>
          <ac:spMkLst>
            <pc:docMk/>
            <pc:sldMk cId="1447936433" sldId="2145707561"/>
            <ac:spMk id="593" creationId="{7C7A3BF5-B23A-83FC-ACB0-54F3D1AF9D8D}"/>
          </ac:spMkLst>
        </pc:spChg>
        <pc:spChg chg="mod">
          <ac:chgData name="David Modrak" userId="a441ea41-a2b3-4239-bd2a-8abb7ef788d0" providerId="ADAL" clId="{8698EC01-CC0B-4DA2-8089-AEA7173C8398}" dt="2023-03-29T02:04:03.573" v="945"/>
          <ac:spMkLst>
            <pc:docMk/>
            <pc:sldMk cId="1447936433" sldId="2145707561"/>
            <ac:spMk id="594" creationId="{642274F9-A601-23AE-8290-CEE931E01D0F}"/>
          </ac:spMkLst>
        </pc:spChg>
        <pc:spChg chg="mod">
          <ac:chgData name="David Modrak" userId="a441ea41-a2b3-4239-bd2a-8abb7ef788d0" providerId="ADAL" clId="{8698EC01-CC0B-4DA2-8089-AEA7173C8398}" dt="2023-03-29T02:04:03.573" v="945"/>
          <ac:spMkLst>
            <pc:docMk/>
            <pc:sldMk cId="1447936433" sldId="2145707561"/>
            <ac:spMk id="595" creationId="{F6D03439-4752-9F76-CC3D-9907E43BA981}"/>
          </ac:spMkLst>
        </pc:spChg>
        <pc:spChg chg="mod">
          <ac:chgData name="David Modrak" userId="a441ea41-a2b3-4239-bd2a-8abb7ef788d0" providerId="ADAL" clId="{8698EC01-CC0B-4DA2-8089-AEA7173C8398}" dt="2023-03-29T02:04:03.573" v="945"/>
          <ac:spMkLst>
            <pc:docMk/>
            <pc:sldMk cId="1447936433" sldId="2145707561"/>
            <ac:spMk id="596" creationId="{CD255AA7-8F62-A4EF-781D-CE4B7868D9A6}"/>
          </ac:spMkLst>
        </pc:spChg>
        <pc:spChg chg="mod">
          <ac:chgData name="David Modrak" userId="a441ea41-a2b3-4239-bd2a-8abb7ef788d0" providerId="ADAL" clId="{8698EC01-CC0B-4DA2-8089-AEA7173C8398}" dt="2023-03-29T02:04:03.573" v="945"/>
          <ac:spMkLst>
            <pc:docMk/>
            <pc:sldMk cId="1447936433" sldId="2145707561"/>
            <ac:spMk id="597" creationId="{E1B35578-1CBF-B591-3053-8BB9D7C6A5CC}"/>
          </ac:spMkLst>
        </pc:spChg>
        <pc:spChg chg="mod">
          <ac:chgData name="David Modrak" userId="a441ea41-a2b3-4239-bd2a-8abb7ef788d0" providerId="ADAL" clId="{8698EC01-CC0B-4DA2-8089-AEA7173C8398}" dt="2023-03-29T02:04:03.573" v="945"/>
          <ac:spMkLst>
            <pc:docMk/>
            <pc:sldMk cId="1447936433" sldId="2145707561"/>
            <ac:spMk id="598" creationId="{F6240F90-6530-E4D1-5E4B-EB76D69BD6E3}"/>
          </ac:spMkLst>
        </pc:spChg>
        <pc:spChg chg="mod">
          <ac:chgData name="David Modrak" userId="a441ea41-a2b3-4239-bd2a-8abb7ef788d0" providerId="ADAL" clId="{8698EC01-CC0B-4DA2-8089-AEA7173C8398}" dt="2023-03-29T02:04:03.573" v="945"/>
          <ac:spMkLst>
            <pc:docMk/>
            <pc:sldMk cId="1447936433" sldId="2145707561"/>
            <ac:spMk id="599" creationId="{4F5FA267-699E-3C67-84F7-D6C7A8747A6E}"/>
          </ac:spMkLst>
        </pc:spChg>
        <pc:spChg chg="mod">
          <ac:chgData name="David Modrak" userId="a441ea41-a2b3-4239-bd2a-8abb7ef788d0" providerId="ADAL" clId="{8698EC01-CC0B-4DA2-8089-AEA7173C8398}" dt="2023-03-29T02:04:03.573" v="945"/>
          <ac:spMkLst>
            <pc:docMk/>
            <pc:sldMk cId="1447936433" sldId="2145707561"/>
            <ac:spMk id="600" creationId="{438AD580-C635-741A-262A-745F2370FC2D}"/>
          </ac:spMkLst>
        </pc:spChg>
        <pc:spChg chg="mod">
          <ac:chgData name="David Modrak" userId="a441ea41-a2b3-4239-bd2a-8abb7ef788d0" providerId="ADAL" clId="{8698EC01-CC0B-4DA2-8089-AEA7173C8398}" dt="2023-03-29T02:04:03.573" v="945"/>
          <ac:spMkLst>
            <pc:docMk/>
            <pc:sldMk cId="1447936433" sldId="2145707561"/>
            <ac:spMk id="601" creationId="{ACFB4078-2DE2-F52D-705C-524BF37CB197}"/>
          </ac:spMkLst>
        </pc:spChg>
        <pc:spChg chg="mod">
          <ac:chgData name="David Modrak" userId="a441ea41-a2b3-4239-bd2a-8abb7ef788d0" providerId="ADAL" clId="{8698EC01-CC0B-4DA2-8089-AEA7173C8398}" dt="2023-03-29T02:04:03.573" v="945"/>
          <ac:spMkLst>
            <pc:docMk/>
            <pc:sldMk cId="1447936433" sldId="2145707561"/>
            <ac:spMk id="602" creationId="{BE9D17EA-549D-7C21-2B63-F18F6AF826D7}"/>
          </ac:spMkLst>
        </pc:spChg>
        <pc:spChg chg="mod">
          <ac:chgData name="David Modrak" userId="a441ea41-a2b3-4239-bd2a-8abb7ef788d0" providerId="ADAL" clId="{8698EC01-CC0B-4DA2-8089-AEA7173C8398}" dt="2023-03-29T02:04:03.573" v="945"/>
          <ac:spMkLst>
            <pc:docMk/>
            <pc:sldMk cId="1447936433" sldId="2145707561"/>
            <ac:spMk id="603" creationId="{F9F95E6A-1976-F3AC-81BF-0E3758DFC45E}"/>
          </ac:spMkLst>
        </pc:spChg>
        <pc:spChg chg="mod">
          <ac:chgData name="David Modrak" userId="a441ea41-a2b3-4239-bd2a-8abb7ef788d0" providerId="ADAL" clId="{8698EC01-CC0B-4DA2-8089-AEA7173C8398}" dt="2023-03-29T02:04:03.573" v="945"/>
          <ac:spMkLst>
            <pc:docMk/>
            <pc:sldMk cId="1447936433" sldId="2145707561"/>
            <ac:spMk id="604" creationId="{EABED237-A840-66DE-D0D1-D0E4AE4922CC}"/>
          </ac:spMkLst>
        </pc:spChg>
        <pc:spChg chg="mod">
          <ac:chgData name="David Modrak" userId="a441ea41-a2b3-4239-bd2a-8abb7ef788d0" providerId="ADAL" clId="{8698EC01-CC0B-4DA2-8089-AEA7173C8398}" dt="2023-03-29T02:04:03.573" v="945"/>
          <ac:spMkLst>
            <pc:docMk/>
            <pc:sldMk cId="1447936433" sldId="2145707561"/>
            <ac:spMk id="605" creationId="{4F1F8858-4D4B-E035-CFFD-5088C63C40AC}"/>
          </ac:spMkLst>
        </pc:spChg>
        <pc:spChg chg="mod">
          <ac:chgData name="David Modrak" userId="a441ea41-a2b3-4239-bd2a-8abb7ef788d0" providerId="ADAL" clId="{8698EC01-CC0B-4DA2-8089-AEA7173C8398}" dt="2023-03-29T02:04:03.573" v="945"/>
          <ac:spMkLst>
            <pc:docMk/>
            <pc:sldMk cId="1447936433" sldId="2145707561"/>
            <ac:spMk id="606" creationId="{B907CA1E-7DBE-9724-2F2A-E3367D9B8E0D}"/>
          </ac:spMkLst>
        </pc:spChg>
        <pc:spChg chg="mod">
          <ac:chgData name="David Modrak" userId="a441ea41-a2b3-4239-bd2a-8abb7ef788d0" providerId="ADAL" clId="{8698EC01-CC0B-4DA2-8089-AEA7173C8398}" dt="2023-03-29T02:04:03.573" v="945"/>
          <ac:spMkLst>
            <pc:docMk/>
            <pc:sldMk cId="1447936433" sldId="2145707561"/>
            <ac:spMk id="607" creationId="{BF0B1B27-24B0-FB9A-0A32-9FEFF5C57E45}"/>
          </ac:spMkLst>
        </pc:spChg>
        <pc:spChg chg="mod">
          <ac:chgData name="David Modrak" userId="a441ea41-a2b3-4239-bd2a-8abb7ef788d0" providerId="ADAL" clId="{8698EC01-CC0B-4DA2-8089-AEA7173C8398}" dt="2023-03-29T02:04:03.573" v="945"/>
          <ac:spMkLst>
            <pc:docMk/>
            <pc:sldMk cId="1447936433" sldId="2145707561"/>
            <ac:spMk id="608" creationId="{AF99472C-5FC5-4A84-1D91-2B7CEA2CE1E6}"/>
          </ac:spMkLst>
        </pc:spChg>
        <pc:spChg chg="mod">
          <ac:chgData name="David Modrak" userId="a441ea41-a2b3-4239-bd2a-8abb7ef788d0" providerId="ADAL" clId="{8698EC01-CC0B-4DA2-8089-AEA7173C8398}" dt="2023-03-29T02:04:03.573" v="945"/>
          <ac:spMkLst>
            <pc:docMk/>
            <pc:sldMk cId="1447936433" sldId="2145707561"/>
            <ac:spMk id="609" creationId="{37797762-10C3-9688-5218-519CA79009D1}"/>
          </ac:spMkLst>
        </pc:spChg>
        <pc:spChg chg="mod">
          <ac:chgData name="David Modrak" userId="a441ea41-a2b3-4239-bd2a-8abb7ef788d0" providerId="ADAL" clId="{8698EC01-CC0B-4DA2-8089-AEA7173C8398}" dt="2023-03-29T02:04:03.573" v="945"/>
          <ac:spMkLst>
            <pc:docMk/>
            <pc:sldMk cId="1447936433" sldId="2145707561"/>
            <ac:spMk id="610" creationId="{341AD721-C027-7CFC-26D9-EF1E34716B58}"/>
          </ac:spMkLst>
        </pc:spChg>
        <pc:spChg chg="mod">
          <ac:chgData name="David Modrak" userId="a441ea41-a2b3-4239-bd2a-8abb7ef788d0" providerId="ADAL" clId="{8698EC01-CC0B-4DA2-8089-AEA7173C8398}" dt="2023-03-29T02:04:03.573" v="945"/>
          <ac:spMkLst>
            <pc:docMk/>
            <pc:sldMk cId="1447936433" sldId="2145707561"/>
            <ac:spMk id="611" creationId="{59AA92D4-A6CF-FB7D-3560-AA2627F64755}"/>
          </ac:spMkLst>
        </pc:spChg>
        <pc:spChg chg="mod">
          <ac:chgData name="David Modrak" userId="a441ea41-a2b3-4239-bd2a-8abb7ef788d0" providerId="ADAL" clId="{8698EC01-CC0B-4DA2-8089-AEA7173C8398}" dt="2023-03-29T02:04:03.573" v="945"/>
          <ac:spMkLst>
            <pc:docMk/>
            <pc:sldMk cId="1447936433" sldId="2145707561"/>
            <ac:spMk id="612" creationId="{0896E6BF-BFEE-E385-6104-F764431486F4}"/>
          </ac:spMkLst>
        </pc:spChg>
        <pc:spChg chg="mod">
          <ac:chgData name="David Modrak" userId="a441ea41-a2b3-4239-bd2a-8abb7ef788d0" providerId="ADAL" clId="{8698EC01-CC0B-4DA2-8089-AEA7173C8398}" dt="2023-03-29T02:04:03.573" v="945"/>
          <ac:spMkLst>
            <pc:docMk/>
            <pc:sldMk cId="1447936433" sldId="2145707561"/>
            <ac:spMk id="613" creationId="{52067C1D-B767-209D-A361-0E40DE4A7BCD}"/>
          </ac:spMkLst>
        </pc:spChg>
        <pc:spChg chg="mod">
          <ac:chgData name="David Modrak" userId="a441ea41-a2b3-4239-bd2a-8abb7ef788d0" providerId="ADAL" clId="{8698EC01-CC0B-4DA2-8089-AEA7173C8398}" dt="2023-03-29T02:04:03.573" v="945"/>
          <ac:spMkLst>
            <pc:docMk/>
            <pc:sldMk cId="1447936433" sldId="2145707561"/>
            <ac:spMk id="614" creationId="{994ABF22-8071-A4AE-3E46-E1C117C875CB}"/>
          </ac:spMkLst>
        </pc:spChg>
        <pc:spChg chg="mod">
          <ac:chgData name="David Modrak" userId="a441ea41-a2b3-4239-bd2a-8abb7ef788d0" providerId="ADAL" clId="{8698EC01-CC0B-4DA2-8089-AEA7173C8398}" dt="2023-03-29T02:04:03.573" v="945"/>
          <ac:spMkLst>
            <pc:docMk/>
            <pc:sldMk cId="1447936433" sldId="2145707561"/>
            <ac:spMk id="615" creationId="{5682BD16-A826-528D-EF45-F38B7F8B03C8}"/>
          </ac:spMkLst>
        </pc:spChg>
        <pc:spChg chg="mod">
          <ac:chgData name="David Modrak" userId="a441ea41-a2b3-4239-bd2a-8abb7ef788d0" providerId="ADAL" clId="{8698EC01-CC0B-4DA2-8089-AEA7173C8398}" dt="2023-03-29T02:04:03.573" v="945"/>
          <ac:spMkLst>
            <pc:docMk/>
            <pc:sldMk cId="1447936433" sldId="2145707561"/>
            <ac:spMk id="616" creationId="{EF0C6D60-D00B-763C-5012-08CDEDECD33E}"/>
          </ac:spMkLst>
        </pc:spChg>
        <pc:spChg chg="mod">
          <ac:chgData name="David Modrak" userId="a441ea41-a2b3-4239-bd2a-8abb7ef788d0" providerId="ADAL" clId="{8698EC01-CC0B-4DA2-8089-AEA7173C8398}" dt="2023-03-29T02:04:03.573" v="945"/>
          <ac:spMkLst>
            <pc:docMk/>
            <pc:sldMk cId="1447936433" sldId="2145707561"/>
            <ac:spMk id="617" creationId="{56A9319B-7D47-1294-1DF4-59DB97E940D5}"/>
          </ac:spMkLst>
        </pc:spChg>
        <pc:spChg chg="mod">
          <ac:chgData name="David Modrak" userId="a441ea41-a2b3-4239-bd2a-8abb7ef788d0" providerId="ADAL" clId="{8698EC01-CC0B-4DA2-8089-AEA7173C8398}" dt="2023-03-29T02:04:03.573" v="945"/>
          <ac:spMkLst>
            <pc:docMk/>
            <pc:sldMk cId="1447936433" sldId="2145707561"/>
            <ac:spMk id="618" creationId="{E842245E-6836-293C-6E16-B3F9F78CA15D}"/>
          </ac:spMkLst>
        </pc:spChg>
        <pc:spChg chg="mod">
          <ac:chgData name="David Modrak" userId="a441ea41-a2b3-4239-bd2a-8abb7ef788d0" providerId="ADAL" clId="{8698EC01-CC0B-4DA2-8089-AEA7173C8398}" dt="2023-03-29T02:04:03.573" v="945"/>
          <ac:spMkLst>
            <pc:docMk/>
            <pc:sldMk cId="1447936433" sldId="2145707561"/>
            <ac:spMk id="619" creationId="{618B4F62-CC12-1FFA-09CC-C1FD77C9BF55}"/>
          </ac:spMkLst>
        </pc:spChg>
        <pc:spChg chg="mod">
          <ac:chgData name="David Modrak" userId="a441ea41-a2b3-4239-bd2a-8abb7ef788d0" providerId="ADAL" clId="{8698EC01-CC0B-4DA2-8089-AEA7173C8398}" dt="2023-03-29T02:04:03.573" v="945"/>
          <ac:spMkLst>
            <pc:docMk/>
            <pc:sldMk cId="1447936433" sldId="2145707561"/>
            <ac:spMk id="620" creationId="{A454B059-6F3E-9F98-9076-F6796B318A93}"/>
          </ac:spMkLst>
        </pc:spChg>
        <pc:spChg chg="mod">
          <ac:chgData name="David Modrak" userId="a441ea41-a2b3-4239-bd2a-8abb7ef788d0" providerId="ADAL" clId="{8698EC01-CC0B-4DA2-8089-AEA7173C8398}" dt="2023-03-29T02:04:03.573" v="945"/>
          <ac:spMkLst>
            <pc:docMk/>
            <pc:sldMk cId="1447936433" sldId="2145707561"/>
            <ac:spMk id="621" creationId="{C419F8DE-E806-47EA-5D3D-3C747AD8E4DC}"/>
          </ac:spMkLst>
        </pc:spChg>
        <pc:spChg chg="mod">
          <ac:chgData name="David Modrak" userId="a441ea41-a2b3-4239-bd2a-8abb7ef788d0" providerId="ADAL" clId="{8698EC01-CC0B-4DA2-8089-AEA7173C8398}" dt="2023-03-29T02:04:03.573" v="945"/>
          <ac:spMkLst>
            <pc:docMk/>
            <pc:sldMk cId="1447936433" sldId="2145707561"/>
            <ac:spMk id="622" creationId="{F1741FF8-BB8E-BB1B-2075-7B449E5BDA05}"/>
          </ac:spMkLst>
        </pc:spChg>
        <pc:spChg chg="mod">
          <ac:chgData name="David Modrak" userId="a441ea41-a2b3-4239-bd2a-8abb7ef788d0" providerId="ADAL" clId="{8698EC01-CC0B-4DA2-8089-AEA7173C8398}" dt="2023-03-29T02:04:03.573" v="945"/>
          <ac:spMkLst>
            <pc:docMk/>
            <pc:sldMk cId="1447936433" sldId="2145707561"/>
            <ac:spMk id="623" creationId="{4504B557-9529-8362-D384-56912DA2B8DC}"/>
          </ac:spMkLst>
        </pc:spChg>
        <pc:spChg chg="mod">
          <ac:chgData name="David Modrak" userId="a441ea41-a2b3-4239-bd2a-8abb7ef788d0" providerId="ADAL" clId="{8698EC01-CC0B-4DA2-8089-AEA7173C8398}" dt="2023-03-29T02:04:03.573" v="945"/>
          <ac:spMkLst>
            <pc:docMk/>
            <pc:sldMk cId="1447936433" sldId="2145707561"/>
            <ac:spMk id="624" creationId="{5C9188D4-0EFE-D905-5EF8-7D42B61AD657}"/>
          </ac:spMkLst>
        </pc:spChg>
        <pc:spChg chg="mod">
          <ac:chgData name="David Modrak" userId="a441ea41-a2b3-4239-bd2a-8abb7ef788d0" providerId="ADAL" clId="{8698EC01-CC0B-4DA2-8089-AEA7173C8398}" dt="2023-03-29T02:04:03.573" v="945"/>
          <ac:spMkLst>
            <pc:docMk/>
            <pc:sldMk cId="1447936433" sldId="2145707561"/>
            <ac:spMk id="625" creationId="{D602FC48-24D8-4B64-8172-AAEF0AE7BE8A}"/>
          </ac:spMkLst>
        </pc:spChg>
        <pc:spChg chg="mod">
          <ac:chgData name="David Modrak" userId="a441ea41-a2b3-4239-bd2a-8abb7ef788d0" providerId="ADAL" clId="{8698EC01-CC0B-4DA2-8089-AEA7173C8398}" dt="2023-03-29T02:04:03.573" v="945"/>
          <ac:spMkLst>
            <pc:docMk/>
            <pc:sldMk cId="1447936433" sldId="2145707561"/>
            <ac:spMk id="626" creationId="{BB7979BF-52FA-7EE7-C66B-6BFB28590AE5}"/>
          </ac:spMkLst>
        </pc:spChg>
        <pc:spChg chg="mod">
          <ac:chgData name="David Modrak" userId="a441ea41-a2b3-4239-bd2a-8abb7ef788d0" providerId="ADAL" clId="{8698EC01-CC0B-4DA2-8089-AEA7173C8398}" dt="2023-03-29T02:04:03.573" v="945"/>
          <ac:spMkLst>
            <pc:docMk/>
            <pc:sldMk cId="1447936433" sldId="2145707561"/>
            <ac:spMk id="627" creationId="{BA4DF1FC-926E-F8ED-C2E8-5084AE114C2E}"/>
          </ac:spMkLst>
        </pc:spChg>
        <pc:spChg chg="mod">
          <ac:chgData name="David Modrak" userId="a441ea41-a2b3-4239-bd2a-8abb7ef788d0" providerId="ADAL" clId="{8698EC01-CC0B-4DA2-8089-AEA7173C8398}" dt="2023-03-29T02:04:03.573" v="945"/>
          <ac:spMkLst>
            <pc:docMk/>
            <pc:sldMk cId="1447936433" sldId="2145707561"/>
            <ac:spMk id="628" creationId="{E6948D28-4792-D628-3768-EBEBA018AA47}"/>
          </ac:spMkLst>
        </pc:spChg>
        <pc:spChg chg="mod">
          <ac:chgData name="David Modrak" userId="a441ea41-a2b3-4239-bd2a-8abb7ef788d0" providerId="ADAL" clId="{8698EC01-CC0B-4DA2-8089-AEA7173C8398}" dt="2023-03-29T02:04:03.573" v="945"/>
          <ac:spMkLst>
            <pc:docMk/>
            <pc:sldMk cId="1447936433" sldId="2145707561"/>
            <ac:spMk id="629" creationId="{75B42EBB-69AA-BC44-A564-006E6F2E02EC}"/>
          </ac:spMkLst>
        </pc:spChg>
        <pc:spChg chg="mod">
          <ac:chgData name="David Modrak" userId="a441ea41-a2b3-4239-bd2a-8abb7ef788d0" providerId="ADAL" clId="{8698EC01-CC0B-4DA2-8089-AEA7173C8398}" dt="2023-03-29T02:04:03.573" v="945"/>
          <ac:spMkLst>
            <pc:docMk/>
            <pc:sldMk cId="1447936433" sldId="2145707561"/>
            <ac:spMk id="630" creationId="{542E42FE-C1B6-6717-847A-A708011C10EA}"/>
          </ac:spMkLst>
        </pc:spChg>
        <pc:spChg chg="mod">
          <ac:chgData name="David Modrak" userId="a441ea41-a2b3-4239-bd2a-8abb7ef788d0" providerId="ADAL" clId="{8698EC01-CC0B-4DA2-8089-AEA7173C8398}" dt="2023-03-29T02:04:03.573" v="945"/>
          <ac:spMkLst>
            <pc:docMk/>
            <pc:sldMk cId="1447936433" sldId="2145707561"/>
            <ac:spMk id="631" creationId="{9AEEFA08-4F32-0557-4E35-3E5C2FED9BF4}"/>
          </ac:spMkLst>
        </pc:spChg>
        <pc:spChg chg="mod">
          <ac:chgData name="David Modrak" userId="a441ea41-a2b3-4239-bd2a-8abb7ef788d0" providerId="ADAL" clId="{8698EC01-CC0B-4DA2-8089-AEA7173C8398}" dt="2023-03-29T02:04:03.573" v="945"/>
          <ac:spMkLst>
            <pc:docMk/>
            <pc:sldMk cId="1447936433" sldId="2145707561"/>
            <ac:spMk id="632" creationId="{12DD77FB-4B9E-168A-773C-71F13FAC2399}"/>
          </ac:spMkLst>
        </pc:spChg>
        <pc:spChg chg="mod">
          <ac:chgData name="David Modrak" userId="a441ea41-a2b3-4239-bd2a-8abb7ef788d0" providerId="ADAL" clId="{8698EC01-CC0B-4DA2-8089-AEA7173C8398}" dt="2023-03-29T02:04:03.573" v="945"/>
          <ac:spMkLst>
            <pc:docMk/>
            <pc:sldMk cId="1447936433" sldId="2145707561"/>
            <ac:spMk id="633" creationId="{4831D87B-8D41-5329-D2EF-7E5707F6B9A1}"/>
          </ac:spMkLst>
        </pc:spChg>
        <pc:spChg chg="mod">
          <ac:chgData name="David Modrak" userId="a441ea41-a2b3-4239-bd2a-8abb7ef788d0" providerId="ADAL" clId="{8698EC01-CC0B-4DA2-8089-AEA7173C8398}" dt="2023-03-29T02:04:03.573" v="945"/>
          <ac:spMkLst>
            <pc:docMk/>
            <pc:sldMk cId="1447936433" sldId="2145707561"/>
            <ac:spMk id="634" creationId="{92E0CB1D-3312-50C1-3D0D-92E2EEDE71EE}"/>
          </ac:spMkLst>
        </pc:spChg>
        <pc:spChg chg="mod">
          <ac:chgData name="David Modrak" userId="a441ea41-a2b3-4239-bd2a-8abb7ef788d0" providerId="ADAL" clId="{8698EC01-CC0B-4DA2-8089-AEA7173C8398}" dt="2023-03-29T02:04:03.573" v="945"/>
          <ac:spMkLst>
            <pc:docMk/>
            <pc:sldMk cId="1447936433" sldId="2145707561"/>
            <ac:spMk id="635" creationId="{06A6CDF8-D18D-D7E8-ABC1-0EC35229061A}"/>
          </ac:spMkLst>
        </pc:spChg>
        <pc:spChg chg="mod">
          <ac:chgData name="David Modrak" userId="a441ea41-a2b3-4239-bd2a-8abb7ef788d0" providerId="ADAL" clId="{8698EC01-CC0B-4DA2-8089-AEA7173C8398}" dt="2023-03-29T02:04:03.573" v="945"/>
          <ac:spMkLst>
            <pc:docMk/>
            <pc:sldMk cId="1447936433" sldId="2145707561"/>
            <ac:spMk id="636" creationId="{A971D985-DCE1-0FB1-5582-2260395C75F2}"/>
          </ac:spMkLst>
        </pc:spChg>
        <pc:spChg chg="mod">
          <ac:chgData name="David Modrak" userId="a441ea41-a2b3-4239-bd2a-8abb7ef788d0" providerId="ADAL" clId="{8698EC01-CC0B-4DA2-8089-AEA7173C8398}" dt="2023-03-29T02:04:03.573" v="945"/>
          <ac:spMkLst>
            <pc:docMk/>
            <pc:sldMk cId="1447936433" sldId="2145707561"/>
            <ac:spMk id="637" creationId="{B0F82D22-3845-F1B0-623B-0E68C7B5656F}"/>
          </ac:spMkLst>
        </pc:spChg>
        <pc:spChg chg="mod">
          <ac:chgData name="David Modrak" userId="a441ea41-a2b3-4239-bd2a-8abb7ef788d0" providerId="ADAL" clId="{8698EC01-CC0B-4DA2-8089-AEA7173C8398}" dt="2023-03-29T02:04:03.573" v="945"/>
          <ac:spMkLst>
            <pc:docMk/>
            <pc:sldMk cId="1447936433" sldId="2145707561"/>
            <ac:spMk id="638" creationId="{27C307C2-E431-2B58-5092-1DE8E51CBE63}"/>
          </ac:spMkLst>
        </pc:spChg>
        <pc:spChg chg="mod">
          <ac:chgData name="David Modrak" userId="a441ea41-a2b3-4239-bd2a-8abb7ef788d0" providerId="ADAL" clId="{8698EC01-CC0B-4DA2-8089-AEA7173C8398}" dt="2023-03-29T02:04:03.573" v="945"/>
          <ac:spMkLst>
            <pc:docMk/>
            <pc:sldMk cId="1447936433" sldId="2145707561"/>
            <ac:spMk id="640" creationId="{3A693AF1-65C8-01BE-60FC-732253F46CED}"/>
          </ac:spMkLst>
        </pc:spChg>
        <pc:spChg chg="mod">
          <ac:chgData name="David Modrak" userId="a441ea41-a2b3-4239-bd2a-8abb7ef788d0" providerId="ADAL" clId="{8698EC01-CC0B-4DA2-8089-AEA7173C8398}" dt="2023-03-29T02:04:03.573" v="945"/>
          <ac:spMkLst>
            <pc:docMk/>
            <pc:sldMk cId="1447936433" sldId="2145707561"/>
            <ac:spMk id="641" creationId="{8BCFD395-96EF-849A-20A2-1C1611610C68}"/>
          </ac:spMkLst>
        </pc:spChg>
        <pc:spChg chg="mod">
          <ac:chgData name="David Modrak" userId="a441ea41-a2b3-4239-bd2a-8abb7ef788d0" providerId="ADAL" clId="{8698EC01-CC0B-4DA2-8089-AEA7173C8398}" dt="2023-03-29T02:04:03.573" v="945"/>
          <ac:spMkLst>
            <pc:docMk/>
            <pc:sldMk cId="1447936433" sldId="2145707561"/>
            <ac:spMk id="642" creationId="{65C8505D-52D5-A383-B893-4D26D4C8C0A1}"/>
          </ac:spMkLst>
        </pc:spChg>
        <pc:spChg chg="mod">
          <ac:chgData name="David Modrak" userId="a441ea41-a2b3-4239-bd2a-8abb7ef788d0" providerId="ADAL" clId="{8698EC01-CC0B-4DA2-8089-AEA7173C8398}" dt="2023-03-29T02:04:03.573" v="945"/>
          <ac:spMkLst>
            <pc:docMk/>
            <pc:sldMk cId="1447936433" sldId="2145707561"/>
            <ac:spMk id="643" creationId="{5B685B73-78CA-AAB5-3AB0-337B9519C483}"/>
          </ac:spMkLst>
        </pc:spChg>
        <pc:spChg chg="mod">
          <ac:chgData name="David Modrak" userId="a441ea41-a2b3-4239-bd2a-8abb7ef788d0" providerId="ADAL" clId="{8698EC01-CC0B-4DA2-8089-AEA7173C8398}" dt="2023-03-29T02:04:03.573" v="945"/>
          <ac:spMkLst>
            <pc:docMk/>
            <pc:sldMk cId="1447936433" sldId="2145707561"/>
            <ac:spMk id="644" creationId="{C5112537-4CA2-FE95-B320-3A26D50871D5}"/>
          </ac:spMkLst>
        </pc:spChg>
        <pc:spChg chg="mod">
          <ac:chgData name="David Modrak" userId="a441ea41-a2b3-4239-bd2a-8abb7ef788d0" providerId="ADAL" clId="{8698EC01-CC0B-4DA2-8089-AEA7173C8398}" dt="2023-03-29T02:04:03.573" v="945"/>
          <ac:spMkLst>
            <pc:docMk/>
            <pc:sldMk cId="1447936433" sldId="2145707561"/>
            <ac:spMk id="645" creationId="{4087F79A-AA21-1387-160D-089FC878F4B5}"/>
          </ac:spMkLst>
        </pc:spChg>
        <pc:spChg chg="mod">
          <ac:chgData name="David Modrak" userId="a441ea41-a2b3-4239-bd2a-8abb7ef788d0" providerId="ADAL" clId="{8698EC01-CC0B-4DA2-8089-AEA7173C8398}" dt="2023-03-29T02:04:03.573" v="945"/>
          <ac:spMkLst>
            <pc:docMk/>
            <pc:sldMk cId="1447936433" sldId="2145707561"/>
            <ac:spMk id="646" creationId="{97BDD435-0BC3-BF25-040C-7DD7076FFE52}"/>
          </ac:spMkLst>
        </pc:spChg>
        <pc:spChg chg="mod">
          <ac:chgData name="David Modrak" userId="a441ea41-a2b3-4239-bd2a-8abb7ef788d0" providerId="ADAL" clId="{8698EC01-CC0B-4DA2-8089-AEA7173C8398}" dt="2023-03-29T02:04:03.573" v="945"/>
          <ac:spMkLst>
            <pc:docMk/>
            <pc:sldMk cId="1447936433" sldId="2145707561"/>
            <ac:spMk id="647" creationId="{0CA4DB68-CF82-9087-5692-71D30C477BA2}"/>
          </ac:spMkLst>
        </pc:spChg>
        <pc:spChg chg="mod">
          <ac:chgData name="David Modrak" userId="a441ea41-a2b3-4239-bd2a-8abb7ef788d0" providerId="ADAL" clId="{8698EC01-CC0B-4DA2-8089-AEA7173C8398}" dt="2023-03-29T02:04:03.573" v="945"/>
          <ac:spMkLst>
            <pc:docMk/>
            <pc:sldMk cId="1447936433" sldId="2145707561"/>
            <ac:spMk id="648" creationId="{413F6FE3-6160-5D1D-1E24-47A2C67DF0BF}"/>
          </ac:spMkLst>
        </pc:spChg>
        <pc:spChg chg="mod">
          <ac:chgData name="David Modrak" userId="a441ea41-a2b3-4239-bd2a-8abb7ef788d0" providerId="ADAL" clId="{8698EC01-CC0B-4DA2-8089-AEA7173C8398}" dt="2023-03-29T02:04:03.573" v="945"/>
          <ac:spMkLst>
            <pc:docMk/>
            <pc:sldMk cId="1447936433" sldId="2145707561"/>
            <ac:spMk id="649" creationId="{ABF53C53-AD1E-ED62-D139-CC9E0CD60E9D}"/>
          </ac:spMkLst>
        </pc:spChg>
        <pc:spChg chg="mod">
          <ac:chgData name="David Modrak" userId="a441ea41-a2b3-4239-bd2a-8abb7ef788d0" providerId="ADAL" clId="{8698EC01-CC0B-4DA2-8089-AEA7173C8398}" dt="2023-03-29T02:04:03.573" v="945"/>
          <ac:spMkLst>
            <pc:docMk/>
            <pc:sldMk cId="1447936433" sldId="2145707561"/>
            <ac:spMk id="650" creationId="{28C4A9C8-350C-1E7A-5E1E-AEBDB14C453F}"/>
          </ac:spMkLst>
        </pc:spChg>
        <pc:spChg chg="mod">
          <ac:chgData name="David Modrak" userId="a441ea41-a2b3-4239-bd2a-8abb7ef788d0" providerId="ADAL" clId="{8698EC01-CC0B-4DA2-8089-AEA7173C8398}" dt="2023-03-29T02:04:03.573" v="945"/>
          <ac:spMkLst>
            <pc:docMk/>
            <pc:sldMk cId="1447936433" sldId="2145707561"/>
            <ac:spMk id="651" creationId="{50E6D12B-DF8F-859F-4964-4873C7149D2E}"/>
          </ac:spMkLst>
        </pc:spChg>
        <pc:spChg chg="mod">
          <ac:chgData name="David Modrak" userId="a441ea41-a2b3-4239-bd2a-8abb7ef788d0" providerId="ADAL" clId="{8698EC01-CC0B-4DA2-8089-AEA7173C8398}" dt="2023-03-29T02:04:03.573" v="945"/>
          <ac:spMkLst>
            <pc:docMk/>
            <pc:sldMk cId="1447936433" sldId="2145707561"/>
            <ac:spMk id="652" creationId="{0810C01F-BABE-0E52-88D9-A51E9AD85DBD}"/>
          </ac:spMkLst>
        </pc:spChg>
        <pc:spChg chg="mod">
          <ac:chgData name="David Modrak" userId="a441ea41-a2b3-4239-bd2a-8abb7ef788d0" providerId="ADAL" clId="{8698EC01-CC0B-4DA2-8089-AEA7173C8398}" dt="2023-03-29T02:04:03.573" v="945"/>
          <ac:spMkLst>
            <pc:docMk/>
            <pc:sldMk cId="1447936433" sldId="2145707561"/>
            <ac:spMk id="653" creationId="{EFF6C6F6-B26E-386A-0D60-DE13B8F1422B}"/>
          </ac:spMkLst>
        </pc:spChg>
        <pc:spChg chg="mod">
          <ac:chgData name="David Modrak" userId="a441ea41-a2b3-4239-bd2a-8abb7ef788d0" providerId="ADAL" clId="{8698EC01-CC0B-4DA2-8089-AEA7173C8398}" dt="2023-03-29T02:04:03.573" v="945"/>
          <ac:spMkLst>
            <pc:docMk/>
            <pc:sldMk cId="1447936433" sldId="2145707561"/>
            <ac:spMk id="654" creationId="{6D45438B-EA8E-5DB5-6E3B-CA72EA6F5F52}"/>
          </ac:spMkLst>
        </pc:spChg>
        <pc:spChg chg="mod">
          <ac:chgData name="David Modrak" userId="a441ea41-a2b3-4239-bd2a-8abb7ef788d0" providerId="ADAL" clId="{8698EC01-CC0B-4DA2-8089-AEA7173C8398}" dt="2023-03-29T02:04:03.573" v="945"/>
          <ac:spMkLst>
            <pc:docMk/>
            <pc:sldMk cId="1447936433" sldId="2145707561"/>
            <ac:spMk id="655" creationId="{702BA519-71F2-B0BD-C06B-C4D588B94C22}"/>
          </ac:spMkLst>
        </pc:spChg>
        <pc:spChg chg="mod">
          <ac:chgData name="David Modrak" userId="a441ea41-a2b3-4239-bd2a-8abb7ef788d0" providerId="ADAL" clId="{8698EC01-CC0B-4DA2-8089-AEA7173C8398}" dt="2023-03-29T02:04:03.573" v="945"/>
          <ac:spMkLst>
            <pc:docMk/>
            <pc:sldMk cId="1447936433" sldId="2145707561"/>
            <ac:spMk id="656" creationId="{83BFD67F-54CE-57AA-B98A-47F5A9E7DFDB}"/>
          </ac:spMkLst>
        </pc:spChg>
        <pc:spChg chg="mod">
          <ac:chgData name="David Modrak" userId="a441ea41-a2b3-4239-bd2a-8abb7ef788d0" providerId="ADAL" clId="{8698EC01-CC0B-4DA2-8089-AEA7173C8398}" dt="2023-03-29T02:04:03.573" v="945"/>
          <ac:spMkLst>
            <pc:docMk/>
            <pc:sldMk cId="1447936433" sldId="2145707561"/>
            <ac:spMk id="657" creationId="{C6CC8885-3BB5-5DBD-73E8-E35F479289CB}"/>
          </ac:spMkLst>
        </pc:spChg>
        <pc:spChg chg="mod">
          <ac:chgData name="David Modrak" userId="a441ea41-a2b3-4239-bd2a-8abb7ef788d0" providerId="ADAL" clId="{8698EC01-CC0B-4DA2-8089-AEA7173C8398}" dt="2023-03-29T02:04:03.573" v="945"/>
          <ac:spMkLst>
            <pc:docMk/>
            <pc:sldMk cId="1447936433" sldId="2145707561"/>
            <ac:spMk id="658" creationId="{8A21914D-2740-6A5F-840C-C747FC20F41E}"/>
          </ac:spMkLst>
        </pc:spChg>
        <pc:spChg chg="mod">
          <ac:chgData name="David Modrak" userId="a441ea41-a2b3-4239-bd2a-8abb7ef788d0" providerId="ADAL" clId="{8698EC01-CC0B-4DA2-8089-AEA7173C8398}" dt="2023-03-29T02:04:03.573" v="945"/>
          <ac:spMkLst>
            <pc:docMk/>
            <pc:sldMk cId="1447936433" sldId="2145707561"/>
            <ac:spMk id="659" creationId="{1938DF27-356C-AA53-EF1B-7BBB168B34A6}"/>
          </ac:spMkLst>
        </pc:spChg>
        <pc:spChg chg="mod">
          <ac:chgData name="David Modrak" userId="a441ea41-a2b3-4239-bd2a-8abb7ef788d0" providerId="ADAL" clId="{8698EC01-CC0B-4DA2-8089-AEA7173C8398}" dt="2023-03-29T02:04:03.573" v="945"/>
          <ac:spMkLst>
            <pc:docMk/>
            <pc:sldMk cId="1447936433" sldId="2145707561"/>
            <ac:spMk id="660" creationId="{3C9170B5-7965-D54C-B3E8-5F204FB09B26}"/>
          </ac:spMkLst>
        </pc:spChg>
        <pc:spChg chg="mod">
          <ac:chgData name="David Modrak" userId="a441ea41-a2b3-4239-bd2a-8abb7ef788d0" providerId="ADAL" clId="{8698EC01-CC0B-4DA2-8089-AEA7173C8398}" dt="2023-03-29T02:04:03.573" v="945"/>
          <ac:spMkLst>
            <pc:docMk/>
            <pc:sldMk cId="1447936433" sldId="2145707561"/>
            <ac:spMk id="661" creationId="{7DF2188C-42E3-D46A-077A-7BBEA8021CFE}"/>
          </ac:spMkLst>
        </pc:spChg>
        <pc:spChg chg="mod">
          <ac:chgData name="David Modrak" userId="a441ea41-a2b3-4239-bd2a-8abb7ef788d0" providerId="ADAL" clId="{8698EC01-CC0B-4DA2-8089-AEA7173C8398}" dt="2023-03-29T02:04:03.573" v="945"/>
          <ac:spMkLst>
            <pc:docMk/>
            <pc:sldMk cId="1447936433" sldId="2145707561"/>
            <ac:spMk id="662" creationId="{F5E8F70A-5076-CF69-D956-E4A757300FCD}"/>
          </ac:spMkLst>
        </pc:spChg>
        <pc:spChg chg="mod">
          <ac:chgData name="David Modrak" userId="a441ea41-a2b3-4239-bd2a-8abb7ef788d0" providerId="ADAL" clId="{8698EC01-CC0B-4DA2-8089-AEA7173C8398}" dt="2023-03-29T02:04:03.573" v="945"/>
          <ac:spMkLst>
            <pc:docMk/>
            <pc:sldMk cId="1447936433" sldId="2145707561"/>
            <ac:spMk id="663" creationId="{125A152F-8365-CFD6-74AA-9C0686A62C98}"/>
          </ac:spMkLst>
        </pc:spChg>
        <pc:spChg chg="mod">
          <ac:chgData name="David Modrak" userId="a441ea41-a2b3-4239-bd2a-8abb7ef788d0" providerId="ADAL" clId="{8698EC01-CC0B-4DA2-8089-AEA7173C8398}" dt="2023-03-29T02:04:03.573" v="945"/>
          <ac:spMkLst>
            <pc:docMk/>
            <pc:sldMk cId="1447936433" sldId="2145707561"/>
            <ac:spMk id="664" creationId="{1CC1682B-1B16-E7EA-33DB-0BFC303BB68C}"/>
          </ac:spMkLst>
        </pc:spChg>
        <pc:spChg chg="mod">
          <ac:chgData name="David Modrak" userId="a441ea41-a2b3-4239-bd2a-8abb7ef788d0" providerId="ADAL" clId="{8698EC01-CC0B-4DA2-8089-AEA7173C8398}" dt="2023-03-29T02:04:03.573" v="945"/>
          <ac:spMkLst>
            <pc:docMk/>
            <pc:sldMk cId="1447936433" sldId="2145707561"/>
            <ac:spMk id="665" creationId="{E1F987C2-0ECC-EC8B-83CB-A1B4EA359103}"/>
          </ac:spMkLst>
        </pc:spChg>
        <pc:spChg chg="mod">
          <ac:chgData name="David Modrak" userId="a441ea41-a2b3-4239-bd2a-8abb7ef788d0" providerId="ADAL" clId="{8698EC01-CC0B-4DA2-8089-AEA7173C8398}" dt="2023-03-29T02:04:03.573" v="945"/>
          <ac:spMkLst>
            <pc:docMk/>
            <pc:sldMk cId="1447936433" sldId="2145707561"/>
            <ac:spMk id="666" creationId="{D03CCD4A-2579-18F4-A1EB-1D1CB51AECF1}"/>
          </ac:spMkLst>
        </pc:spChg>
        <pc:spChg chg="mod">
          <ac:chgData name="David Modrak" userId="a441ea41-a2b3-4239-bd2a-8abb7ef788d0" providerId="ADAL" clId="{8698EC01-CC0B-4DA2-8089-AEA7173C8398}" dt="2023-03-29T02:04:03.573" v="945"/>
          <ac:spMkLst>
            <pc:docMk/>
            <pc:sldMk cId="1447936433" sldId="2145707561"/>
            <ac:spMk id="667" creationId="{D2D32912-456C-7925-8751-9653EA3EC131}"/>
          </ac:spMkLst>
        </pc:spChg>
        <pc:spChg chg="mod">
          <ac:chgData name="David Modrak" userId="a441ea41-a2b3-4239-bd2a-8abb7ef788d0" providerId="ADAL" clId="{8698EC01-CC0B-4DA2-8089-AEA7173C8398}" dt="2023-03-29T02:04:03.573" v="945"/>
          <ac:spMkLst>
            <pc:docMk/>
            <pc:sldMk cId="1447936433" sldId="2145707561"/>
            <ac:spMk id="668" creationId="{39736499-8F3F-61C6-1EFF-1EE5CBAC9002}"/>
          </ac:spMkLst>
        </pc:spChg>
        <pc:spChg chg="mod">
          <ac:chgData name="David Modrak" userId="a441ea41-a2b3-4239-bd2a-8abb7ef788d0" providerId="ADAL" clId="{8698EC01-CC0B-4DA2-8089-AEA7173C8398}" dt="2023-03-29T02:04:03.573" v="945"/>
          <ac:spMkLst>
            <pc:docMk/>
            <pc:sldMk cId="1447936433" sldId="2145707561"/>
            <ac:spMk id="669" creationId="{3055F4AF-BCC3-E81A-9CA0-6AB750355CC4}"/>
          </ac:spMkLst>
        </pc:spChg>
        <pc:spChg chg="mod">
          <ac:chgData name="David Modrak" userId="a441ea41-a2b3-4239-bd2a-8abb7ef788d0" providerId="ADAL" clId="{8698EC01-CC0B-4DA2-8089-AEA7173C8398}" dt="2023-03-29T02:04:03.573" v="945"/>
          <ac:spMkLst>
            <pc:docMk/>
            <pc:sldMk cId="1447936433" sldId="2145707561"/>
            <ac:spMk id="670" creationId="{DC664A2B-85F4-4CB3-A8AA-01931A1DE929}"/>
          </ac:spMkLst>
        </pc:spChg>
        <pc:spChg chg="mod">
          <ac:chgData name="David Modrak" userId="a441ea41-a2b3-4239-bd2a-8abb7ef788d0" providerId="ADAL" clId="{8698EC01-CC0B-4DA2-8089-AEA7173C8398}" dt="2023-03-29T02:04:03.573" v="945"/>
          <ac:spMkLst>
            <pc:docMk/>
            <pc:sldMk cId="1447936433" sldId="2145707561"/>
            <ac:spMk id="671" creationId="{D9214D52-B94F-ED65-A67B-B429A3861B91}"/>
          </ac:spMkLst>
        </pc:spChg>
        <pc:spChg chg="mod">
          <ac:chgData name="David Modrak" userId="a441ea41-a2b3-4239-bd2a-8abb7ef788d0" providerId="ADAL" clId="{8698EC01-CC0B-4DA2-8089-AEA7173C8398}" dt="2023-03-29T02:04:03.573" v="945"/>
          <ac:spMkLst>
            <pc:docMk/>
            <pc:sldMk cId="1447936433" sldId="2145707561"/>
            <ac:spMk id="672" creationId="{EBD19AE5-D9A5-0D4B-C477-0B3D497CC2FF}"/>
          </ac:spMkLst>
        </pc:spChg>
        <pc:spChg chg="mod">
          <ac:chgData name="David Modrak" userId="a441ea41-a2b3-4239-bd2a-8abb7ef788d0" providerId="ADAL" clId="{8698EC01-CC0B-4DA2-8089-AEA7173C8398}" dt="2023-03-29T02:04:03.573" v="945"/>
          <ac:spMkLst>
            <pc:docMk/>
            <pc:sldMk cId="1447936433" sldId="2145707561"/>
            <ac:spMk id="673" creationId="{1798E63B-EBE8-F774-90DA-47D9B0B85399}"/>
          </ac:spMkLst>
        </pc:spChg>
        <pc:spChg chg="mod">
          <ac:chgData name="David Modrak" userId="a441ea41-a2b3-4239-bd2a-8abb7ef788d0" providerId="ADAL" clId="{8698EC01-CC0B-4DA2-8089-AEA7173C8398}" dt="2023-03-29T02:04:03.573" v="945"/>
          <ac:spMkLst>
            <pc:docMk/>
            <pc:sldMk cId="1447936433" sldId="2145707561"/>
            <ac:spMk id="674" creationId="{FE3C09B0-F7E6-FB72-F7E9-6E18DDD7EFC8}"/>
          </ac:spMkLst>
        </pc:spChg>
        <pc:spChg chg="mod">
          <ac:chgData name="David Modrak" userId="a441ea41-a2b3-4239-bd2a-8abb7ef788d0" providerId="ADAL" clId="{8698EC01-CC0B-4DA2-8089-AEA7173C8398}" dt="2023-03-29T02:04:03.573" v="945"/>
          <ac:spMkLst>
            <pc:docMk/>
            <pc:sldMk cId="1447936433" sldId="2145707561"/>
            <ac:spMk id="675" creationId="{050DB4B1-9792-CB9E-00A5-3C9932CB4F10}"/>
          </ac:spMkLst>
        </pc:spChg>
        <pc:spChg chg="mod">
          <ac:chgData name="David Modrak" userId="a441ea41-a2b3-4239-bd2a-8abb7ef788d0" providerId="ADAL" clId="{8698EC01-CC0B-4DA2-8089-AEA7173C8398}" dt="2023-03-29T02:04:03.573" v="945"/>
          <ac:spMkLst>
            <pc:docMk/>
            <pc:sldMk cId="1447936433" sldId="2145707561"/>
            <ac:spMk id="676" creationId="{1373553D-3935-FCDB-0C7C-B8EB0BF64550}"/>
          </ac:spMkLst>
        </pc:spChg>
        <pc:spChg chg="mod">
          <ac:chgData name="David Modrak" userId="a441ea41-a2b3-4239-bd2a-8abb7ef788d0" providerId="ADAL" clId="{8698EC01-CC0B-4DA2-8089-AEA7173C8398}" dt="2023-03-29T02:04:03.573" v="945"/>
          <ac:spMkLst>
            <pc:docMk/>
            <pc:sldMk cId="1447936433" sldId="2145707561"/>
            <ac:spMk id="677" creationId="{4CA2B8C2-4E85-90A8-2D79-F174ABDDC41D}"/>
          </ac:spMkLst>
        </pc:spChg>
        <pc:spChg chg="mod">
          <ac:chgData name="David Modrak" userId="a441ea41-a2b3-4239-bd2a-8abb7ef788d0" providerId="ADAL" clId="{8698EC01-CC0B-4DA2-8089-AEA7173C8398}" dt="2023-03-29T02:04:03.573" v="945"/>
          <ac:spMkLst>
            <pc:docMk/>
            <pc:sldMk cId="1447936433" sldId="2145707561"/>
            <ac:spMk id="678" creationId="{09F368E5-6D5C-4338-07DC-2C4DFC71A8EE}"/>
          </ac:spMkLst>
        </pc:spChg>
        <pc:spChg chg="mod">
          <ac:chgData name="David Modrak" userId="a441ea41-a2b3-4239-bd2a-8abb7ef788d0" providerId="ADAL" clId="{8698EC01-CC0B-4DA2-8089-AEA7173C8398}" dt="2023-03-29T02:04:03.573" v="945"/>
          <ac:spMkLst>
            <pc:docMk/>
            <pc:sldMk cId="1447936433" sldId="2145707561"/>
            <ac:spMk id="679" creationId="{562E38F4-97F8-632A-A5E9-6F9D77E102FA}"/>
          </ac:spMkLst>
        </pc:spChg>
        <pc:spChg chg="mod">
          <ac:chgData name="David Modrak" userId="a441ea41-a2b3-4239-bd2a-8abb7ef788d0" providerId="ADAL" clId="{8698EC01-CC0B-4DA2-8089-AEA7173C8398}" dt="2023-03-29T02:04:03.573" v="945"/>
          <ac:spMkLst>
            <pc:docMk/>
            <pc:sldMk cId="1447936433" sldId="2145707561"/>
            <ac:spMk id="680" creationId="{15FDEFA2-3D39-8D60-5E5F-9E8B0760A068}"/>
          </ac:spMkLst>
        </pc:spChg>
        <pc:spChg chg="mod">
          <ac:chgData name="David Modrak" userId="a441ea41-a2b3-4239-bd2a-8abb7ef788d0" providerId="ADAL" clId="{8698EC01-CC0B-4DA2-8089-AEA7173C8398}" dt="2023-03-29T02:04:03.573" v="945"/>
          <ac:spMkLst>
            <pc:docMk/>
            <pc:sldMk cId="1447936433" sldId="2145707561"/>
            <ac:spMk id="681" creationId="{5B66317C-34B8-1979-1C60-674E98861A71}"/>
          </ac:spMkLst>
        </pc:spChg>
        <pc:spChg chg="mod">
          <ac:chgData name="David Modrak" userId="a441ea41-a2b3-4239-bd2a-8abb7ef788d0" providerId="ADAL" clId="{8698EC01-CC0B-4DA2-8089-AEA7173C8398}" dt="2023-03-29T02:04:03.573" v="945"/>
          <ac:spMkLst>
            <pc:docMk/>
            <pc:sldMk cId="1447936433" sldId="2145707561"/>
            <ac:spMk id="682" creationId="{86B68805-BD5F-76D0-5E2B-0B25483CB459}"/>
          </ac:spMkLst>
        </pc:spChg>
        <pc:spChg chg="mod">
          <ac:chgData name="David Modrak" userId="a441ea41-a2b3-4239-bd2a-8abb7ef788d0" providerId="ADAL" clId="{8698EC01-CC0B-4DA2-8089-AEA7173C8398}" dt="2023-03-29T02:04:03.573" v="945"/>
          <ac:spMkLst>
            <pc:docMk/>
            <pc:sldMk cId="1447936433" sldId="2145707561"/>
            <ac:spMk id="683" creationId="{8E0FC16B-93EB-D477-15D7-6B42259FDE67}"/>
          </ac:spMkLst>
        </pc:spChg>
        <pc:spChg chg="mod">
          <ac:chgData name="David Modrak" userId="a441ea41-a2b3-4239-bd2a-8abb7ef788d0" providerId="ADAL" clId="{8698EC01-CC0B-4DA2-8089-AEA7173C8398}" dt="2023-03-29T02:04:03.573" v="945"/>
          <ac:spMkLst>
            <pc:docMk/>
            <pc:sldMk cId="1447936433" sldId="2145707561"/>
            <ac:spMk id="684" creationId="{9CD9B625-BACA-E3F0-8933-B563B2201BD4}"/>
          </ac:spMkLst>
        </pc:spChg>
        <pc:spChg chg="mod">
          <ac:chgData name="David Modrak" userId="a441ea41-a2b3-4239-bd2a-8abb7ef788d0" providerId="ADAL" clId="{8698EC01-CC0B-4DA2-8089-AEA7173C8398}" dt="2023-03-29T02:04:03.573" v="945"/>
          <ac:spMkLst>
            <pc:docMk/>
            <pc:sldMk cId="1447936433" sldId="2145707561"/>
            <ac:spMk id="685" creationId="{6964F26D-5226-8040-CF2E-3CEAEB52CEDB}"/>
          </ac:spMkLst>
        </pc:spChg>
        <pc:spChg chg="mod">
          <ac:chgData name="David Modrak" userId="a441ea41-a2b3-4239-bd2a-8abb7ef788d0" providerId="ADAL" clId="{8698EC01-CC0B-4DA2-8089-AEA7173C8398}" dt="2023-03-29T02:04:03.573" v="945"/>
          <ac:spMkLst>
            <pc:docMk/>
            <pc:sldMk cId="1447936433" sldId="2145707561"/>
            <ac:spMk id="686" creationId="{3B14FC3F-3AC9-8D44-C747-EEBD01A9E28B}"/>
          </ac:spMkLst>
        </pc:spChg>
        <pc:spChg chg="mod">
          <ac:chgData name="David Modrak" userId="a441ea41-a2b3-4239-bd2a-8abb7ef788d0" providerId="ADAL" clId="{8698EC01-CC0B-4DA2-8089-AEA7173C8398}" dt="2023-03-29T02:04:03.573" v="945"/>
          <ac:spMkLst>
            <pc:docMk/>
            <pc:sldMk cId="1447936433" sldId="2145707561"/>
            <ac:spMk id="687" creationId="{D26E36C8-D9B9-E050-A8F8-0B403169860E}"/>
          </ac:spMkLst>
        </pc:spChg>
        <pc:spChg chg="mod">
          <ac:chgData name="David Modrak" userId="a441ea41-a2b3-4239-bd2a-8abb7ef788d0" providerId="ADAL" clId="{8698EC01-CC0B-4DA2-8089-AEA7173C8398}" dt="2023-03-29T02:04:03.573" v="945"/>
          <ac:spMkLst>
            <pc:docMk/>
            <pc:sldMk cId="1447936433" sldId="2145707561"/>
            <ac:spMk id="688" creationId="{0E3DAF12-1936-FD51-C2EF-2B1DE7896CB5}"/>
          </ac:spMkLst>
        </pc:spChg>
        <pc:spChg chg="mod">
          <ac:chgData name="David Modrak" userId="a441ea41-a2b3-4239-bd2a-8abb7ef788d0" providerId="ADAL" clId="{8698EC01-CC0B-4DA2-8089-AEA7173C8398}" dt="2023-03-29T02:04:03.573" v="945"/>
          <ac:spMkLst>
            <pc:docMk/>
            <pc:sldMk cId="1447936433" sldId="2145707561"/>
            <ac:spMk id="689" creationId="{BA7DDAC4-D63E-85BF-AA2E-4349EA4385FC}"/>
          </ac:spMkLst>
        </pc:spChg>
        <pc:spChg chg="mod">
          <ac:chgData name="David Modrak" userId="a441ea41-a2b3-4239-bd2a-8abb7ef788d0" providerId="ADAL" clId="{8698EC01-CC0B-4DA2-8089-AEA7173C8398}" dt="2023-03-29T02:04:03.573" v="945"/>
          <ac:spMkLst>
            <pc:docMk/>
            <pc:sldMk cId="1447936433" sldId="2145707561"/>
            <ac:spMk id="690" creationId="{0B39B389-3F47-715A-0058-0A26E0EC41C8}"/>
          </ac:spMkLst>
        </pc:spChg>
        <pc:spChg chg="mod">
          <ac:chgData name="David Modrak" userId="a441ea41-a2b3-4239-bd2a-8abb7ef788d0" providerId="ADAL" clId="{8698EC01-CC0B-4DA2-8089-AEA7173C8398}" dt="2023-03-29T02:04:03.573" v="945"/>
          <ac:spMkLst>
            <pc:docMk/>
            <pc:sldMk cId="1447936433" sldId="2145707561"/>
            <ac:spMk id="691" creationId="{2C6A4ED3-B3BD-6A56-17A9-4D6D8CC4F7AB}"/>
          </ac:spMkLst>
        </pc:spChg>
        <pc:spChg chg="mod">
          <ac:chgData name="David Modrak" userId="a441ea41-a2b3-4239-bd2a-8abb7ef788d0" providerId="ADAL" clId="{8698EC01-CC0B-4DA2-8089-AEA7173C8398}" dt="2023-03-29T02:04:03.573" v="945"/>
          <ac:spMkLst>
            <pc:docMk/>
            <pc:sldMk cId="1447936433" sldId="2145707561"/>
            <ac:spMk id="692" creationId="{7244C607-26E8-E8AC-99A9-4258EC4F99AB}"/>
          </ac:spMkLst>
        </pc:spChg>
        <pc:spChg chg="mod">
          <ac:chgData name="David Modrak" userId="a441ea41-a2b3-4239-bd2a-8abb7ef788d0" providerId="ADAL" clId="{8698EC01-CC0B-4DA2-8089-AEA7173C8398}" dt="2023-03-29T02:04:03.573" v="945"/>
          <ac:spMkLst>
            <pc:docMk/>
            <pc:sldMk cId="1447936433" sldId="2145707561"/>
            <ac:spMk id="693" creationId="{481BCFC9-E5AD-1526-D48E-637732D98929}"/>
          </ac:spMkLst>
        </pc:spChg>
        <pc:spChg chg="mod">
          <ac:chgData name="David Modrak" userId="a441ea41-a2b3-4239-bd2a-8abb7ef788d0" providerId="ADAL" clId="{8698EC01-CC0B-4DA2-8089-AEA7173C8398}" dt="2023-03-29T02:04:03.573" v="945"/>
          <ac:spMkLst>
            <pc:docMk/>
            <pc:sldMk cId="1447936433" sldId="2145707561"/>
            <ac:spMk id="694" creationId="{E0DE4C85-4DA1-7C5F-610D-D354D89C636D}"/>
          </ac:spMkLst>
        </pc:spChg>
        <pc:spChg chg="mod">
          <ac:chgData name="David Modrak" userId="a441ea41-a2b3-4239-bd2a-8abb7ef788d0" providerId="ADAL" clId="{8698EC01-CC0B-4DA2-8089-AEA7173C8398}" dt="2023-03-29T02:04:03.573" v="945"/>
          <ac:spMkLst>
            <pc:docMk/>
            <pc:sldMk cId="1447936433" sldId="2145707561"/>
            <ac:spMk id="695" creationId="{FB6174C0-40DE-D5AB-8C04-D1531A6641BB}"/>
          </ac:spMkLst>
        </pc:spChg>
        <pc:spChg chg="mod">
          <ac:chgData name="David Modrak" userId="a441ea41-a2b3-4239-bd2a-8abb7ef788d0" providerId="ADAL" clId="{8698EC01-CC0B-4DA2-8089-AEA7173C8398}" dt="2023-03-29T02:04:03.573" v="945"/>
          <ac:spMkLst>
            <pc:docMk/>
            <pc:sldMk cId="1447936433" sldId="2145707561"/>
            <ac:spMk id="696" creationId="{8CC10807-1478-5077-29A0-4AA6A4B705DF}"/>
          </ac:spMkLst>
        </pc:spChg>
        <pc:spChg chg="mod">
          <ac:chgData name="David Modrak" userId="a441ea41-a2b3-4239-bd2a-8abb7ef788d0" providerId="ADAL" clId="{8698EC01-CC0B-4DA2-8089-AEA7173C8398}" dt="2023-03-29T02:04:03.573" v="945"/>
          <ac:spMkLst>
            <pc:docMk/>
            <pc:sldMk cId="1447936433" sldId="2145707561"/>
            <ac:spMk id="697" creationId="{3B968744-469B-BA6D-81A7-5FF9C49DA198}"/>
          </ac:spMkLst>
        </pc:spChg>
        <pc:spChg chg="mod">
          <ac:chgData name="David Modrak" userId="a441ea41-a2b3-4239-bd2a-8abb7ef788d0" providerId="ADAL" clId="{8698EC01-CC0B-4DA2-8089-AEA7173C8398}" dt="2023-03-29T02:04:03.573" v="945"/>
          <ac:spMkLst>
            <pc:docMk/>
            <pc:sldMk cId="1447936433" sldId="2145707561"/>
            <ac:spMk id="698" creationId="{3249F0C7-0A38-C9F9-65BB-4F36279365C8}"/>
          </ac:spMkLst>
        </pc:spChg>
        <pc:spChg chg="mod">
          <ac:chgData name="David Modrak" userId="a441ea41-a2b3-4239-bd2a-8abb7ef788d0" providerId="ADAL" clId="{8698EC01-CC0B-4DA2-8089-AEA7173C8398}" dt="2023-03-29T02:04:03.573" v="945"/>
          <ac:spMkLst>
            <pc:docMk/>
            <pc:sldMk cId="1447936433" sldId="2145707561"/>
            <ac:spMk id="699" creationId="{CB548794-979B-FDE7-AAD5-5494668FFBF4}"/>
          </ac:spMkLst>
        </pc:spChg>
        <pc:spChg chg="mod">
          <ac:chgData name="David Modrak" userId="a441ea41-a2b3-4239-bd2a-8abb7ef788d0" providerId="ADAL" clId="{8698EC01-CC0B-4DA2-8089-AEA7173C8398}" dt="2023-03-29T02:04:03.573" v="945"/>
          <ac:spMkLst>
            <pc:docMk/>
            <pc:sldMk cId="1447936433" sldId="2145707561"/>
            <ac:spMk id="700" creationId="{056D9972-9B54-5AAD-5BA0-4A306754871F}"/>
          </ac:spMkLst>
        </pc:spChg>
        <pc:spChg chg="mod">
          <ac:chgData name="David Modrak" userId="a441ea41-a2b3-4239-bd2a-8abb7ef788d0" providerId="ADAL" clId="{8698EC01-CC0B-4DA2-8089-AEA7173C8398}" dt="2023-03-29T02:04:03.573" v="945"/>
          <ac:spMkLst>
            <pc:docMk/>
            <pc:sldMk cId="1447936433" sldId="2145707561"/>
            <ac:spMk id="701" creationId="{6EF448FE-258F-54A7-75DB-89F5497FEFFE}"/>
          </ac:spMkLst>
        </pc:spChg>
        <pc:spChg chg="mod">
          <ac:chgData name="David Modrak" userId="a441ea41-a2b3-4239-bd2a-8abb7ef788d0" providerId="ADAL" clId="{8698EC01-CC0B-4DA2-8089-AEA7173C8398}" dt="2023-03-29T02:04:03.573" v="945"/>
          <ac:spMkLst>
            <pc:docMk/>
            <pc:sldMk cId="1447936433" sldId="2145707561"/>
            <ac:spMk id="702" creationId="{19E8CE24-57A0-3B53-E63D-1D8D99FA4575}"/>
          </ac:spMkLst>
        </pc:spChg>
        <pc:spChg chg="mod">
          <ac:chgData name="David Modrak" userId="a441ea41-a2b3-4239-bd2a-8abb7ef788d0" providerId="ADAL" clId="{8698EC01-CC0B-4DA2-8089-AEA7173C8398}" dt="2023-03-29T02:04:03.573" v="945"/>
          <ac:spMkLst>
            <pc:docMk/>
            <pc:sldMk cId="1447936433" sldId="2145707561"/>
            <ac:spMk id="703" creationId="{9AE72DB2-7DE8-46D6-799B-A4BE11DE453C}"/>
          </ac:spMkLst>
        </pc:spChg>
        <pc:spChg chg="mod">
          <ac:chgData name="David Modrak" userId="a441ea41-a2b3-4239-bd2a-8abb7ef788d0" providerId="ADAL" clId="{8698EC01-CC0B-4DA2-8089-AEA7173C8398}" dt="2023-03-29T02:04:03.573" v="945"/>
          <ac:spMkLst>
            <pc:docMk/>
            <pc:sldMk cId="1447936433" sldId="2145707561"/>
            <ac:spMk id="704" creationId="{B859E10E-DFAA-D32D-B168-4CC06C643944}"/>
          </ac:spMkLst>
        </pc:spChg>
        <pc:spChg chg="mod">
          <ac:chgData name="David Modrak" userId="a441ea41-a2b3-4239-bd2a-8abb7ef788d0" providerId="ADAL" clId="{8698EC01-CC0B-4DA2-8089-AEA7173C8398}" dt="2023-03-29T02:04:03.573" v="945"/>
          <ac:spMkLst>
            <pc:docMk/>
            <pc:sldMk cId="1447936433" sldId="2145707561"/>
            <ac:spMk id="705" creationId="{E15108F1-2E03-0A6C-3E81-4D16C0380CB3}"/>
          </ac:spMkLst>
        </pc:spChg>
        <pc:spChg chg="mod">
          <ac:chgData name="David Modrak" userId="a441ea41-a2b3-4239-bd2a-8abb7ef788d0" providerId="ADAL" clId="{8698EC01-CC0B-4DA2-8089-AEA7173C8398}" dt="2023-03-29T02:04:03.573" v="945"/>
          <ac:spMkLst>
            <pc:docMk/>
            <pc:sldMk cId="1447936433" sldId="2145707561"/>
            <ac:spMk id="706" creationId="{FFBB497C-DB11-6A58-6BC0-81B3E0D3210B}"/>
          </ac:spMkLst>
        </pc:spChg>
        <pc:spChg chg="mod">
          <ac:chgData name="David Modrak" userId="a441ea41-a2b3-4239-bd2a-8abb7ef788d0" providerId="ADAL" clId="{8698EC01-CC0B-4DA2-8089-AEA7173C8398}" dt="2023-03-29T02:04:03.573" v="945"/>
          <ac:spMkLst>
            <pc:docMk/>
            <pc:sldMk cId="1447936433" sldId="2145707561"/>
            <ac:spMk id="707" creationId="{09AC8DAA-C44D-FC91-94D9-C982726546A2}"/>
          </ac:spMkLst>
        </pc:spChg>
        <pc:spChg chg="mod">
          <ac:chgData name="David Modrak" userId="a441ea41-a2b3-4239-bd2a-8abb7ef788d0" providerId="ADAL" clId="{8698EC01-CC0B-4DA2-8089-AEA7173C8398}" dt="2023-03-29T02:04:03.573" v="945"/>
          <ac:spMkLst>
            <pc:docMk/>
            <pc:sldMk cId="1447936433" sldId="2145707561"/>
            <ac:spMk id="708" creationId="{41578395-EB54-A555-9016-6EBC9CCFE71D}"/>
          </ac:spMkLst>
        </pc:spChg>
        <pc:spChg chg="mod">
          <ac:chgData name="David Modrak" userId="a441ea41-a2b3-4239-bd2a-8abb7ef788d0" providerId="ADAL" clId="{8698EC01-CC0B-4DA2-8089-AEA7173C8398}" dt="2023-03-29T02:04:03.573" v="945"/>
          <ac:spMkLst>
            <pc:docMk/>
            <pc:sldMk cId="1447936433" sldId="2145707561"/>
            <ac:spMk id="709" creationId="{23F12853-00E3-4B29-6451-D3176D1B8D09}"/>
          </ac:spMkLst>
        </pc:spChg>
        <pc:spChg chg="mod">
          <ac:chgData name="David Modrak" userId="a441ea41-a2b3-4239-bd2a-8abb7ef788d0" providerId="ADAL" clId="{8698EC01-CC0B-4DA2-8089-AEA7173C8398}" dt="2023-03-29T02:04:03.573" v="945"/>
          <ac:spMkLst>
            <pc:docMk/>
            <pc:sldMk cId="1447936433" sldId="2145707561"/>
            <ac:spMk id="710" creationId="{A7A7CAA3-4B8C-7D97-F373-2580F6A31E30}"/>
          </ac:spMkLst>
        </pc:spChg>
        <pc:spChg chg="mod">
          <ac:chgData name="David Modrak" userId="a441ea41-a2b3-4239-bd2a-8abb7ef788d0" providerId="ADAL" clId="{8698EC01-CC0B-4DA2-8089-AEA7173C8398}" dt="2023-03-29T02:04:03.573" v="945"/>
          <ac:spMkLst>
            <pc:docMk/>
            <pc:sldMk cId="1447936433" sldId="2145707561"/>
            <ac:spMk id="711" creationId="{3BDA340E-78C8-6EA9-B33A-BE08A5DD8937}"/>
          </ac:spMkLst>
        </pc:spChg>
        <pc:spChg chg="mod">
          <ac:chgData name="David Modrak" userId="a441ea41-a2b3-4239-bd2a-8abb7ef788d0" providerId="ADAL" clId="{8698EC01-CC0B-4DA2-8089-AEA7173C8398}" dt="2023-03-29T02:04:03.573" v="945"/>
          <ac:spMkLst>
            <pc:docMk/>
            <pc:sldMk cId="1447936433" sldId="2145707561"/>
            <ac:spMk id="712" creationId="{C0E0F527-9A90-C059-B65B-6E0006C64D19}"/>
          </ac:spMkLst>
        </pc:spChg>
        <pc:spChg chg="mod">
          <ac:chgData name="David Modrak" userId="a441ea41-a2b3-4239-bd2a-8abb7ef788d0" providerId="ADAL" clId="{8698EC01-CC0B-4DA2-8089-AEA7173C8398}" dt="2023-03-29T02:04:03.573" v="945"/>
          <ac:spMkLst>
            <pc:docMk/>
            <pc:sldMk cId="1447936433" sldId="2145707561"/>
            <ac:spMk id="713" creationId="{55DC0CF1-9285-23A8-6ED2-124FDA41460D}"/>
          </ac:spMkLst>
        </pc:spChg>
        <pc:spChg chg="mod">
          <ac:chgData name="David Modrak" userId="a441ea41-a2b3-4239-bd2a-8abb7ef788d0" providerId="ADAL" clId="{8698EC01-CC0B-4DA2-8089-AEA7173C8398}" dt="2023-03-29T02:04:03.573" v="945"/>
          <ac:spMkLst>
            <pc:docMk/>
            <pc:sldMk cId="1447936433" sldId="2145707561"/>
            <ac:spMk id="714" creationId="{74E6E2FA-F62C-EE8E-6D37-438A43126579}"/>
          </ac:spMkLst>
        </pc:spChg>
        <pc:spChg chg="mod">
          <ac:chgData name="David Modrak" userId="a441ea41-a2b3-4239-bd2a-8abb7ef788d0" providerId="ADAL" clId="{8698EC01-CC0B-4DA2-8089-AEA7173C8398}" dt="2023-03-29T02:04:03.573" v="945"/>
          <ac:spMkLst>
            <pc:docMk/>
            <pc:sldMk cId="1447936433" sldId="2145707561"/>
            <ac:spMk id="715" creationId="{82C7AA34-F20E-05F3-19F9-F36CE8FB99A0}"/>
          </ac:spMkLst>
        </pc:spChg>
        <pc:spChg chg="mod">
          <ac:chgData name="David Modrak" userId="a441ea41-a2b3-4239-bd2a-8abb7ef788d0" providerId="ADAL" clId="{8698EC01-CC0B-4DA2-8089-AEA7173C8398}" dt="2023-03-29T02:04:03.573" v="945"/>
          <ac:spMkLst>
            <pc:docMk/>
            <pc:sldMk cId="1447936433" sldId="2145707561"/>
            <ac:spMk id="716" creationId="{82535D45-5FA7-49F1-48C3-9E14FA38318C}"/>
          </ac:spMkLst>
        </pc:spChg>
        <pc:spChg chg="mod">
          <ac:chgData name="David Modrak" userId="a441ea41-a2b3-4239-bd2a-8abb7ef788d0" providerId="ADAL" clId="{8698EC01-CC0B-4DA2-8089-AEA7173C8398}" dt="2023-03-29T02:04:03.573" v="945"/>
          <ac:spMkLst>
            <pc:docMk/>
            <pc:sldMk cId="1447936433" sldId="2145707561"/>
            <ac:spMk id="717" creationId="{7C1BF2A6-62D6-218B-1EC2-9619F5A430FF}"/>
          </ac:spMkLst>
        </pc:spChg>
        <pc:spChg chg="mod">
          <ac:chgData name="David Modrak" userId="a441ea41-a2b3-4239-bd2a-8abb7ef788d0" providerId="ADAL" clId="{8698EC01-CC0B-4DA2-8089-AEA7173C8398}" dt="2023-03-29T02:04:03.573" v="945"/>
          <ac:spMkLst>
            <pc:docMk/>
            <pc:sldMk cId="1447936433" sldId="2145707561"/>
            <ac:spMk id="718" creationId="{3B7EBB6E-C3A3-9667-5A2A-BC91DE6D01D6}"/>
          </ac:spMkLst>
        </pc:spChg>
        <pc:spChg chg="mod">
          <ac:chgData name="David Modrak" userId="a441ea41-a2b3-4239-bd2a-8abb7ef788d0" providerId="ADAL" clId="{8698EC01-CC0B-4DA2-8089-AEA7173C8398}" dt="2023-03-29T02:04:03.573" v="945"/>
          <ac:spMkLst>
            <pc:docMk/>
            <pc:sldMk cId="1447936433" sldId="2145707561"/>
            <ac:spMk id="719" creationId="{0344CD40-EC42-B1AF-DC23-7A6D0AA2BC3F}"/>
          </ac:spMkLst>
        </pc:spChg>
        <pc:spChg chg="mod">
          <ac:chgData name="David Modrak" userId="a441ea41-a2b3-4239-bd2a-8abb7ef788d0" providerId="ADAL" clId="{8698EC01-CC0B-4DA2-8089-AEA7173C8398}" dt="2023-03-29T02:04:03.573" v="945"/>
          <ac:spMkLst>
            <pc:docMk/>
            <pc:sldMk cId="1447936433" sldId="2145707561"/>
            <ac:spMk id="720" creationId="{73A11B23-EC5D-F136-BB9E-1D68D4439A7B}"/>
          </ac:spMkLst>
        </pc:spChg>
        <pc:spChg chg="mod">
          <ac:chgData name="David Modrak" userId="a441ea41-a2b3-4239-bd2a-8abb7ef788d0" providerId="ADAL" clId="{8698EC01-CC0B-4DA2-8089-AEA7173C8398}" dt="2023-03-29T02:04:03.573" v="945"/>
          <ac:spMkLst>
            <pc:docMk/>
            <pc:sldMk cId="1447936433" sldId="2145707561"/>
            <ac:spMk id="721" creationId="{4FA90A30-EAB6-76E2-D0FA-363657C6C6E6}"/>
          </ac:spMkLst>
        </pc:spChg>
        <pc:spChg chg="mod">
          <ac:chgData name="David Modrak" userId="a441ea41-a2b3-4239-bd2a-8abb7ef788d0" providerId="ADAL" clId="{8698EC01-CC0B-4DA2-8089-AEA7173C8398}" dt="2023-03-29T02:04:03.573" v="945"/>
          <ac:spMkLst>
            <pc:docMk/>
            <pc:sldMk cId="1447936433" sldId="2145707561"/>
            <ac:spMk id="722" creationId="{07F65883-3997-80F4-250D-446A24A920DB}"/>
          </ac:spMkLst>
        </pc:spChg>
        <pc:spChg chg="mod">
          <ac:chgData name="David Modrak" userId="a441ea41-a2b3-4239-bd2a-8abb7ef788d0" providerId="ADAL" clId="{8698EC01-CC0B-4DA2-8089-AEA7173C8398}" dt="2023-03-29T02:04:03.573" v="945"/>
          <ac:spMkLst>
            <pc:docMk/>
            <pc:sldMk cId="1447936433" sldId="2145707561"/>
            <ac:spMk id="723" creationId="{E8808E5B-D556-173D-3842-863782A28C8E}"/>
          </ac:spMkLst>
        </pc:spChg>
        <pc:spChg chg="mod">
          <ac:chgData name="David Modrak" userId="a441ea41-a2b3-4239-bd2a-8abb7ef788d0" providerId="ADAL" clId="{8698EC01-CC0B-4DA2-8089-AEA7173C8398}" dt="2023-03-29T02:04:03.573" v="945"/>
          <ac:spMkLst>
            <pc:docMk/>
            <pc:sldMk cId="1447936433" sldId="2145707561"/>
            <ac:spMk id="724" creationId="{98B40262-C305-5EB5-8FA1-DD0B6978432A}"/>
          </ac:spMkLst>
        </pc:spChg>
        <pc:spChg chg="mod">
          <ac:chgData name="David Modrak" userId="a441ea41-a2b3-4239-bd2a-8abb7ef788d0" providerId="ADAL" clId="{8698EC01-CC0B-4DA2-8089-AEA7173C8398}" dt="2023-03-29T02:04:03.573" v="945"/>
          <ac:spMkLst>
            <pc:docMk/>
            <pc:sldMk cId="1447936433" sldId="2145707561"/>
            <ac:spMk id="725" creationId="{E354275E-032F-A1EF-1C2F-77A2561CD494}"/>
          </ac:spMkLst>
        </pc:spChg>
        <pc:spChg chg="mod">
          <ac:chgData name="David Modrak" userId="a441ea41-a2b3-4239-bd2a-8abb7ef788d0" providerId="ADAL" clId="{8698EC01-CC0B-4DA2-8089-AEA7173C8398}" dt="2023-03-29T02:04:03.573" v="945"/>
          <ac:spMkLst>
            <pc:docMk/>
            <pc:sldMk cId="1447936433" sldId="2145707561"/>
            <ac:spMk id="726" creationId="{606F1C28-229D-2392-6BAD-DCFEAEF36FA4}"/>
          </ac:spMkLst>
        </pc:spChg>
        <pc:spChg chg="mod">
          <ac:chgData name="David Modrak" userId="a441ea41-a2b3-4239-bd2a-8abb7ef788d0" providerId="ADAL" clId="{8698EC01-CC0B-4DA2-8089-AEA7173C8398}" dt="2023-03-29T02:04:03.573" v="945"/>
          <ac:spMkLst>
            <pc:docMk/>
            <pc:sldMk cId="1447936433" sldId="2145707561"/>
            <ac:spMk id="727" creationId="{5D899550-5716-77B6-42B1-453D1F83DAC6}"/>
          </ac:spMkLst>
        </pc:spChg>
        <pc:spChg chg="mod">
          <ac:chgData name="David Modrak" userId="a441ea41-a2b3-4239-bd2a-8abb7ef788d0" providerId="ADAL" clId="{8698EC01-CC0B-4DA2-8089-AEA7173C8398}" dt="2023-03-29T02:04:03.573" v="945"/>
          <ac:spMkLst>
            <pc:docMk/>
            <pc:sldMk cId="1447936433" sldId="2145707561"/>
            <ac:spMk id="728" creationId="{00C52C21-5632-690F-8840-4E69854EC736}"/>
          </ac:spMkLst>
        </pc:spChg>
        <pc:spChg chg="mod">
          <ac:chgData name="David Modrak" userId="a441ea41-a2b3-4239-bd2a-8abb7ef788d0" providerId="ADAL" clId="{8698EC01-CC0B-4DA2-8089-AEA7173C8398}" dt="2023-03-29T02:04:03.573" v="945"/>
          <ac:spMkLst>
            <pc:docMk/>
            <pc:sldMk cId="1447936433" sldId="2145707561"/>
            <ac:spMk id="729" creationId="{24C84C22-663F-ADC1-DC44-5E12A0A7B279}"/>
          </ac:spMkLst>
        </pc:spChg>
        <pc:spChg chg="mod">
          <ac:chgData name="David Modrak" userId="a441ea41-a2b3-4239-bd2a-8abb7ef788d0" providerId="ADAL" clId="{8698EC01-CC0B-4DA2-8089-AEA7173C8398}" dt="2023-03-29T02:04:03.573" v="945"/>
          <ac:spMkLst>
            <pc:docMk/>
            <pc:sldMk cId="1447936433" sldId="2145707561"/>
            <ac:spMk id="730" creationId="{5CA2972F-B58F-8A95-8EE4-17F045FB6358}"/>
          </ac:spMkLst>
        </pc:spChg>
        <pc:spChg chg="mod">
          <ac:chgData name="David Modrak" userId="a441ea41-a2b3-4239-bd2a-8abb7ef788d0" providerId="ADAL" clId="{8698EC01-CC0B-4DA2-8089-AEA7173C8398}" dt="2023-03-29T02:04:03.573" v="945"/>
          <ac:spMkLst>
            <pc:docMk/>
            <pc:sldMk cId="1447936433" sldId="2145707561"/>
            <ac:spMk id="731" creationId="{FA99CD04-E948-8CD5-ED35-66BAF7338D94}"/>
          </ac:spMkLst>
        </pc:spChg>
        <pc:spChg chg="mod">
          <ac:chgData name="David Modrak" userId="a441ea41-a2b3-4239-bd2a-8abb7ef788d0" providerId="ADAL" clId="{8698EC01-CC0B-4DA2-8089-AEA7173C8398}" dt="2023-03-29T02:04:03.573" v="945"/>
          <ac:spMkLst>
            <pc:docMk/>
            <pc:sldMk cId="1447936433" sldId="2145707561"/>
            <ac:spMk id="732" creationId="{1387BA43-3D99-F54B-6B66-B5B1FB329F1B}"/>
          </ac:spMkLst>
        </pc:spChg>
        <pc:spChg chg="mod">
          <ac:chgData name="David Modrak" userId="a441ea41-a2b3-4239-bd2a-8abb7ef788d0" providerId="ADAL" clId="{8698EC01-CC0B-4DA2-8089-AEA7173C8398}" dt="2023-03-29T02:04:03.573" v="945"/>
          <ac:spMkLst>
            <pc:docMk/>
            <pc:sldMk cId="1447936433" sldId="2145707561"/>
            <ac:spMk id="733" creationId="{D69E354F-D5AE-BB72-3534-0B8F86E4CDCE}"/>
          </ac:spMkLst>
        </pc:spChg>
        <pc:spChg chg="mod">
          <ac:chgData name="David Modrak" userId="a441ea41-a2b3-4239-bd2a-8abb7ef788d0" providerId="ADAL" clId="{8698EC01-CC0B-4DA2-8089-AEA7173C8398}" dt="2023-03-29T02:04:03.573" v="945"/>
          <ac:spMkLst>
            <pc:docMk/>
            <pc:sldMk cId="1447936433" sldId="2145707561"/>
            <ac:spMk id="734" creationId="{3A61A566-6EC6-F11A-FF44-96A91698E9AF}"/>
          </ac:spMkLst>
        </pc:spChg>
        <pc:spChg chg="mod">
          <ac:chgData name="David Modrak" userId="a441ea41-a2b3-4239-bd2a-8abb7ef788d0" providerId="ADAL" clId="{8698EC01-CC0B-4DA2-8089-AEA7173C8398}" dt="2023-03-29T02:04:03.573" v="945"/>
          <ac:spMkLst>
            <pc:docMk/>
            <pc:sldMk cId="1447936433" sldId="2145707561"/>
            <ac:spMk id="735" creationId="{0A2244E1-826D-387F-FFDC-785E66C304D8}"/>
          </ac:spMkLst>
        </pc:spChg>
        <pc:spChg chg="mod">
          <ac:chgData name="David Modrak" userId="a441ea41-a2b3-4239-bd2a-8abb7ef788d0" providerId="ADAL" clId="{8698EC01-CC0B-4DA2-8089-AEA7173C8398}" dt="2023-03-29T02:04:03.573" v="945"/>
          <ac:spMkLst>
            <pc:docMk/>
            <pc:sldMk cId="1447936433" sldId="2145707561"/>
            <ac:spMk id="736" creationId="{4CD58DD7-9DCE-79C5-B3A1-1CA3DBD37B43}"/>
          </ac:spMkLst>
        </pc:spChg>
        <pc:spChg chg="mod">
          <ac:chgData name="David Modrak" userId="a441ea41-a2b3-4239-bd2a-8abb7ef788d0" providerId="ADAL" clId="{8698EC01-CC0B-4DA2-8089-AEA7173C8398}" dt="2023-03-29T02:04:03.573" v="945"/>
          <ac:spMkLst>
            <pc:docMk/>
            <pc:sldMk cId="1447936433" sldId="2145707561"/>
            <ac:spMk id="737" creationId="{193C2C83-6F60-7B63-43C5-D0BC880A9561}"/>
          </ac:spMkLst>
        </pc:spChg>
        <pc:spChg chg="mod">
          <ac:chgData name="David Modrak" userId="a441ea41-a2b3-4239-bd2a-8abb7ef788d0" providerId="ADAL" clId="{8698EC01-CC0B-4DA2-8089-AEA7173C8398}" dt="2023-03-29T02:04:03.573" v="945"/>
          <ac:spMkLst>
            <pc:docMk/>
            <pc:sldMk cId="1447936433" sldId="2145707561"/>
            <ac:spMk id="738" creationId="{D08721BB-84E9-6BC7-623F-3107B551569A}"/>
          </ac:spMkLst>
        </pc:spChg>
        <pc:spChg chg="mod">
          <ac:chgData name="David Modrak" userId="a441ea41-a2b3-4239-bd2a-8abb7ef788d0" providerId="ADAL" clId="{8698EC01-CC0B-4DA2-8089-AEA7173C8398}" dt="2023-03-29T02:04:03.573" v="945"/>
          <ac:spMkLst>
            <pc:docMk/>
            <pc:sldMk cId="1447936433" sldId="2145707561"/>
            <ac:spMk id="739" creationId="{0C8B5F33-CB5C-EB1E-F08C-916206DBEB9E}"/>
          </ac:spMkLst>
        </pc:spChg>
        <pc:spChg chg="mod">
          <ac:chgData name="David Modrak" userId="a441ea41-a2b3-4239-bd2a-8abb7ef788d0" providerId="ADAL" clId="{8698EC01-CC0B-4DA2-8089-AEA7173C8398}" dt="2023-03-29T02:04:03.573" v="945"/>
          <ac:spMkLst>
            <pc:docMk/>
            <pc:sldMk cId="1447936433" sldId="2145707561"/>
            <ac:spMk id="740" creationId="{0412B98F-E4F6-D597-F45E-46D7CD917ADD}"/>
          </ac:spMkLst>
        </pc:spChg>
        <pc:spChg chg="mod">
          <ac:chgData name="David Modrak" userId="a441ea41-a2b3-4239-bd2a-8abb7ef788d0" providerId="ADAL" clId="{8698EC01-CC0B-4DA2-8089-AEA7173C8398}" dt="2023-03-29T02:04:03.573" v="945"/>
          <ac:spMkLst>
            <pc:docMk/>
            <pc:sldMk cId="1447936433" sldId="2145707561"/>
            <ac:spMk id="741" creationId="{29484472-006B-4062-5318-C88D547509DD}"/>
          </ac:spMkLst>
        </pc:spChg>
        <pc:spChg chg="mod">
          <ac:chgData name="David Modrak" userId="a441ea41-a2b3-4239-bd2a-8abb7ef788d0" providerId="ADAL" clId="{8698EC01-CC0B-4DA2-8089-AEA7173C8398}" dt="2023-03-29T02:04:03.573" v="945"/>
          <ac:spMkLst>
            <pc:docMk/>
            <pc:sldMk cId="1447936433" sldId="2145707561"/>
            <ac:spMk id="742" creationId="{5AD8C33F-DDE5-64AF-220D-00EFF5A9C986}"/>
          </ac:spMkLst>
        </pc:spChg>
        <pc:spChg chg="mod">
          <ac:chgData name="David Modrak" userId="a441ea41-a2b3-4239-bd2a-8abb7ef788d0" providerId="ADAL" clId="{8698EC01-CC0B-4DA2-8089-AEA7173C8398}" dt="2023-03-29T02:04:03.573" v="945"/>
          <ac:spMkLst>
            <pc:docMk/>
            <pc:sldMk cId="1447936433" sldId="2145707561"/>
            <ac:spMk id="743" creationId="{B81F4B83-99E9-E44C-2EC1-ADE304F0B040}"/>
          </ac:spMkLst>
        </pc:spChg>
        <pc:spChg chg="mod">
          <ac:chgData name="David Modrak" userId="a441ea41-a2b3-4239-bd2a-8abb7ef788d0" providerId="ADAL" clId="{8698EC01-CC0B-4DA2-8089-AEA7173C8398}" dt="2023-03-29T02:04:03.573" v="945"/>
          <ac:spMkLst>
            <pc:docMk/>
            <pc:sldMk cId="1447936433" sldId="2145707561"/>
            <ac:spMk id="744" creationId="{21B60003-B3E7-CC49-9A67-3F5CA3F0C3D4}"/>
          </ac:spMkLst>
        </pc:spChg>
        <pc:spChg chg="mod">
          <ac:chgData name="David Modrak" userId="a441ea41-a2b3-4239-bd2a-8abb7ef788d0" providerId="ADAL" clId="{8698EC01-CC0B-4DA2-8089-AEA7173C8398}" dt="2023-03-29T02:04:03.573" v="945"/>
          <ac:spMkLst>
            <pc:docMk/>
            <pc:sldMk cId="1447936433" sldId="2145707561"/>
            <ac:spMk id="745" creationId="{4F45F32F-0602-C581-8F29-F78B5E21B5D3}"/>
          </ac:spMkLst>
        </pc:spChg>
        <pc:spChg chg="mod">
          <ac:chgData name="David Modrak" userId="a441ea41-a2b3-4239-bd2a-8abb7ef788d0" providerId="ADAL" clId="{8698EC01-CC0B-4DA2-8089-AEA7173C8398}" dt="2023-03-29T02:04:03.573" v="945"/>
          <ac:spMkLst>
            <pc:docMk/>
            <pc:sldMk cId="1447936433" sldId="2145707561"/>
            <ac:spMk id="746" creationId="{F74289CB-DAFD-5D4E-1784-B49DF820CBC9}"/>
          </ac:spMkLst>
        </pc:spChg>
        <pc:spChg chg="mod">
          <ac:chgData name="David Modrak" userId="a441ea41-a2b3-4239-bd2a-8abb7ef788d0" providerId="ADAL" clId="{8698EC01-CC0B-4DA2-8089-AEA7173C8398}" dt="2023-03-29T02:04:03.573" v="945"/>
          <ac:spMkLst>
            <pc:docMk/>
            <pc:sldMk cId="1447936433" sldId="2145707561"/>
            <ac:spMk id="747" creationId="{E94DAE8B-DFA3-A6D4-6424-10D62A2BA96D}"/>
          </ac:spMkLst>
        </pc:spChg>
        <pc:spChg chg="mod">
          <ac:chgData name="David Modrak" userId="a441ea41-a2b3-4239-bd2a-8abb7ef788d0" providerId="ADAL" clId="{8698EC01-CC0B-4DA2-8089-AEA7173C8398}" dt="2023-03-29T02:04:03.573" v="945"/>
          <ac:spMkLst>
            <pc:docMk/>
            <pc:sldMk cId="1447936433" sldId="2145707561"/>
            <ac:spMk id="748" creationId="{7A172BFB-3F01-2983-4F85-93D232DDE541}"/>
          </ac:spMkLst>
        </pc:spChg>
        <pc:spChg chg="mod">
          <ac:chgData name="David Modrak" userId="a441ea41-a2b3-4239-bd2a-8abb7ef788d0" providerId="ADAL" clId="{8698EC01-CC0B-4DA2-8089-AEA7173C8398}" dt="2023-03-29T02:04:03.573" v="945"/>
          <ac:spMkLst>
            <pc:docMk/>
            <pc:sldMk cId="1447936433" sldId="2145707561"/>
            <ac:spMk id="749" creationId="{B97D7F7D-4FB3-43B2-FDF9-9E69752E708D}"/>
          </ac:spMkLst>
        </pc:spChg>
        <pc:spChg chg="mod">
          <ac:chgData name="David Modrak" userId="a441ea41-a2b3-4239-bd2a-8abb7ef788d0" providerId="ADAL" clId="{8698EC01-CC0B-4DA2-8089-AEA7173C8398}" dt="2023-03-29T02:04:03.573" v="945"/>
          <ac:spMkLst>
            <pc:docMk/>
            <pc:sldMk cId="1447936433" sldId="2145707561"/>
            <ac:spMk id="750" creationId="{899F88E6-E01C-BB95-7FEF-32A52561A592}"/>
          </ac:spMkLst>
        </pc:spChg>
        <pc:spChg chg="mod">
          <ac:chgData name="David Modrak" userId="a441ea41-a2b3-4239-bd2a-8abb7ef788d0" providerId="ADAL" clId="{8698EC01-CC0B-4DA2-8089-AEA7173C8398}" dt="2023-03-29T02:04:03.573" v="945"/>
          <ac:spMkLst>
            <pc:docMk/>
            <pc:sldMk cId="1447936433" sldId="2145707561"/>
            <ac:spMk id="751" creationId="{C3EBB9E8-ED60-A528-DBAF-2F1D77EDF731}"/>
          </ac:spMkLst>
        </pc:spChg>
        <pc:spChg chg="mod">
          <ac:chgData name="David Modrak" userId="a441ea41-a2b3-4239-bd2a-8abb7ef788d0" providerId="ADAL" clId="{8698EC01-CC0B-4DA2-8089-AEA7173C8398}" dt="2023-03-29T02:04:03.573" v="945"/>
          <ac:spMkLst>
            <pc:docMk/>
            <pc:sldMk cId="1447936433" sldId="2145707561"/>
            <ac:spMk id="752" creationId="{C806CAA4-6E65-1201-9936-39836D2FF9C5}"/>
          </ac:spMkLst>
        </pc:spChg>
        <pc:spChg chg="mod">
          <ac:chgData name="David Modrak" userId="a441ea41-a2b3-4239-bd2a-8abb7ef788d0" providerId="ADAL" clId="{8698EC01-CC0B-4DA2-8089-AEA7173C8398}" dt="2023-03-29T02:04:03.573" v="945"/>
          <ac:spMkLst>
            <pc:docMk/>
            <pc:sldMk cId="1447936433" sldId="2145707561"/>
            <ac:spMk id="753" creationId="{38966ACA-1566-7537-9CC1-40B6E939FD55}"/>
          </ac:spMkLst>
        </pc:spChg>
        <pc:spChg chg="mod">
          <ac:chgData name="David Modrak" userId="a441ea41-a2b3-4239-bd2a-8abb7ef788d0" providerId="ADAL" clId="{8698EC01-CC0B-4DA2-8089-AEA7173C8398}" dt="2023-03-29T02:04:03.573" v="945"/>
          <ac:spMkLst>
            <pc:docMk/>
            <pc:sldMk cId="1447936433" sldId="2145707561"/>
            <ac:spMk id="754" creationId="{DEF162BC-B0B6-34E9-D7D1-4F26D4D44E9E}"/>
          </ac:spMkLst>
        </pc:spChg>
        <pc:spChg chg="mod">
          <ac:chgData name="David Modrak" userId="a441ea41-a2b3-4239-bd2a-8abb7ef788d0" providerId="ADAL" clId="{8698EC01-CC0B-4DA2-8089-AEA7173C8398}" dt="2023-03-29T02:04:03.573" v="945"/>
          <ac:spMkLst>
            <pc:docMk/>
            <pc:sldMk cId="1447936433" sldId="2145707561"/>
            <ac:spMk id="755" creationId="{93958B74-A9AC-948F-67DC-8500C33420EF}"/>
          </ac:spMkLst>
        </pc:spChg>
        <pc:spChg chg="mod">
          <ac:chgData name="David Modrak" userId="a441ea41-a2b3-4239-bd2a-8abb7ef788d0" providerId="ADAL" clId="{8698EC01-CC0B-4DA2-8089-AEA7173C8398}" dt="2023-03-29T02:04:03.573" v="945"/>
          <ac:spMkLst>
            <pc:docMk/>
            <pc:sldMk cId="1447936433" sldId="2145707561"/>
            <ac:spMk id="756" creationId="{6F197B9E-605F-EB44-69DE-7810861C7267}"/>
          </ac:spMkLst>
        </pc:spChg>
        <pc:spChg chg="mod">
          <ac:chgData name="David Modrak" userId="a441ea41-a2b3-4239-bd2a-8abb7ef788d0" providerId="ADAL" clId="{8698EC01-CC0B-4DA2-8089-AEA7173C8398}" dt="2023-03-29T02:04:03.573" v="945"/>
          <ac:spMkLst>
            <pc:docMk/>
            <pc:sldMk cId="1447936433" sldId="2145707561"/>
            <ac:spMk id="757" creationId="{AE57AC26-6162-FFF3-4788-4F15316CE6EE}"/>
          </ac:spMkLst>
        </pc:spChg>
        <pc:spChg chg="mod">
          <ac:chgData name="David Modrak" userId="a441ea41-a2b3-4239-bd2a-8abb7ef788d0" providerId="ADAL" clId="{8698EC01-CC0B-4DA2-8089-AEA7173C8398}" dt="2023-03-29T02:04:03.573" v="945"/>
          <ac:spMkLst>
            <pc:docMk/>
            <pc:sldMk cId="1447936433" sldId="2145707561"/>
            <ac:spMk id="758" creationId="{AB4D4849-E8D7-9135-9718-AE04D859E19E}"/>
          </ac:spMkLst>
        </pc:spChg>
        <pc:spChg chg="mod">
          <ac:chgData name="David Modrak" userId="a441ea41-a2b3-4239-bd2a-8abb7ef788d0" providerId="ADAL" clId="{8698EC01-CC0B-4DA2-8089-AEA7173C8398}" dt="2023-03-29T02:04:03.573" v="945"/>
          <ac:spMkLst>
            <pc:docMk/>
            <pc:sldMk cId="1447936433" sldId="2145707561"/>
            <ac:spMk id="759" creationId="{0A425F02-173A-2D5C-492A-71075C5D357D}"/>
          </ac:spMkLst>
        </pc:spChg>
        <pc:spChg chg="mod">
          <ac:chgData name="David Modrak" userId="a441ea41-a2b3-4239-bd2a-8abb7ef788d0" providerId="ADAL" clId="{8698EC01-CC0B-4DA2-8089-AEA7173C8398}" dt="2023-03-29T02:04:03.573" v="945"/>
          <ac:spMkLst>
            <pc:docMk/>
            <pc:sldMk cId="1447936433" sldId="2145707561"/>
            <ac:spMk id="760" creationId="{E60765AF-77A7-FA9D-36D6-72CA0A7F1370}"/>
          </ac:spMkLst>
        </pc:spChg>
        <pc:spChg chg="mod">
          <ac:chgData name="David Modrak" userId="a441ea41-a2b3-4239-bd2a-8abb7ef788d0" providerId="ADAL" clId="{8698EC01-CC0B-4DA2-8089-AEA7173C8398}" dt="2023-03-29T02:04:03.573" v="945"/>
          <ac:spMkLst>
            <pc:docMk/>
            <pc:sldMk cId="1447936433" sldId="2145707561"/>
            <ac:spMk id="761" creationId="{857AF341-5165-C70D-ABF4-720C609453C7}"/>
          </ac:spMkLst>
        </pc:spChg>
        <pc:spChg chg="mod">
          <ac:chgData name="David Modrak" userId="a441ea41-a2b3-4239-bd2a-8abb7ef788d0" providerId="ADAL" clId="{8698EC01-CC0B-4DA2-8089-AEA7173C8398}" dt="2023-03-29T02:04:03.573" v="945"/>
          <ac:spMkLst>
            <pc:docMk/>
            <pc:sldMk cId="1447936433" sldId="2145707561"/>
            <ac:spMk id="762" creationId="{5D5A29A3-20D9-DBAC-18AF-C1689F5DE55E}"/>
          </ac:spMkLst>
        </pc:spChg>
        <pc:spChg chg="mod">
          <ac:chgData name="David Modrak" userId="a441ea41-a2b3-4239-bd2a-8abb7ef788d0" providerId="ADAL" clId="{8698EC01-CC0B-4DA2-8089-AEA7173C8398}" dt="2023-03-29T02:04:03.573" v="945"/>
          <ac:spMkLst>
            <pc:docMk/>
            <pc:sldMk cId="1447936433" sldId="2145707561"/>
            <ac:spMk id="763" creationId="{BDB0307F-84FB-9F84-5E47-591B331FF742}"/>
          </ac:spMkLst>
        </pc:spChg>
        <pc:spChg chg="mod">
          <ac:chgData name="David Modrak" userId="a441ea41-a2b3-4239-bd2a-8abb7ef788d0" providerId="ADAL" clId="{8698EC01-CC0B-4DA2-8089-AEA7173C8398}" dt="2023-03-29T02:04:03.573" v="945"/>
          <ac:spMkLst>
            <pc:docMk/>
            <pc:sldMk cId="1447936433" sldId="2145707561"/>
            <ac:spMk id="764" creationId="{8C7DFD5A-A831-BB69-4566-2A452915CEA4}"/>
          </ac:spMkLst>
        </pc:spChg>
        <pc:spChg chg="mod">
          <ac:chgData name="David Modrak" userId="a441ea41-a2b3-4239-bd2a-8abb7ef788d0" providerId="ADAL" clId="{8698EC01-CC0B-4DA2-8089-AEA7173C8398}" dt="2023-03-29T02:04:03.573" v="945"/>
          <ac:spMkLst>
            <pc:docMk/>
            <pc:sldMk cId="1447936433" sldId="2145707561"/>
            <ac:spMk id="765" creationId="{2B0702C0-EA53-ECB2-192F-3B20DEF88A34}"/>
          </ac:spMkLst>
        </pc:spChg>
        <pc:spChg chg="mod">
          <ac:chgData name="David Modrak" userId="a441ea41-a2b3-4239-bd2a-8abb7ef788d0" providerId="ADAL" clId="{8698EC01-CC0B-4DA2-8089-AEA7173C8398}" dt="2023-03-29T02:04:03.573" v="945"/>
          <ac:spMkLst>
            <pc:docMk/>
            <pc:sldMk cId="1447936433" sldId="2145707561"/>
            <ac:spMk id="766" creationId="{8D44DD16-A510-96D3-C773-D2FA30189FF6}"/>
          </ac:spMkLst>
        </pc:spChg>
        <pc:spChg chg="mod">
          <ac:chgData name="David Modrak" userId="a441ea41-a2b3-4239-bd2a-8abb7ef788d0" providerId="ADAL" clId="{8698EC01-CC0B-4DA2-8089-AEA7173C8398}" dt="2023-03-29T02:04:03.573" v="945"/>
          <ac:spMkLst>
            <pc:docMk/>
            <pc:sldMk cId="1447936433" sldId="2145707561"/>
            <ac:spMk id="767" creationId="{A9EF0F49-E440-7C0C-76D1-BDF58D654556}"/>
          </ac:spMkLst>
        </pc:spChg>
        <pc:spChg chg="mod">
          <ac:chgData name="David Modrak" userId="a441ea41-a2b3-4239-bd2a-8abb7ef788d0" providerId="ADAL" clId="{8698EC01-CC0B-4DA2-8089-AEA7173C8398}" dt="2023-03-29T02:04:03.573" v="945"/>
          <ac:spMkLst>
            <pc:docMk/>
            <pc:sldMk cId="1447936433" sldId="2145707561"/>
            <ac:spMk id="768" creationId="{6BA2C7F8-C7AD-D10A-22FE-66CBDE3C4888}"/>
          </ac:spMkLst>
        </pc:spChg>
        <pc:spChg chg="mod">
          <ac:chgData name="David Modrak" userId="a441ea41-a2b3-4239-bd2a-8abb7ef788d0" providerId="ADAL" clId="{8698EC01-CC0B-4DA2-8089-AEA7173C8398}" dt="2023-03-29T02:04:03.573" v="945"/>
          <ac:spMkLst>
            <pc:docMk/>
            <pc:sldMk cId="1447936433" sldId="2145707561"/>
            <ac:spMk id="769" creationId="{53F15B2E-BF18-27D0-48A7-4E67D4F64996}"/>
          </ac:spMkLst>
        </pc:spChg>
        <pc:spChg chg="mod">
          <ac:chgData name="David Modrak" userId="a441ea41-a2b3-4239-bd2a-8abb7ef788d0" providerId="ADAL" clId="{8698EC01-CC0B-4DA2-8089-AEA7173C8398}" dt="2023-03-29T02:04:03.573" v="945"/>
          <ac:spMkLst>
            <pc:docMk/>
            <pc:sldMk cId="1447936433" sldId="2145707561"/>
            <ac:spMk id="770" creationId="{F6C1DA67-D5F0-ED1F-0C08-711135139F4F}"/>
          </ac:spMkLst>
        </pc:spChg>
        <pc:spChg chg="mod">
          <ac:chgData name="David Modrak" userId="a441ea41-a2b3-4239-bd2a-8abb7ef788d0" providerId="ADAL" clId="{8698EC01-CC0B-4DA2-8089-AEA7173C8398}" dt="2023-03-29T02:04:03.573" v="945"/>
          <ac:spMkLst>
            <pc:docMk/>
            <pc:sldMk cId="1447936433" sldId="2145707561"/>
            <ac:spMk id="771" creationId="{535CBF5D-BBF7-C7D6-CD4E-AF5D3C13C846}"/>
          </ac:spMkLst>
        </pc:spChg>
        <pc:spChg chg="mod">
          <ac:chgData name="David Modrak" userId="a441ea41-a2b3-4239-bd2a-8abb7ef788d0" providerId="ADAL" clId="{8698EC01-CC0B-4DA2-8089-AEA7173C8398}" dt="2023-03-29T02:04:03.573" v="945"/>
          <ac:spMkLst>
            <pc:docMk/>
            <pc:sldMk cId="1447936433" sldId="2145707561"/>
            <ac:spMk id="772" creationId="{4FE0AC92-75C4-025F-CBD9-8532359C18C5}"/>
          </ac:spMkLst>
        </pc:spChg>
        <pc:spChg chg="mod">
          <ac:chgData name="David Modrak" userId="a441ea41-a2b3-4239-bd2a-8abb7ef788d0" providerId="ADAL" clId="{8698EC01-CC0B-4DA2-8089-AEA7173C8398}" dt="2023-03-29T02:04:03.573" v="945"/>
          <ac:spMkLst>
            <pc:docMk/>
            <pc:sldMk cId="1447936433" sldId="2145707561"/>
            <ac:spMk id="773" creationId="{DCE59EA6-B63E-2F85-EF1D-7BE5786DD06B}"/>
          </ac:spMkLst>
        </pc:spChg>
        <pc:spChg chg="mod">
          <ac:chgData name="David Modrak" userId="a441ea41-a2b3-4239-bd2a-8abb7ef788d0" providerId="ADAL" clId="{8698EC01-CC0B-4DA2-8089-AEA7173C8398}" dt="2023-03-29T02:04:03.573" v="945"/>
          <ac:spMkLst>
            <pc:docMk/>
            <pc:sldMk cId="1447936433" sldId="2145707561"/>
            <ac:spMk id="774" creationId="{F46C99A4-A608-30C6-031B-55D2BC12FE53}"/>
          </ac:spMkLst>
        </pc:spChg>
        <pc:spChg chg="mod">
          <ac:chgData name="David Modrak" userId="a441ea41-a2b3-4239-bd2a-8abb7ef788d0" providerId="ADAL" clId="{8698EC01-CC0B-4DA2-8089-AEA7173C8398}" dt="2023-03-29T02:04:03.573" v="945"/>
          <ac:spMkLst>
            <pc:docMk/>
            <pc:sldMk cId="1447936433" sldId="2145707561"/>
            <ac:spMk id="775" creationId="{440A8A61-B1D9-EAF8-DE40-8717CB8AEFCB}"/>
          </ac:spMkLst>
        </pc:spChg>
        <pc:spChg chg="mod">
          <ac:chgData name="David Modrak" userId="a441ea41-a2b3-4239-bd2a-8abb7ef788d0" providerId="ADAL" clId="{8698EC01-CC0B-4DA2-8089-AEA7173C8398}" dt="2023-03-29T02:04:03.573" v="945"/>
          <ac:spMkLst>
            <pc:docMk/>
            <pc:sldMk cId="1447936433" sldId="2145707561"/>
            <ac:spMk id="776" creationId="{388DE4C4-6A6B-895F-2605-FE637A862409}"/>
          </ac:spMkLst>
        </pc:spChg>
        <pc:spChg chg="mod">
          <ac:chgData name="David Modrak" userId="a441ea41-a2b3-4239-bd2a-8abb7ef788d0" providerId="ADAL" clId="{8698EC01-CC0B-4DA2-8089-AEA7173C8398}" dt="2023-03-29T02:04:03.573" v="945"/>
          <ac:spMkLst>
            <pc:docMk/>
            <pc:sldMk cId="1447936433" sldId="2145707561"/>
            <ac:spMk id="777" creationId="{B7AC6719-D37D-92DC-9711-0092FF4D3847}"/>
          </ac:spMkLst>
        </pc:spChg>
        <pc:spChg chg="mod">
          <ac:chgData name="David Modrak" userId="a441ea41-a2b3-4239-bd2a-8abb7ef788d0" providerId="ADAL" clId="{8698EC01-CC0B-4DA2-8089-AEA7173C8398}" dt="2023-03-29T02:04:03.573" v="945"/>
          <ac:spMkLst>
            <pc:docMk/>
            <pc:sldMk cId="1447936433" sldId="2145707561"/>
            <ac:spMk id="778" creationId="{FF20276A-A8B5-E3B4-0F94-C3048BB422E6}"/>
          </ac:spMkLst>
        </pc:spChg>
        <pc:spChg chg="mod">
          <ac:chgData name="David Modrak" userId="a441ea41-a2b3-4239-bd2a-8abb7ef788d0" providerId="ADAL" clId="{8698EC01-CC0B-4DA2-8089-AEA7173C8398}" dt="2023-03-29T02:04:03.573" v="945"/>
          <ac:spMkLst>
            <pc:docMk/>
            <pc:sldMk cId="1447936433" sldId="2145707561"/>
            <ac:spMk id="779" creationId="{0B3A80CD-8709-CBAD-5953-D26E0055380E}"/>
          </ac:spMkLst>
        </pc:spChg>
        <pc:spChg chg="mod">
          <ac:chgData name="David Modrak" userId="a441ea41-a2b3-4239-bd2a-8abb7ef788d0" providerId="ADAL" clId="{8698EC01-CC0B-4DA2-8089-AEA7173C8398}" dt="2023-03-29T02:04:03.573" v="945"/>
          <ac:spMkLst>
            <pc:docMk/>
            <pc:sldMk cId="1447936433" sldId="2145707561"/>
            <ac:spMk id="780" creationId="{3A007119-2B04-A2C2-61A2-5B5B90BD431C}"/>
          </ac:spMkLst>
        </pc:spChg>
        <pc:spChg chg="mod">
          <ac:chgData name="David Modrak" userId="a441ea41-a2b3-4239-bd2a-8abb7ef788d0" providerId="ADAL" clId="{8698EC01-CC0B-4DA2-8089-AEA7173C8398}" dt="2023-03-29T02:04:03.573" v="945"/>
          <ac:spMkLst>
            <pc:docMk/>
            <pc:sldMk cId="1447936433" sldId="2145707561"/>
            <ac:spMk id="781" creationId="{2021A508-BFE7-796E-DF1A-90D231ED7D86}"/>
          </ac:spMkLst>
        </pc:spChg>
        <pc:spChg chg="mod">
          <ac:chgData name="David Modrak" userId="a441ea41-a2b3-4239-bd2a-8abb7ef788d0" providerId="ADAL" clId="{8698EC01-CC0B-4DA2-8089-AEA7173C8398}" dt="2023-03-29T02:04:03.573" v="945"/>
          <ac:spMkLst>
            <pc:docMk/>
            <pc:sldMk cId="1447936433" sldId="2145707561"/>
            <ac:spMk id="782" creationId="{93D92952-5917-D764-C94A-61CBC32C56AE}"/>
          </ac:spMkLst>
        </pc:spChg>
        <pc:spChg chg="mod">
          <ac:chgData name="David Modrak" userId="a441ea41-a2b3-4239-bd2a-8abb7ef788d0" providerId="ADAL" clId="{8698EC01-CC0B-4DA2-8089-AEA7173C8398}" dt="2023-03-29T02:04:03.573" v="945"/>
          <ac:spMkLst>
            <pc:docMk/>
            <pc:sldMk cId="1447936433" sldId="2145707561"/>
            <ac:spMk id="783" creationId="{109C47CE-A8DF-312A-4A2A-34AA780F684C}"/>
          </ac:spMkLst>
        </pc:spChg>
        <pc:spChg chg="mod">
          <ac:chgData name="David Modrak" userId="a441ea41-a2b3-4239-bd2a-8abb7ef788d0" providerId="ADAL" clId="{8698EC01-CC0B-4DA2-8089-AEA7173C8398}" dt="2023-03-29T02:04:03.573" v="945"/>
          <ac:spMkLst>
            <pc:docMk/>
            <pc:sldMk cId="1447936433" sldId="2145707561"/>
            <ac:spMk id="784" creationId="{B7D78041-9DE0-98E9-9BA2-F0B62F3B7DD3}"/>
          </ac:spMkLst>
        </pc:spChg>
        <pc:spChg chg="mod">
          <ac:chgData name="David Modrak" userId="a441ea41-a2b3-4239-bd2a-8abb7ef788d0" providerId="ADAL" clId="{8698EC01-CC0B-4DA2-8089-AEA7173C8398}" dt="2023-03-29T02:04:03.573" v="945"/>
          <ac:spMkLst>
            <pc:docMk/>
            <pc:sldMk cId="1447936433" sldId="2145707561"/>
            <ac:spMk id="785" creationId="{5F8C0E78-E266-5FAF-9416-3373954CC153}"/>
          </ac:spMkLst>
        </pc:spChg>
        <pc:spChg chg="mod">
          <ac:chgData name="David Modrak" userId="a441ea41-a2b3-4239-bd2a-8abb7ef788d0" providerId="ADAL" clId="{8698EC01-CC0B-4DA2-8089-AEA7173C8398}" dt="2023-03-29T02:04:03.573" v="945"/>
          <ac:spMkLst>
            <pc:docMk/>
            <pc:sldMk cId="1447936433" sldId="2145707561"/>
            <ac:spMk id="786" creationId="{4FA631E6-A94C-4816-4B64-121102742A82}"/>
          </ac:spMkLst>
        </pc:spChg>
        <pc:spChg chg="mod">
          <ac:chgData name="David Modrak" userId="a441ea41-a2b3-4239-bd2a-8abb7ef788d0" providerId="ADAL" clId="{8698EC01-CC0B-4DA2-8089-AEA7173C8398}" dt="2023-03-29T02:04:03.573" v="945"/>
          <ac:spMkLst>
            <pc:docMk/>
            <pc:sldMk cId="1447936433" sldId="2145707561"/>
            <ac:spMk id="787" creationId="{3128AB94-E806-E4F9-80CA-87EE7D64A81B}"/>
          </ac:spMkLst>
        </pc:spChg>
        <pc:spChg chg="mod">
          <ac:chgData name="David Modrak" userId="a441ea41-a2b3-4239-bd2a-8abb7ef788d0" providerId="ADAL" clId="{8698EC01-CC0B-4DA2-8089-AEA7173C8398}" dt="2023-03-29T02:04:03.573" v="945"/>
          <ac:spMkLst>
            <pc:docMk/>
            <pc:sldMk cId="1447936433" sldId="2145707561"/>
            <ac:spMk id="788" creationId="{8792EC0C-79B1-9CE6-BD6A-D0C7BC038CBA}"/>
          </ac:spMkLst>
        </pc:spChg>
        <pc:spChg chg="mod">
          <ac:chgData name="David Modrak" userId="a441ea41-a2b3-4239-bd2a-8abb7ef788d0" providerId="ADAL" clId="{8698EC01-CC0B-4DA2-8089-AEA7173C8398}" dt="2023-03-29T02:04:03.573" v="945"/>
          <ac:spMkLst>
            <pc:docMk/>
            <pc:sldMk cId="1447936433" sldId="2145707561"/>
            <ac:spMk id="789" creationId="{8B52935A-5BE2-FCB0-D41D-211062050934}"/>
          </ac:spMkLst>
        </pc:spChg>
        <pc:spChg chg="mod">
          <ac:chgData name="David Modrak" userId="a441ea41-a2b3-4239-bd2a-8abb7ef788d0" providerId="ADAL" clId="{8698EC01-CC0B-4DA2-8089-AEA7173C8398}" dt="2023-03-29T02:04:03.573" v="945"/>
          <ac:spMkLst>
            <pc:docMk/>
            <pc:sldMk cId="1447936433" sldId="2145707561"/>
            <ac:spMk id="790" creationId="{9B457ED6-44CD-3A79-6B3D-660C5FCF86D4}"/>
          </ac:spMkLst>
        </pc:spChg>
        <pc:spChg chg="mod">
          <ac:chgData name="David Modrak" userId="a441ea41-a2b3-4239-bd2a-8abb7ef788d0" providerId="ADAL" clId="{8698EC01-CC0B-4DA2-8089-AEA7173C8398}" dt="2023-03-29T02:04:03.573" v="945"/>
          <ac:spMkLst>
            <pc:docMk/>
            <pc:sldMk cId="1447936433" sldId="2145707561"/>
            <ac:spMk id="791" creationId="{3645D6B0-4AAA-A3E6-D3F7-289C4BEA5C8C}"/>
          </ac:spMkLst>
        </pc:spChg>
        <pc:spChg chg="mod">
          <ac:chgData name="David Modrak" userId="a441ea41-a2b3-4239-bd2a-8abb7ef788d0" providerId="ADAL" clId="{8698EC01-CC0B-4DA2-8089-AEA7173C8398}" dt="2023-03-29T02:04:03.573" v="945"/>
          <ac:spMkLst>
            <pc:docMk/>
            <pc:sldMk cId="1447936433" sldId="2145707561"/>
            <ac:spMk id="792" creationId="{A7F855CD-A02D-48E3-FCBD-BFDBEE38D133}"/>
          </ac:spMkLst>
        </pc:spChg>
        <pc:spChg chg="mod">
          <ac:chgData name="David Modrak" userId="a441ea41-a2b3-4239-bd2a-8abb7ef788d0" providerId="ADAL" clId="{8698EC01-CC0B-4DA2-8089-AEA7173C8398}" dt="2023-03-29T02:04:03.573" v="945"/>
          <ac:spMkLst>
            <pc:docMk/>
            <pc:sldMk cId="1447936433" sldId="2145707561"/>
            <ac:spMk id="793" creationId="{85074685-20AF-F432-4BA2-CB9F81ABB744}"/>
          </ac:spMkLst>
        </pc:spChg>
        <pc:spChg chg="mod">
          <ac:chgData name="David Modrak" userId="a441ea41-a2b3-4239-bd2a-8abb7ef788d0" providerId="ADAL" clId="{8698EC01-CC0B-4DA2-8089-AEA7173C8398}" dt="2023-03-29T02:04:03.573" v="945"/>
          <ac:spMkLst>
            <pc:docMk/>
            <pc:sldMk cId="1447936433" sldId="2145707561"/>
            <ac:spMk id="794" creationId="{E19BC0EA-DEA7-55AC-E29B-37DDDFDCE5AF}"/>
          </ac:spMkLst>
        </pc:spChg>
        <pc:spChg chg="mod">
          <ac:chgData name="David Modrak" userId="a441ea41-a2b3-4239-bd2a-8abb7ef788d0" providerId="ADAL" clId="{8698EC01-CC0B-4DA2-8089-AEA7173C8398}" dt="2023-03-29T02:04:03.573" v="945"/>
          <ac:spMkLst>
            <pc:docMk/>
            <pc:sldMk cId="1447936433" sldId="2145707561"/>
            <ac:spMk id="795" creationId="{80F9F6B5-1FDF-7D4A-3A03-901388B28F04}"/>
          </ac:spMkLst>
        </pc:spChg>
        <pc:spChg chg="mod">
          <ac:chgData name="David Modrak" userId="a441ea41-a2b3-4239-bd2a-8abb7ef788d0" providerId="ADAL" clId="{8698EC01-CC0B-4DA2-8089-AEA7173C8398}" dt="2023-03-29T02:04:03.573" v="945"/>
          <ac:spMkLst>
            <pc:docMk/>
            <pc:sldMk cId="1447936433" sldId="2145707561"/>
            <ac:spMk id="796" creationId="{4F4BE51C-6D13-A5CF-4C50-9CF90A7BE949}"/>
          </ac:spMkLst>
        </pc:spChg>
        <pc:spChg chg="mod">
          <ac:chgData name="David Modrak" userId="a441ea41-a2b3-4239-bd2a-8abb7ef788d0" providerId="ADAL" clId="{8698EC01-CC0B-4DA2-8089-AEA7173C8398}" dt="2023-03-29T02:04:03.573" v="945"/>
          <ac:spMkLst>
            <pc:docMk/>
            <pc:sldMk cId="1447936433" sldId="2145707561"/>
            <ac:spMk id="797" creationId="{4716F6DC-58E0-0598-132C-F392900FDDB5}"/>
          </ac:spMkLst>
        </pc:spChg>
        <pc:spChg chg="mod">
          <ac:chgData name="David Modrak" userId="a441ea41-a2b3-4239-bd2a-8abb7ef788d0" providerId="ADAL" clId="{8698EC01-CC0B-4DA2-8089-AEA7173C8398}" dt="2023-03-29T02:04:03.573" v="945"/>
          <ac:spMkLst>
            <pc:docMk/>
            <pc:sldMk cId="1447936433" sldId="2145707561"/>
            <ac:spMk id="798" creationId="{98B339B8-E011-25A0-7418-DCAC31ED2743}"/>
          </ac:spMkLst>
        </pc:spChg>
        <pc:spChg chg="mod">
          <ac:chgData name="David Modrak" userId="a441ea41-a2b3-4239-bd2a-8abb7ef788d0" providerId="ADAL" clId="{8698EC01-CC0B-4DA2-8089-AEA7173C8398}" dt="2023-03-29T02:04:03.573" v="945"/>
          <ac:spMkLst>
            <pc:docMk/>
            <pc:sldMk cId="1447936433" sldId="2145707561"/>
            <ac:spMk id="799" creationId="{9D5AECEE-E110-987A-FBED-237D912D0138}"/>
          </ac:spMkLst>
        </pc:spChg>
        <pc:spChg chg="mod">
          <ac:chgData name="David Modrak" userId="a441ea41-a2b3-4239-bd2a-8abb7ef788d0" providerId="ADAL" clId="{8698EC01-CC0B-4DA2-8089-AEA7173C8398}" dt="2023-03-29T02:04:03.573" v="945"/>
          <ac:spMkLst>
            <pc:docMk/>
            <pc:sldMk cId="1447936433" sldId="2145707561"/>
            <ac:spMk id="800" creationId="{377DB2C3-16F3-2119-1BDC-F72B12991EA4}"/>
          </ac:spMkLst>
        </pc:spChg>
        <pc:spChg chg="mod">
          <ac:chgData name="David Modrak" userId="a441ea41-a2b3-4239-bd2a-8abb7ef788d0" providerId="ADAL" clId="{8698EC01-CC0B-4DA2-8089-AEA7173C8398}" dt="2023-03-29T02:04:03.573" v="945"/>
          <ac:spMkLst>
            <pc:docMk/>
            <pc:sldMk cId="1447936433" sldId="2145707561"/>
            <ac:spMk id="801" creationId="{B6DB3278-1E47-C717-C980-2ED9C09CDE98}"/>
          </ac:spMkLst>
        </pc:spChg>
        <pc:spChg chg="mod">
          <ac:chgData name="David Modrak" userId="a441ea41-a2b3-4239-bd2a-8abb7ef788d0" providerId="ADAL" clId="{8698EC01-CC0B-4DA2-8089-AEA7173C8398}" dt="2023-03-29T02:04:03.573" v="945"/>
          <ac:spMkLst>
            <pc:docMk/>
            <pc:sldMk cId="1447936433" sldId="2145707561"/>
            <ac:spMk id="802" creationId="{154DFF18-58F5-0914-5D22-F2FC1CA7480C}"/>
          </ac:spMkLst>
        </pc:spChg>
        <pc:spChg chg="mod">
          <ac:chgData name="David Modrak" userId="a441ea41-a2b3-4239-bd2a-8abb7ef788d0" providerId="ADAL" clId="{8698EC01-CC0B-4DA2-8089-AEA7173C8398}" dt="2023-03-29T02:04:03.573" v="945"/>
          <ac:spMkLst>
            <pc:docMk/>
            <pc:sldMk cId="1447936433" sldId="2145707561"/>
            <ac:spMk id="803" creationId="{C9D84D79-E35C-DCA2-3804-178627A68E61}"/>
          </ac:spMkLst>
        </pc:spChg>
        <pc:spChg chg="mod">
          <ac:chgData name="David Modrak" userId="a441ea41-a2b3-4239-bd2a-8abb7ef788d0" providerId="ADAL" clId="{8698EC01-CC0B-4DA2-8089-AEA7173C8398}" dt="2023-03-29T02:04:03.573" v="945"/>
          <ac:spMkLst>
            <pc:docMk/>
            <pc:sldMk cId="1447936433" sldId="2145707561"/>
            <ac:spMk id="804" creationId="{49B64BCD-08AC-05BA-8A7C-155B88D07E59}"/>
          </ac:spMkLst>
        </pc:spChg>
        <pc:spChg chg="mod">
          <ac:chgData name="David Modrak" userId="a441ea41-a2b3-4239-bd2a-8abb7ef788d0" providerId="ADAL" clId="{8698EC01-CC0B-4DA2-8089-AEA7173C8398}" dt="2023-03-29T02:04:03.573" v="945"/>
          <ac:spMkLst>
            <pc:docMk/>
            <pc:sldMk cId="1447936433" sldId="2145707561"/>
            <ac:spMk id="805" creationId="{C5D2F11C-D668-7E26-2EDE-A6DC4FF5C377}"/>
          </ac:spMkLst>
        </pc:spChg>
        <pc:spChg chg="mod">
          <ac:chgData name="David Modrak" userId="a441ea41-a2b3-4239-bd2a-8abb7ef788d0" providerId="ADAL" clId="{8698EC01-CC0B-4DA2-8089-AEA7173C8398}" dt="2023-03-29T02:04:03.573" v="945"/>
          <ac:spMkLst>
            <pc:docMk/>
            <pc:sldMk cId="1447936433" sldId="2145707561"/>
            <ac:spMk id="806" creationId="{8AAADE73-C10E-26A6-4836-FFC962354D2C}"/>
          </ac:spMkLst>
        </pc:spChg>
        <pc:spChg chg="mod">
          <ac:chgData name="David Modrak" userId="a441ea41-a2b3-4239-bd2a-8abb7ef788d0" providerId="ADAL" clId="{8698EC01-CC0B-4DA2-8089-AEA7173C8398}" dt="2023-03-29T02:04:03.573" v="945"/>
          <ac:spMkLst>
            <pc:docMk/>
            <pc:sldMk cId="1447936433" sldId="2145707561"/>
            <ac:spMk id="807" creationId="{0FFA6755-62B5-F33C-C737-74C8E4D99B20}"/>
          </ac:spMkLst>
        </pc:spChg>
        <pc:spChg chg="mod">
          <ac:chgData name="David Modrak" userId="a441ea41-a2b3-4239-bd2a-8abb7ef788d0" providerId="ADAL" clId="{8698EC01-CC0B-4DA2-8089-AEA7173C8398}" dt="2023-03-29T02:04:03.573" v="945"/>
          <ac:spMkLst>
            <pc:docMk/>
            <pc:sldMk cId="1447936433" sldId="2145707561"/>
            <ac:spMk id="808" creationId="{E714BAAF-3D21-3C7B-78DB-E0DCF946B1AC}"/>
          </ac:spMkLst>
        </pc:spChg>
        <pc:spChg chg="mod">
          <ac:chgData name="David Modrak" userId="a441ea41-a2b3-4239-bd2a-8abb7ef788d0" providerId="ADAL" clId="{8698EC01-CC0B-4DA2-8089-AEA7173C8398}" dt="2023-03-29T02:04:03.573" v="945"/>
          <ac:spMkLst>
            <pc:docMk/>
            <pc:sldMk cId="1447936433" sldId="2145707561"/>
            <ac:spMk id="809" creationId="{CEC4FED4-4056-7D09-B78A-8F46CB1F0F13}"/>
          </ac:spMkLst>
        </pc:spChg>
        <pc:spChg chg="mod">
          <ac:chgData name="David Modrak" userId="a441ea41-a2b3-4239-bd2a-8abb7ef788d0" providerId="ADAL" clId="{8698EC01-CC0B-4DA2-8089-AEA7173C8398}" dt="2023-03-29T02:04:03.573" v="945"/>
          <ac:spMkLst>
            <pc:docMk/>
            <pc:sldMk cId="1447936433" sldId="2145707561"/>
            <ac:spMk id="810" creationId="{2AA6FACF-DCF9-F189-4AE1-F92C7450AD4F}"/>
          </ac:spMkLst>
        </pc:spChg>
        <pc:spChg chg="mod">
          <ac:chgData name="David Modrak" userId="a441ea41-a2b3-4239-bd2a-8abb7ef788d0" providerId="ADAL" clId="{8698EC01-CC0B-4DA2-8089-AEA7173C8398}" dt="2023-03-29T02:04:03.573" v="945"/>
          <ac:spMkLst>
            <pc:docMk/>
            <pc:sldMk cId="1447936433" sldId="2145707561"/>
            <ac:spMk id="811" creationId="{7B94B663-FFBF-64AB-A133-0BDB353E8BCC}"/>
          </ac:spMkLst>
        </pc:spChg>
        <pc:spChg chg="mod">
          <ac:chgData name="David Modrak" userId="a441ea41-a2b3-4239-bd2a-8abb7ef788d0" providerId="ADAL" clId="{8698EC01-CC0B-4DA2-8089-AEA7173C8398}" dt="2023-03-29T02:04:03.573" v="945"/>
          <ac:spMkLst>
            <pc:docMk/>
            <pc:sldMk cId="1447936433" sldId="2145707561"/>
            <ac:spMk id="812" creationId="{FEA44BD5-85AE-D029-C676-7EED9A5B0802}"/>
          </ac:spMkLst>
        </pc:spChg>
        <pc:spChg chg="mod">
          <ac:chgData name="David Modrak" userId="a441ea41-a2b3-4239-bd2a-8abb7ef788d0" providerId="ADAL" clId="{8698EC01-CC0B-4DA2-8089-AEA7173C8398}" dt="2023-03-29T02:04:03.573" v="945"/>
          <ac:spMkLst>
            <pc:docMk/>
            <pc:sldMk cId="1447936433" sldId="2145707561"/>
            <ac:spMk id="813" creationId="{2020D0F7-4257-D5A8-58C1-889D4B3A5EB9}"/>
          </ac:spMkLst>
        </pc:spChg>
        <pc:spChg chg="mod">
          <ac:chgData name="David Modrak" userId="a441ea41-a2b3-4239-bd2a-8abb7ef788d0" providerId="ADAL" clId="{8698EC01-CC0B-4DA2-8089-AEA7173C8398}" dt="2023-03-29T02:04:03.573" v="945"/>
          <ac:spMkLst>
            <pc:docMk/>
            <pc:sldMk cId="1447936433" sldId="2145707561"/>
            <ac:spMk id="814" creationId="{1711B498-AE35-B425-02A4-961B382FC191}"/>
          </ac:spMkLst>
        </pc:spChg>
        <pc:spChg chg="mod">
          <ac:chgData name="David Modrak" userId="a441ea41-a2b3-4239-bd2a-8abb7ef788d0" providerId="ADAL" clId="{8698EC01-CC0B-4DA2-8089-AEA7173C8398}" dt="2023-03-29T02:04:03.573" v="945"/>
          <ac:spMkLst>
            <pc:docMk/>
            <pc:sldMk cId="1447936433" sldId="2145707561"/>
            <ac:spMk id="815" creationId="{584322C4-1682-FAB5-7147-F1A7DF5B2FA2}"/>
          </ac:spMkLst>
        </pc:spChg>
        <pc:spChg chg="mod">
          <ac:chgData name="David Modrak" userId="a441ea41-a2b3-4239-bd2a-8abb7ef788d0" providerId="ADAL" clId="{8698EC01-CC0B-4DA2-8089-AEA7173C8398}" dt="2023-03-29T02:04:03.573" v="945"/>
          <ac:spMkLst>
            <pc:docMk/>
            <pc:sldMk cId="1447936433" sldId="2145707561"/>
            <ac:spMk id="816" creationId="{51C41210-D3BF-93F6-0EE7-07D88000C75B}"/>
          </ac:spMkLst>
        </pc:spChg>
        <pc:spChg chg="mod">
          <ac:chgData name="David Modrak" userId="a441ea41-a2b3-4239-bd2a-8abb7ef788d0" providerId="ADAL" clId="{8698EC01-CC0B-4DA2-8089-AEA7173C8398}" dt="2023-03-29T02:04:03.573" v="945"/>
          <ac:spMkLst>
            <pc:docMk/>
            <pc:sldMk cId="1447936433" sldId="2145707561"/>
            <ac:spMk id="817" creationId="{86AA5A77-7377-47AE-CFA5-9ADE84D5398E}"/>
          </ac:spMkLst>
        </pc:spChg>
        <pc:spChg chg="mod">
          <ac:chgData name="David Modrak" userId="a441ea41-a2b3-4239-bd2a-8abb7ef788d0" providerId="ADAL" clId="{8698EC01-CC0B-4DA2-8089-AEA7173C8398}" dt="2023-03-29T02:04:03.573" v="945"/>
          <ac:spMkLst>
            <pc:docMk/>
            <pc:sldMk cId="1447936433" sldId="2145707561"/>
            <ac:spMk id="818" creationId="{D8014569-7820-12B3-8BA9-453FBAC28AE9}"/>
          </ac:spMkLst>
        </pc:spChg>
        <pc:spChg chg="mod">
          <ac:chgData name="David Modrak" userId="a441ea41-a2b3-4239-bd2a-8abb7ef788d0" providerId="ADAL" clId="{8698EC01-CC0B-4DA2-8089-AEA7173C8398}" dt="2023-03-29T02:04:03.573" v="945"/>
          <ac:spMkLst>
            <pc:docMk/>
            <pc:sldMk cId="1447936433" sldId="2145707561"/>
            <ac:spMk id="819" creationId="{50825B33-4004-EDFA-3969-EB921A6A92ED}"/>
          </ac:spMkLst>
        </pc:spChg>
        <pc:spChg chg="add del mod">
          <ac:chgData name="David Modrak" userId="a441ea41-a2b3-4239-bd2a-8abb7ef788d0" providerId="ADAL" clId="{8698EC01-CC0B-4DA2-8089-AEA7173C8398}" dt="2023-03-29T02:10:01.666" v="991"/>
          <ac:spMkLst>
            <pc:docMk/>
            <pc:sldMk cId="1447936433" sldId="2145707561"/>
            <ac:spMk id="820" creationId="{B840CC5D-B728-A52C-5F72-D8E9C51C0E00}"/>
          </ac:spMkLst>
        </pc:spChg>
        <pc:spChg chg="add del mod">
          <ac:chgData name="David Modrak" userId="a441ea41-a2b3-4239-bd2a-8abb7ef788d0" providerId="ADAL" clId="{8698EC01-CC0B-4DA2-8089-AEA7173C8398}" dt="2023-03-29T02:10:01.666" v="991"/>
          <ac:spMkLst>
            <pc:docMk/>
            <pc:sldMk cId="1447936433" sldId="2145707561"/>
            <ac:spMk id="821" creationId="{614ECFAD-1E0E-6719-12BD-2B971C1C84C8}"/>
          </ac:spMkLst>
        </pc:spChg>
        <pc:spChg chg="mod topLvl">
          <ac:chgData name="David Modrak" userId="a441ea41-a2b3-4239-bd2a-8abb7ef788d0" providerId="ADAL" clId="{8698EC01-CC0B-4DA2-8089-AEA7173C8398}" dt="2023-03-29T02:09:08.321" v="982" actId="165"/>
          <ac:spMkLst>
            <pc:docMk/>
            <pc:sldMk cId="1447936433" sldId="2145707561"/>
            <ac:spMk id="823" creationId="{EA8C4B7F-A4FB-CA42-C650-D382C671B77F}"/>
          </ac:spMkLst>
        </pc:spChg>
        <pc:spChg chg="mod topLvl">
          <ac:chgData name="David Modrak" userId="a441ea41-a2b3-4239-bd2a-8abb7ef788d0" providerId="ADAL" clId="{8698EC01-CC0B-4DA2-8089-AEA7173C8398}" dt="2023-03-29T02:09:08.321" v="982" actId="165"/>
          <ac:spMkLst>
            <pc:docMk/>
            <pc:sldMk cId="1447936433" sldId="2145707561"/>
            <ac:spMk id="824" creationId="{AD003D26-AEE2-B640-06B5-54DFB6B6C213}"/>
          </ac:spMkLst>
        </pc:spChg>
        <pc:spChg chg="mod topLvl">
          <ac:chgData name="David Modrak" userId="a441ea41-a2b3-4239-bd2a-8abb7ef788d0" providerId="ADAL" clId="{8698EC01-CC0B-4DA2-8089-AEA7173C8398}" dt="2023-03-29T02:09:08.321" v="982" actId="165"/>
          <ac:spMkLst>
            <pc:docMk/>
            <pc:sldMk cId="1447936433" sldId="2145707561"/>
            <ac:spMk id="825" creationId="{C2161189-C198-DF84-3A8F-065012520FA0}"/>
          </ac:spMkLst>
        </pc:spChg>
        <pc:spChg chg="mod topLvl">
          <ac:chgData name="David Modrak" userId="a441ea41-a2b3-4239-bd2a-8abb7ef788d0" providerId="ADAL" clId="{8698EC01-CC0B-4DA2-8089-AEA7173C8398}" dt="2023-03-29T02:09:08.321" v="982" actId="165"/>
          <ac:spMkLst>
            <pc:docMk/>
            <pc:sldMk cId="1447936433" sldId="2145707561"/>
            <ac:spMk id="826" creationId="{A8CDCFF8-0CF5-C1D9-C2D0-C7502E8D693C}"/>
          </ac:spMkLst>
        </pc:spChg>
        <pc:spChg chg="mod topLvl">
          <ac:chgData name="David Modrak" userId="a441ea41-a2b3-4239-bd2a-8abb7ef788d0" providerId="ADAL" clId="{8698EC01-CC0B-4DA2-8089-AEA7173C8398}" dt="2023-03-29T02:09:08.321" v="982" actId="165"/>
          <ac:spMkLst>
            <pc:docMk/>
            <pc:sldMk cId="1447936433" sldId="2145707561"/>
            <ac:spMk id="827" creationId="{8095185B-1940-B2D1-0F3C-5C152114ADD5}"/>
          </ac:spMkLst>
        </pc:spChg>
        <pc:spChg chg="mod topLvl">
          <ac:chgData name="David Modrak" userId="a441ea41-a2b3-4239-bd2a-8abb7ef788d0" providerId="ADAL" clId="{8698EC01-CC0B-4DA2-8089-AEA7173C8398}" dt="2023-03-29T02:09:08.321" v="982" actId="165"/>
          <ac:spMkLst>
            <pc:docMk/>
            <pc:sldMk cId="1447936433" sldId="2145707561"/>
            <ac:spMk id="828" creationId="{D056792C-27CA-9019-ED84-3FB26DE46662}"/>
          </ac:spMkLst>
        </pc:spChg>
        <pc:spChg chg="mod topLvl">
          <ac:chgData name="David Modrak" userId="a441ea41-a2b3-4239-bd2a-8abb7ef788d0" providerId="ADAL" clId="{8698EC01-CC0B-4DA2-8089-AEA7173C8398}" dt="2023-03-29T02:09:08.321" v="982" actId="165"/>
          <ac:spMkLst>
            <pc:docMk/>
            <pc:sldMk cId="1447936433" sldId="2145707561"/>
            <ac:spMk id="829" creationId="{678C9DB5-774E-4B0B-F0F0-EE827C0C6B1D}"/>
          </ac:spMkLst>
        </pc:spChg>
        <pc:spChg chg="mod topLvl">
          <ac:chgData name="David Modrak" userId="a441ea41-a2b3-4239-bd2a-8abb7ef788d0" providerId="ADAL" clId="{8698EC01-CC0B-4DA2-8089-AEA7173C8398}" dt="2023-03-29T02:09:08.321" v="982" actId="165"/>
          <ac:spMkLst>
            <pc:docMk/>
            <pc:sldMk cId="1447936433" sldId="2145707561"/>
            <ac:spMk id="830" creationId="{F0CFC992-705D-995B-D3D7-6DD1E43C5E63}"/>
          </ac:spMkLst>
        </pc:spChg>
        <pc:spChg chg="mod topLvl">
          <ac:chgData name="David Modrak" userId="a441ea41-a2b3-4239-bd2a-8abb7ef788d0" providerId="ADAL" clId="{8698EC01-CC0B-4DA2-8089-AEA7173C8398}" dt="2023-03-29T02:09:08.321" v="982" actId="165"/>
          <ac:spMkLst>
            <pc:docMk/>
            <pc:sldMk cId="1447936433" sldId="2145707561"/>
            <ac:spMk id="831" creationId="{6D1A791A-D4F8-0C97-1F94-E49F80CB8892}"/>
          </ac:spMkLst>
        </pc:spChg>
        <pc:spChg chg="mod topLvl">
          <ac:chgData name="David Modrak" userId="a441ea41-a2b3-4239-bd2a-8abb7ef788d0" providerId="ADAL" clId="{8698EC01-CC0B-4DA2-8089-AEA7173C8398}" dt="2023-03-29T02:09:08.321" v="982" actId="165"/>
          <ac:spMkLst>
            <pc:docMk/>
            <pc:sldMk cId="1447936433" sldId="2145707561"/>
            <ac:spMk id="832" creationId="{BEF97DB4-90DE-27F7-0709-A1E527564F9B}"/>
          </ac:spMkLst>
        </pc:spChg>
        <pc:spChg chg="mod topLvl">
          <ac:chgData name="David Modrak" userId="a441ea41-a2b3-4239-bd2a-8abb7ef788d0" providerId="ADAL" clId="{8698EC01-CC0B-4DA2-8089-AEA7173C8398}" dt="2023-03-29T02:09:08.321" v="982" actId="165"/>
          <ac:spMkLst>
            <pc:docMk/>
            <pc:sldMk cId="1447936433" sldId="2145707561"/>
            <ac:spMk id="833" creationId="{C03B5737-9239-826A-D334-23B46C8FE09B}"/>
          </ac:spMkLst>
        </pc:spChg>
        <pc:spChg chg="mod topLvl">
          <ac:chgData name="David Modrak" userId="a441ea41-a2b3-4239-bd2a-8abb7ef788d0" providerId="ADAL" clId="{8698EC01-CC0B-4DA2-8089-AEA7173C8398}" dt="2023-03-29T02:09:08.321" v="982" actId="165"/>
          <ac:spMkLst>
            <pc:docMk/>
            <pc:sldMk cId="1447936433" sldId="2145707561"/>
            <ac:spMk id="834" creationId="{70B20C66-3024-3187-0B97-026AF48D9DC1}"/>
          </ac:spMkLst>
        </pc:spChg>
        <pc:spChg chg="mod topLvl">
          <ac:chgData name="David Modrak" userId="a441ea41-a2b3-4239-bd2a-8abb7ef788d0" providerId="ADAL" clId="{8698EC01-CC0B-4DA2-8089-AEA7173C8398}" dt="2023-03-29T02:09:08.321" v="982" actId="165"/>
          <ac:spMkLst>
            <pc:docMk/>
            <pc:sldMk cId="1447936433" sldId="2145707561"/>
            <ac:spMk id="835" creationId="{C0A68527-5793-C621-C41D-30FF2D3AA13C}"/>
          </ac:spMkLst>
        </pc:spChg>
        <pc:spChg chg="mod topLvl">
          <ac:chgData name="David Modrak" userId="a441ea41-a2b3-4239-bd2a-8abb7ef788d0" providerId="ADAL" clId="{8698EC01-CC0B-4DA2-8089-AEA7173C8398}" dt="2023-03-29T02:09:08.321" v="982" actId="165"/>
          <ac:spMkLst>
            <pc:docMk/>
            <pc:sldMk cId="1447936433" sldId="2145707561"/>
            <ac:spMk id="836" creationId="{14D482AE-DA56-3331-9A8A-2289B8C77423}"/>
          </ac:spMkLst>
        </pc:spChg>
        <pc:spChg chg="mod topLvl">
          <ac:chgData name="David Modrak" userId="a441ea41-a2b3-4239-bd2a-8abb7ef788d0" providerId="ADAL" clId="{8698EC01-CC0B-4DA2-8089-AEA7173C8398}" dt="2023-03-29T02:09:08.321" v="982" actId="165"/>
          <ac:spMkLst>
            <pc:docMk/>
            <pc:sldMk cId="1447936433" sldId="2145707561"/>
            <ac:spMk id="837" creationId="{AB29ADE2-EE61-90FD-F0B3-5252AC3C513B}"/>
          </ac:spMkLst>
        </pc:spChg>
        <pc:spChg chg="mod topLvl">
          <ac:chgData name="David Modrak" userId="a441ea41-a2b3-4239-bd2a-8abb7ef788d0" providerId="ADAL" clId="{8698EC01-CC0B-4DA2-8089-AEA7173C8398}" dt="2023-03-29T02:09:08.321" v="982" actId="165"/>
          <ac:spMkLst>
            <pc:docMk/>
            <pc:sldMk cId="1447936433" sldId="2145707561"/>
            <ac:spMk id="838" creationId="{1E943FCE-19AB-368F-BF61-D91CC17F72BB}"/>
          </ac:spMkLst>
        </pc:spChg>
        <pc:spChg chg="mod topLvl">
          <ac:chgData name="David Modrak" userId="a441ea41-a2b3-4239-bd2a-8abb7ef788d0" providerId="ADAL" clId="{8698EC01-CC0B-4DA2-8089-AEA7173C8398}" dt="2023-03-29T02:09:08.321" v="982" actId="165"/>
          <ac:spMkLst>
            <pc:docMk/>
            <pc:sldMk cId="1447936433" sldId="2145707561"/>
            <ac:spMk id="839" creationId="{F847431B-6B4D-1362-A39A-2836BF2D05DF}"/>
          </ac:spMkLst>
        </pc:spChg>
        <pc:spChg chg="mod topLvl">
          <ac:chgData name="David Modrak" userId="a441ea41-a2b3-4239-bd2a-8abb7ef788d0" providerId="ADAL" clId="{8698EC01-CC0B-4DA2-8089-AEA7173C8398}" dt="2023-03-29T02:09:08.321" v="982" actId="165"/>
          <ac:spMkLst>
            <pc:docMk/>
            <pc:sldMk cId="1447936433" sldId="2145707561"/>
            <ac:spMk id="840" creationId="{BA1E7B46-0AFD-19FE-7B3F-86FEDC3EADF0}"/>
          </ac:spMkLst>
        </pc:spChg>
        <pc:spChg chg="mod topLvl">
          <ac:chgData name="David Modrak" userId="a441ea41-a2b3-4239-bd2a-8abb7ef788d0" providerId="ADAL" clId="{8698EC01-CC0B-4DA2-8089-AEA7173C8398}" dt="2023-03-29T02:09:08.321" v="982" actId="165"/>
          <ac:spMkLst>
            <pc:docMk/>
            <pc:sldMk cId="1447936433" sldId="2145707561"/>
            <ac:spMk id="841" creationId="{23D047E9-0804-69FB-ADE7-4E11C559B32E}"/>
          </ac:spMkLst>
        </pc:spChg>
        <pc:spChg chg="mod topLvl">
          <ac:chgData name="David Modrak" userId="a441ea41-a2b3-4239-bd2a-8abb7ef788d0" providerId="ADAL" clId="{8698EC01-CC0B-4DA2-8089-AEA7173C8398}" dt="2023-03-29T02:09:08.321" v="982" actId="165"/>
          <ac:spMkLst>
            <pc:docMk/>
            <pc:sldMk cId="1447936433" sldId="2145707561"/>
            <ac:spMk id="842" creationId="{2D95FCB1-0D43-F21F-ACF7-9CB784C51436}"/>
          </ac:spMkLst>
        </pc:spChg>
        <pc:spChg chg="mod topLvl">
          <ac:chgData name="David Modrak" userId="a441ea41-a2b3-4239-bd2a-8abb7ef788d0" providerId="ADAL" clId="{8698EC01-CC0B-4DA2-8089-AEA7173C8398}" dt="2023-03-29T02:09:08.321" v="982" actId="165"/>
          <ac:spMkLst>
            <pc:docMk/>
            <pc:sldMk cId="1447936433" sldId="2145707561"/>
            <ac:spMk id="843" creationId="{690BA539-9DC0-E2D9-0DAD-7E3264B8B637}"/>
          </ac:spMkLst>
        </pc:spChg>
        <pc:spChg chg="mod topLvl">
          <ac:chgData name="David Modrak" userId="a441ea41-a2b3-4239-bd2a-8abb7ef788d0" providerId="ADAL" clId="{8698EC01-CC0B-4DA2-8089-AEA7173C8398}" dt="2023-03-29T02:09:08.321" v="982" actId="165"/>
          <ac:spMkLst>
            <pc:docMk/>
            <pc:sldMk cId="1447936433" sldId="2145707561"/>
            <ac:spMk id="844" creationId="{8295F15A-3CD0-77DC-E422-DEF8622A7A82}"/>
          </ac:spMkLst>
        </pc:spChg>
        <pc:spChg chg="mod topLvl">
          <ac:chgData name="David Modrak" userId="a441ea41-a2b3-4239-bd2a-8abb7ef788d0" providerId="ADAL" clId="{8698EC01-CC0B-4DA2-8089-AEA7173C8398}" dt="2023-03-29T02:09:08.321" v="982" actId="165"/>
          <ac:spMkLst>
            <pc:docMk/>
            <pc:sldMk cId="1447936433" sldId="2145707561"/>
            <ac:spMk id="845" creationId="{2E3DF4D1-50AB-EB1D-95A7-92BB5A2BB3AA}"/>
          </ac:spMkLst>
        </pc:spChg>
        <pc:spChg chg="mod topLvl">
          <ac:chgData name="David Modrak" userId="a441ea41-a2b3-4239-bd2a-8abb7ef788d0" providerId="ADAL" clId="{8698EC01-CC0B-4DA2-8089-AEA7173C8398}" dt="2023-03-29T02:09:08.321" v="982" actId="165"/>
          <ac:spMkLst>
            <pc:docMk/>
            <pc:sldMk cId="1447936433" sldId="2145707561"/>
            <ac:spMk id="846" creationId="{65F9EF9C-D74E-C040-3DDE-3FA0FF34F0EE}"/>
          </ac:spMkLst>
        </pc:spChg>
        <pc:spChg chg="mod topLvl">
          <ac:chgData name="David Modrak" userId="a441ea41-a2b3-4239-bd2a-8abb7ef788d0" providerId="ADAL" clId="{8698EC01-CC0B-4DA2-8089-AEA7173C8398}" dt="2023-03-29T02:09:08.321" v="982" actId="165"/>
          <ac:spMkLst>
            <pc:docMk/>
            <pc:sldMk cId="1447936433" sldId="2145707561"/>
            <ac:spMk id="847" creationId="{809BEE2E-2E19-B642-05BB-F32DA292D3FC}"/>
          </ac:spMkLst>
        </pc:spChg>
        <pc:spChg chg="mod topLvl">
          <ac:chgData name="David Modrak" userId="a441ea41-a2b3-4239-bd2a-8abb7ef788d0" providerId="ADAL" clId="{8698EC01-CC0B-4DA2-8089-AEA7173C8398}" dt="2023-03-29T02:09:08.321" v="982" actId="165"/>
          <ac:spMkLst>
            <pc:docMk/>
            <pc:sldMk cId="1447936433" sldId="2145707561"/>
            <ac:spMk id="848" creationId="{44E4772D-106B-5260-25CE-6E5C47B89176}"/>
          </ac:spMkLst>
        </pc:spChg>
        <pc:spChg chg="mod topLvl">
          <ac:chgData name="David Modrak" userId="a441ea41-a2b3-4239-bd2a-8abb7ef788d0" providerId="ADAL" clId="{8698EC01-CC0B-4DA2-8089-AEA7173C8398}" dt="2023-03-29T02:09:08.321" v="982" actId="165"/>
          <ac:spMkLst>
            <pc:docMk/>
            <pc:sldMk cId="1447936433" sldId="2145707561"/>
            <ac:spMk id="849" creationId="{274F8D9E-4A4B-6E73-B4DC-E9C2E3115F54}"/>
          </ac:spMkLst>
        </pc:spChg>
        <pc:spChg chg="mod topLvl">
          <ac:chgData name="David Modrak" userId="a441ea41-a2b3-4239-bd2a-8abb7ef788d0" providerId="ADAL" clId="{8698EC01-CC0B-4DA2-8089-AEA7173C8398}" dt="2023-03-29T02:09:08.321" v="982" actId="165"/>
          <ac:spMkLst>
            <pc:docMk/>
            <pc:sldMk cId="1447936433" sldId="2145707561"/>
            <ac:spMk id="850" creationId="{E6397485-9B66-4063-AAA4-80F07E1A5EF2}"/>
          </ac:spMkLst>
        </pc:spChg>
        <pc:spChg chg="mod topLvl">
          <ac:chgData name="David Modrak" userId="a441ea41-a2b3-4239-bd2a-8abb7ef788d0" providerId="ADAL" clId="{8698EC01-CC0B-4DA2-8089-AEA7173C8398}" dt="2023-03-29T02:09:08.321" v="982" actId="165"/>
          <ac:spMkLst>
            <pc:docMk/>
            <pc:sldMk cId="1447936433" sldId="2145707561"/>
            <ac:spMk id="851" creationId="{2C9C4F3A-7D1D-8B22-6A15-5CB4D2326CC4}"/>
          </ac:spMkLst>
        </pc:spChg>
        <pc:spChg chg="mod topLvl">
          <ac:chgData name="David Modrak" userId="a441ea41-a2b3-4239-bd2a-8abb7ef788d0" providerId="ADAL" clId="{8698EC01-CC0B-4DA2-8089-AEA7173C8398}" dt="2023-03-29T02:09:08.321" v="982" actId="165"/>
          <ac:spMkLst>
            <pc:docMk/>
            <pc:sldMk cId="1447936433" sldId="2145707561"/>
            <ac:spMk id="852" creationId="{39814017-4CE8-2C99-1F3E-0ED173DC783D}"/>
          </ac:spMkLst>
        </pc:spChg>
        <pc:spChg chg="mod topLvl">
          <ac:chgData name="David Modrak" userId="a441ea41-a2b3-4239-bd2a-8abb7ef788d0" providerId="ADAL" clId="{8698EC01-CC0B-4DA2-8089-AEA7173C8398}" dt="2023-03-29T02:09:08.321" v="982" actId="165"/>
          <ac:spMkLst>
            <pc:docMk/>
            <pc:sldMk cId="1447936433" sldId="2145707561"/>
            <ac:spMk id="853" creationId="{37C35063-99D9-35EB-5789-ACA49D45B390}"/>
          </ac:spMkLst>
        </pc:spChg>
        <pc:spChg chg="mod topLvl">
          <ac:chgData name="David Modrak" userId="a441ea41-a2b3-4239-bd2a-8abb7ef788d0" providerId="ADAL" clId="{8698EC01-CC0B-4DA2-8089-AEA7173C8398}" dt="2023-03-29T02:09:08.321" v="982" actId="165"/>
          <ac:spMkLst>
            <pc:docMk/>
            <pc:sldMk cId="1447936433" sldId="2145707561"/>
            <ac:spMk id="854" creationId="{D03557D6-299F-3A97-0F3A-5CF79CE037F9}"/>
          </ac:spMkLst>
        </pc:spChg>
        <pc:spChg chg="mod topLvl">
          <ac:chgData name="David Modrak" userId="a441ea41-a2b3-4239-bd2a-8abb7ef788d0" providerId="ADAL" clId="{8698EC01-CC0B-4DA2-8089-AEA7173C8398}" dt="2023-03-29T02:09:08.321" v="982" actId="165"/>
          <ac:spMkLst>
            <pc:docMk/>
            <pc:sldMk cId="1447936433" sldId="2145707561"/>
            <ac:spMk id="855" creationId="{73B76D8D-4D5E-C27F-2F19-9AA984B80481}"/>
          </ac:spMkLst>
        </pc:spChg>
        <pc:spChg chg="mod topLvl">
          <ac:chgData name="David Modrak" userId="a441ea41-a2b3-4239-bd2a-8abb7ef788d0" providerId="ADAL" clId="{8698EC01-CC0B-4DA2-8089-AEA7173C8398}" dt="2023-03-29T02:09:08.321" v="982" actId="165"/>
          <ac:spMkLst>
            <pc:docMk/>
            <pc:sldMk cId="1447936433" sldId="2145707561"/>
            <ac:spMk id="856" creationId="{3FD9672A-6384-E856-132E-2C630E3FA5E6}"/>
          </ac:spMkLst>
        </pc:spChg>
        <pc:spChg chg="mod topLvl">
          <ac:chgData name="David Modrak" userId="a441ea41-a2b3-4239-bd2a-8abb7ef788d0" providerId="ADAL" clId="{8698EC01-CC0B-4DA2-8089-AEA7173C8398}" dt="2023-03-29T02:09:08.321" v="982" actId="165"/>
          <ac:spMkLst>
            <pc:docMk/>
            <pc:sldMk cId="1447936433" sldId="2145707561"/>
            <ac:spMk id="857" creationId="{7ACFE9E1-608E-8493-CD58-791097008E64}"/>
          </ac:spMkLst>
        </pc:spChg>
        <pc:spChg chg="mod topLvl">
          <ac:chgData name="David Modrak" userId="a441ea41-a2b3-4239-bd2a-8abb7ef788d0" providerId="ADAL" clId="{8698EC01-CC0B-4DA2-8089-AEA7173C8398}" dt="2023-03-29T02:09:08.321" v="982" actId="165"/>
          <ac:spMkLst>
            <pc:docMk/>
            <pc:sldMk cId="1447936433" sldId="2145707561"/>
            <ac:spMk id="858" creationId="{25D1FAD2-136D-829C-42A8-B0DB8CF8E5B6}"/>
          </ac:spMkLst>
        </pc:spChg>
        <pc:spChg chg="mod topLvl">
          <ac:chgData name="David Modrak" userId="a441ea41-a2b3-4239-bd2a-8abb7ef788d0" providerId="ADAL" clId="{8698EC01-CC0B-4DA2-8089-AEA7173C8398}" dt="2023-03-29T02:09:08.321" v="982" actId="165"/>
          <ac:spMkLst>
            <pc:docMk/>
            <pc:sldMk cId="1447936433" sldId="2145707561"/>
            <ac:spMk id="859" creationId="{501DA047-4494-DA12-91D2-9CAE426FB71F}"/>
          </ac:spMkLst>
        </pc:spChg>
        <pc:spChg chg="mod topLvl">
          <ac:chgData name="David Modrak" userId="a441ea41-a2b3-4239-bd2a-8abb7ef788d0" providerId="ADAL" clId="{8698EC01-CC0B-4DA2-8089-AEA7173C8398}" dt="2023-03-29T02:09:08.321" v="982" actId="165"/>
          <ac:spMkLst>
            <pc:docMk/>
            <pc:sldMk cId="1447936433" sldId="2145707561"/>
            <ac:spMk id="860" creationId="{A392E28A-EB5E-0D54-4B4C-3C00F5B43E4B}"/>
          </ac:spMkLst>
        </pc:spChg>
        <pc:spChg chg="mod topLvl">
          <ac:chgData name="David Modrak" userId="a441ea41-a2b3-4239-bd2a-8abb7ef788d0" providerId="ADAL" clId="{8698EC01-CC0B-4DA2-8089-AEA7173C8398}" dt="2023-03-29T02:09:08.321" v="982" actId="165"/>
          <ac:spMkLst>
            <pc:docMk/>
            <pc:sldMk cId="1447936433" sldId="2145707561"/>
            <ac:spMk id="861" creationId="{793AE548-F668-690F-46C3-5294778F4D77}"/>
          </ac:spMkLst>
        </pc:spChg>
        <pc:spChg chg="mod topLvl">
          <ac:chgData name="David Modrak" userId="a441ea41-a2b3-4239-bd2a-8abb7ef788d0" providerId="ADAL" clId="{8698EC01-CC0B-4DA2-8089-AEA7173C8398}" dt="2023-03-29T02:09:08.321" v="982" actId="165"/>
          <ac:spMkLst>
            <pc:docMk/>
            <pc:sldMk cId="1447936433" sldId="2145707561"/>
            <ac:spMk id="862" creationId="{060D502D-D76D-C5E7-812D-7B769A5510C7}"/>
          </ac:spMkLst>
        </pc:spChg>
        <pc:spChg chg="mod topLvl">
          <ac:chgData name="David Modrak" userId="a441ea41-a2b3-4239-bd2a-8abb7ef788d0" providerId="ADAL" clId="{8698EC01-CC0B-4DA2-8089-AEA7173C8398}" dt="2023-03-29T02:09:08.321" v="982" actId="165"/>
          <ac:spMkLst>
            <pc:docMk/>
            <pc:sldMk cId="1447936433" sldId="2145707561"/>
            <ac:spMk id="863" creationId="{91A21FD2-139C-578A-37F9-FF5280FA5114}"/>
          </ac:spMkLst>
        </pc:spChg>
        <pc:spChg chg="mod topLvl">
          <ac:chgData name="David Modrak" userId="a441ea41-a2b3-4239-bd2a-8abb7ef788d0" providerId="ADAL" clId="{8698EC01-CC0B-4DA2-8089-AEA7173C8398}" dt="2023-03-29T02:09:08.321" v="982" actId="165"/>
          <ac:spMkLst>
            <pc:docMk/>
            <pc:sldMk cId="1447936433" sldId="2145707561"/>
            <ac:spMk id="864" creationId="{18C43A49-D004-FB49-3471-89BD3D27E8EE}"/>
          </ac:spMkLst>
        </pc:spChg>
        <pc:spChg chg="mod topLvl">
          <ac:chgData name="David Modrak" userId="a441ea41-a2b3-4239-bd2a-8abb7ef788d0" providerId="ADAL" clId="{8698EC01-CC0B-4DA2-8089-AEA7173C8398}" dt="2023-03-29T02:09:08.321" v="982" actId="165"/>
          <ac:spMkLst>
            <pc:docMk/>
            <pc:sldMk cId="1447936433" sldId="2145707561"/>
            <ac:spMk id="865" creationId="{7AE6F48B-90D9-5C79-2BCD-E1CBF4B3FE0C}"/>
          </ac:spMkLst>
        </pc:spChg>
        <pc:spChg chg="mod topLvl">
          <ac:chgData name="David Modrak" userId="a441ea41-a2b3-4239-bd2a-8abb7ef788d0" providerId="ADAL" clId="{8698EC01-CC0B-4DA2-8089-AEA7173C8398}" dt="2023-03-29T02:09:08.321" v="982" actId="165"/>
          <ac:spMkLst>
            <pc:docMk/>
            <pc:sldMk cId="1447936433" sldId="2145707561"/>
            <ac:spMk id="866" creationId="{ADB6A222-B58E-DE9F-3D99-707B3B0979A4}"/>
          </ac:spMkLst>
        </pc:spChg>
        <pc:spChg chg="mod topLvl">
          <ac:chgData name="David Modrak" userId="a441ea41-a2b3-4239-bd2a-8abb7ef788d0" providerId="ADAL" clId="{8698EC01-CC0B-4DA2-8089-AEA7173C8398}" dt="2023-03-29T02:09:08.321" v="982" actId="165"/>
          <ac:spMkLst>
            <pc:docMk/>
            <pc:sldMk cId="1447936433" sldId="2145707561"/>
            <ac:spMk id="867" creationId="{D5C458B0-21B3-EB2F-B83A-2B2EF12659A2}"/>
          </ac:spMkLst>
        </pc:spChg>
        <pc:spChg chg="mod topLvl">
          <ac:chgData name="David Modrak" userId="a441ea41-a2b3-4239-bd2a-8abb7ef788d0" providerId="ADAL" clId="{8698EC01-CC0B-4DA2-8089-AEA7173C8398}" dt="2023-03-29T02:09:08.321" v="982" actId="165"/>
          <ac:spMkLst>
            <pc:docMk/>
            <pc:sldMk cId="1447936433" sldId="2145707561"/>
            <ac:spMk id="868" creationId="{4535B00C-EFB5-DEC2-7451-731FD6ADB5FF}"/>
          </ac:spMkLst>
        </pc:spChg>
        <pc:spChg chg="mod topLvl">
          <ac:chgData name="David Modrak" userId="a441ea41-a2b3-4239-bd2a-8abb7ef788d0" providerId="ADAL" clId="{8698EC01-CC0B-4DA2-8089-AEA7173C8398}" dt="2023-03-29T02:09:08.321" v="982" actId="165"/>
          <ac:spMkLst>
            <pc:docMk/>
            <pc:sldMk cId="1447936433" sldId="2145707561"/>
            <ac:spMk id="869" creationId="{62820363-9B3F-C7F7-EDA4-6E34AE4F751C}"/>
          </ac:spMkLst>
        </pc:spChg>
        <pc:spChg chg="mod topLvl">
          <ac:chgData name="David Modrak" userId="a441ea41-a2b3-4239-bd2a-8abb7ef788d0" providerId="ADAL" clId="{8698EC01-CC0B-4DA2-8089-AEA7173C8398}" dt="2023-03-29T02:09:08.321" v="982" actId="165"/>
          <ac:spMkLst>
            <pc:docMk/>
            <pc:sldMk cId="1447936433" sldId="2145707561"/>
            <ac:spMk id="870" creationId="{F146B6E0-242A-32D1-5EA7-6EF438B4A0A3}"/>
          </ac:spMkLst>
        </pc:spChg>
        <pc:spChg chg="mod topLvl">
          <ac:chgData name="David Modrak" userId="a441ea41-a2b3-4239-bd2a-8abb7ef788d0" providerId="ADAL" clId="{8698EC01-CC0B-4DA2-8089-AEA7173C8398}" dt="2023-03-29T02:09:08.321" v="982" actId="165"/>
          <ac:spMkLst>
            <pc:docMk/>
            <pc:sldMk cId="1447936433" sldId="2145707561"/>
            <ac:spMk id="871" creationId="{031BD405-7E3F-0B5D-535E-46C1E37986A2}"/>
          </ac:spMkLst>
        </pc:spChg>
        <pc:spChg chg="mod topLvl">
          <ac:chgData name="David Modrak" userId="a441ea41-a2b3-4239-bd2a-8abb7ef788d0" providerId="ADAL" clId="{8698EC01-CC0B-4DA2-8089-AEA7173C8398}" dt="2023-03-29T02:09:08.321" v="982" actId="165"/>
          <ac:spMkLst>
            <pc:docMk/>
            <pc:sldMk cId="1447936433" sldId="2145707561"/>
            <ac:spMk id="872" creationId="{9970A964-6118-EFD0-6448-7051F37DB4C6}"/>
          </ac:spMkLst>
        </pc:spChg>
        <pc:spChg chg="mod topLvl">
          <ac:chgData name="David Modrak" userId="a441ea41-a2b3-4239-bd2a-8abb7ef788d0" providerId="ADAL" clId="{8698EC01-CC0B-4DA2-8089-AEA7173C8398}" dt="2023-03-29T02:09:08.321" v="982" actId="165"/>
          <ac:spMkLst>
            <pc:docMk/>
            <pc:sldMk cId="1447936433" sldId="2145707561"/>
            <ac:spMk id="873" creationId="{475C9040-42DF-67A3-44F3-9E44C4981E6A}"/>
          </ac:spMkLst>
        </pc:spChg>
        <pc:spChg chg="mod topLvl">
          <ac:chgData name="David Modrak" userId="a441ea41-a2b3-4239-bd2a-8abb7ef788d0" providerId="ADAL" clId="{8698EC01-CC0B-4DA2-8089-AEA7173C8398}" dt="2023-03-29T02:09:08.321" v="982" actId="165"/>
          <ac:spMkLst>
            <pc:docMk/>
            <pc:sldMk cId="1447936433" sldId="2145707561"/>
            <ac:spMk id="874" creationId="{D488582B-CE33-6C51-83B5-25B5247FF803}"/>
          </ac:spMkLst>
        </pc:spChg>
        <pc:spChg chg="mod topLvl">
          <ac:chgData name="David Modrak" userId="a441ea41-a2b3-4239-bd2a-8abb7ef788d0" providerId="ADAL" clId="{8698EC01-CC0B-4DA2-8089-AEA7173C8398}" dt="2023-03-29T02:09:08.321" v="982" actId="165"/>
          <ac:spMkLst>
            <pc:docMk/>
            <pc:sldMk cId="1447936433" sldId="2145707561"/>
            <ac:spMk id="875" creationId="{D9FC8205-4C99-5987-0457-B87933731557}"/>
          </ac:spMkLst>
        </pc:spChg>
        <pc:spChg chg="mod topLvl">
          <ac:chgData name="David Modrak" userId="a441ea41-a2b3-4239-bd2a-8abb7ef788d0" providerId="ADAL" clId="{8698EC01-CC0B-4DA2-8089-AEA7173C8398}" dt="2023-03-29T02:09:08.321" v="982" actId="165"/>
          <ac:spMkLst>
            <pc:docMk/>
            <pc:sldMk cId="1447936433" sldId="2145707561"/>
            <ac:spMk id="876" creationId="{D8D48B12-AC56-5D09-CDCB-8BFB346B9F6F}"/>
          </ac:spMkLst>
        </pc:spChg>
        <pc:spChg chg="mod topLvl">
          <ac:chgData name="David Modrak" userId="a441ea41-a2b3-4239-bd2a-8abb7ef788d0" providerId="ADAL" clId="{8698EC01-CC0B-4DA2-8089-AEA7173C8398}" dt="2023-03-29T02:09:08.321" v="982" actId="165"/>
          <ac:spMkLst>
            <pc:docMk/>
            <pc:sldMk cId="1447936433" sldId="2145707561"/>
            <ac:spMk id="877" creationId="{30752D52-7AEB-F9D5-3163-D813F0A2224F}"/>
          </ac:spMkLst>
        </pc:spChg>
        <pc:spChg chg="mod topLvl">
          <ac:chgData name="David Modrak" userId="a441ea41-a2b3-4239-bd2a-8abb7ef788d0" providerId="ADAL" clId="{8698EC01-CC0B-4DA2-8089-AEA7173C8398}" dt="2023-03-29T02:09:08.321" v="982" actId="165"/>
          <ac:spMkLst>
            <pc:docMk/>
            <pc:sldMk cId="1447936433" sldId="2145707561"/>
            <ac:spMk id="878" creationId="{BB5B67BF-E750-15C5-00F3-7C5B0F403678}"/>
          </ac:spMkLst>
        </pc:spChg>
        <pc:spChg chg="mod topLvl">
          <ac:chgData name="David Modrak" userId="a441ea41-a2b3-4239-bd2a-8abb7ef788d0" providerId="ADAL" clId="{8698EC01-CC0B-4DA2-8089-AEA7173C8398}" dt="2023-03-29T02:09:08.321" v="982" actId="165"/>
          <ac:spMkLst>
            <pc:docMk/>
            <pc:sldMk cId="1447936433" sldId="2145707561"/>
            <ac:spMk id="879" creationId="{053DDD03-163B-033A-E1A7-6C231A290474}"/>
          </ac:spMkLst>
        </pc:spChg>
        <pc:spChg chg="mod topLvl">
          <ac:chgData name="David Modrak" userId="a441ea41-a2b3-4239-bd2a-8abb7ef788d0" providerId="ADAL" clId="{8698EC01-CC0B-4DA2-8089-AEA7173C8398}" dt="2023-03-29T02:09:08.321" v="982" actId="165"/>
          <ac:spMkLst>
            <pc:docMk/>
            <pc:sldMk cId="1447936433" sldId="2145707561"/>
            <ac:spMk id="880" creationId="{363CA6A7-FD84-D6D6-54A7-084CE037EF7A}"/>
          </ac:spMkLst>
        </pc:spChg>
        <pc:spChg chg="mod topLvl">
          <ac:chgData name="David Modrak" userId="a441ea41-a2b3-4239-bd2a-8abb7ef788d0" providerId="ADAL" clId="{8698EC01-CC0B-4DA2-8089-AEA7173C8398}" dt="2023-03-29T02:09:08.321" v="982" actId="165"/>
          <ac:spMkLst>
            <pc:docMk/>
            <pc:sldMk cId="1447936433" sldId="2145707561"/>
            <ac:spMk id="881" creationId="{1AE4E324-472E-B49F-7828-19A98ABCB5F8}"/>
          </ac:spMkLst>
        </pc:spChg>
        <pc:spChg chg="mod topLvl">
          <ac:chgData name="David Modrak" userId="a441ea41-a2b3-4239-bd2a-8abb7ef788d0" providerId="ADAL" clId="{8698EC01-CC0B-4DA2-8089-AEA7173C8398}" dt="2023-03-29T02:09:08.321" v="982" actId="165"/>
          <ac:spMkLst>
            <pc:docMk/>
            <pc:sldMk cId="1447936433" sldId="2145707561"/>
            <ac:spMk id="882" creationId="{38219478-952E-95DE-B5F4-FC21D5979710}"/>
          </ac:spMkLst>
        </pc:spChg>
        <pc:spChg chg="mod topLvl">
          <ac:chgData name="David Modrak" userId="a441ea41-a2b3-4239-bd2a-8abb7ef788d0" providerId="ADAL" clId="{8698EC01-CC0B-4DA2-8089-AEA7173C8398}" dt="2023-03-29T02:09:08.321" v="982" actId="165"/>
          <ac:spMkLst>
            <pc:docMk/>
            <pc:sldMk cId="1447936433" sldId="2145707561"/>
            <ac:spMk id="883" creationId="{ADFAF397-782E-BF4F-E8F6-DF69A7A47C84}"/>
          </ac:spMkLst>
        </pc:spChg>
        <pc:spChg chg="mod topLvl">
          <ac:chgData name="David Modrak" userId="a441ea41-a2b3-4239-bd2a-8abb7ef788d0" providerId="ADAL" clId="{8698EC01-CC0B-4DA2-8089-AEA7173C8398}" dt="2023-03-29T02:09:08.321" v="982" actId="165"/>
          <ac:spMkLst>
            <pc:docMk/>
            <pc:sldMk cId="1447936433" sldId="2145707561"/>
            <ac:spMk id="884" creationId="{80BA11D7-7CA9-4526-3D3D-142167E3AA26}"/>
          </ac:spMkLst>
        </pc:spChg>
        <pc:spChg chg="mod topLvl">
          <ac:chgData name="David Modrak" userId="a441ea41-a2b3-4239-bd2a-8abb7ef788d0" providerId="ADAL" clId="{8698EC01-CC0B-4DA2-8089-AEA7173C8398}" dt="2023-03-29T02:09:08.321" v="982" actId="165"/>
          <ac:spMkLst>
            <pc:docMk/>
            <pc:sldMk cId="1447936433" sldId="2145707561"/>
            <ac:spMk id="885" creationId="{FEF10AE4-38E5-4371-0B2B-F039F95564D9}"/>
          </ac:spMkLst>
        </pc:spChg>
        <pc:spChg chg="mod topLvl">
          <ac:chgData name="David Modrak" userId="a441ea41-a2b3-4239-bd2a-8abb7ef788d0" providerId="ADAL" clId="{8698EC01-CC0B-4DA2-8089-AEA7173C8398}" dt="2023-03-29T02:09:08.321" v="982" actId="165"/>
          <ac:spMkLst>
            <pc:docMk/>
            <pc:sldMk cId="1447936433" sldId="2145707561"/>
            <ac:spMk id="886" creationId="{A21A7DD2-B057-EB15-0F47-D925A46C256D}"/>
          </ac:spMkLst>
        </pc:spChg>
        <pc:spChg chg="mod topLvl">
          <ac:chgData name="David Modrak" userId="a441ea41-a2b3-4239-bd2a-8abb7ef788d0" providerId="ADAL" clId="{8698EC01-CC0B-4DA2-8089-AEA7173C8398}" dt="2023-03-29T02:09:08.321" v="982" actId="165"/>
          <ac:spMkLst>
            <pc:docMk/>
            <pc:sldMk cId="1447936433" sldId="2145707561"/>
            <ac:spMk id="887" creationId="{C1BDF2FC-1517-8271-8158-73F3F1C6F143}"/>
          </ac:spMkLst>
        </pc:spChg>
        <pc:spChg chg="mod topLvl">
          <ac:chgData name="David Modrak" userId="a441ea41-a2b3-4239-bd2a-8abb7ef788d0" providerId="ADAL" clId="{8698EC01-CC0B-4DA2-8089-AEA7173C8398}" dt="2023-03-29T02:09:08.321" v="982" actId="165"/>
          <ac:spMkLst>
            <pc:docMk/>
            <pc:sldMk cId="1447936433" sldId="2145707561"/>
            <ac:spMk id="888" creationId="{075CBCA9-F1B7-6DF0-E92B-A32EBCAA22F5}"/>
          </ac:spMkLst>
        </pc:spChg>
        <pc:spChg chg="mod topLvl">
          <ac:chgData name="David Modrak" userId="a441ea41-a2b3-4239-bd2a-8abb7ef788d0" providerId="ADAL" clId="{8698EC01-CC0B-4DA2-8089-AEA7173C8398}" dt="2023-03-29T02:09:08.321" v="982" actId="165"/>
          <ac:spMkLst>
            <pc:docMk/>
            <pc:sldMk cId="1447936433" sldId="2145707561"/>
            <ac:spMk id="889" creationId="{1F93F742-6A15-93DB-F780-F7F6E2BCD7D7}"/>
          </ac:spMkLst>
        </pc:spChg>
        <pc:spChg chg="mod topLvl">
          <ac:chgData name="David Modrak" userId="a441ea41-a2b3-4239-bd2a-8abb7ef788d0" providerId="ADAL" clId="{8698EC01-CC0B-4DA2-8089-AEA7173C8398}" dt="2023-03-29T02:09:08.321" v="982" actId="165"/>
          <ac:spMkLst>
            <pc:docMk/>
            <pc:sldMk cId="1447936433" sldId="2145707561"/>
            <ac:spMk id="890" creationId="{1027B429-0245-91DC-E672-9C8DFCB19005}"/>
          </ac:spMkLst>
        </pc:spChg>
        <pc:spChg chg="mod topLvl">
          <ac:chgData name="David Modrak" userId="a441ea41-a2b3-4239-bd2a-8abb7ef788d0" providerId="ADAL" clId="{8698EC01-CC0B-4DA2-8089-AEA7173C8398}" dt="2023-03-29T02:09:08.321" v="982" actId="165"/>
          <ac:spMkLst>
            <pc:docMk/>
            <pc:sldMk cId="1447936433" sldId="2145707561"/>
            <ac:spMk id="891" creationId="{29F558BF-573D-EB01-E930-B036D00EAA70}"/>
          </ac:spMkLst>
        </pc:spChg>
        <pc:spChg chg="mod topLvl">
          <ac:chgData name="David Modrak" userId="a441ea41-a2b3-4239-bd2a-8abb7ef788d0" providerId="ADAL" clId="{8698EC01-CC0B-4DA2-8089-AEA7173C8398}" dt="2023-03-29T02:09:08.321" v="982" actId="165"/>
          <ac:spMkLst>
            <pc:docMk/>
            <pc:sldMk cId="1447936433" sldId="2145707561"/>
            <ac:spMk id="892" creationId="{0D12475F-9306-5D33-3321-92C14BECB768}"/>
          </ac:spMkLst>
        </pc:spChg>
        <pc:spChg chg="mod topLvl">
          <ac:chgData name="David Modrak" userId="a441ea41-a2b3-4239-bd2a-8abb7ef788d0" providerId="ADAL" clId="{8698EC01-CC0B-4DA2-8089-AEA7173C8398}" dt="2023-03-29T02:09:08.321" v="982" actId="165"/>
          <ac:spMkLst>
            <pc:docMk/>
            <pc:sldMk cId="1447936433" sldId="2145707561"/>
            <ac:spMk id="893" creationId="{FCE02FEE-82E2-5BF7-F62F-51011EF2E771}"/>
          </ac:spMkLst>
        </pc:spChg>
        <pc:spChg chg="mod topLvl">
          <ac:chgData name="David Modrak" userId="a441ea41-a2b3-4239-bd2a-8abb7ef788d0" providerId="ADAL" clId="{8698EC01-CC0B-4DA2-8089-AEA7173C8398}" dt="2023-03-29T02:09:08.321" v="982" actId="165"/>
          <ac:spMkLst>
            <pc:docMk/>
            <pc:sldMk cId="1447936433" sldId="2145707561"/>
            <ac:spMk id="894" creationId="{4B1A60F3-8C95-C82D-7B3D-F68F213CC411}"/>
          </ac:spMkLst>
        </pc:spChg>
        <pc:spChg chg="mod topLvl">
          <ac:chgData name="David Modrak" userId="a441ea41-a2b3-4239-bd2a-8abb7ef788d0" providerId="ADAL" clId="{8698EC01-CC0B-4DA2-8089-AEA7173C8398}" dt="2023-03-29T02:09:08.321" v="982" actId="165"/>
          <ac:spMkLst>
            <pc:docMk/>
            <pc:sldMk cId="1447936433" sldId="2145707561"/>
            <ac:spMk id="895" creationId="{F70AC604-9856-02AB-ACF3-2D90FC59CD58}"/>
          </ac:spMkLst>
        </pc:spChg>
        <pc:spChg chg="mod topLvl">
          <ac:chgData name="David Modrak" userId="a441ea41-a2b3-4239-bd2a-8abb7ef788d0" providerId="ADAL" clId="{8698EC01-CC0B-4DA2-8089-AEA7173C8398}" dt="2023-03-29T02:09:08.321" v="982" actId="165"/>
          <ac:spMkLst>
            <pc:docMk/>
            <pc:sldMk cId="1447936433" sldId="2145707561"/>
            <ac:spMk id="896" creationId="{D06669FA-F7E8-F63B-3BD9-B63CB9A2E0EE}"/>
          </ac:spMkLst>
        </pc:spChg>
        <pc:spChg chg="mod topLvl">
          <ac:chgData name="David Modrak" userId="a441ea41-a2b3-4239-bd2a-8abb7ef788d0" providerId="ADAL" clId="{8698EC01-CC0B-4DA2-8089-AEA7173C8398}" dt="2023-03-29T02:09:08.321" v="982" actId="165"/>
          <ac:spMkLst>
            <pc:docMk/>
            <pc:sldMk cId="1447936433" sldId="2145707561"/>
            <ac:spMk id="897" creationId="{267FA608-D982-FB40-4192-292F9593A268}"/>
          </ac:spMkLst>
        </pc:spChg>
        <pc:spChg chg="mod topLvl">
          <ac:chgData name="David Modrak" userId="a441ea41-a2b3-4239-bd2a-8abb7ef788d0" providerId="ADAL" clId="{8698EC01-CC0B-4DA2-8089-AEA7173C8398}" dt="2023-03-29T02:09:08.321" v="982" actId="165"/>
          <ac:spMkLst>
            <pc:docMk/>
            <pc:sldMk cId="1447936433" sldId="2145707561"/>
            <ac:spMk id="898" creationId="{BA4379CF-27A0-EA4F-313D-17DBEA36855D}"/>
          </ac:spMkLst>
        </pc:spChg>
        <pc:spChg chg="mod topLvl">
          <ac:chgData name="David Modrak" userId="a441ea41-a2b3-4239-bd2a-8abb7ef788d0" providerId="ADAL" clId="{8698EC01-CC0B-4DA2-8089-AEA7173C8398}" dt="2023-03-29T02:09:08.321" v="982" actId="165"/>
          <ac:spMkLst>
            <pc:docMk/>
            <pc:sldMk cId="1447936433" sldId="2145707561"/>
            <ac:spMk id="899" creationId="{515E66A0-EFDE-6E19-6209-55EFFB2F3D8D}"/>
          </ac:spMkLst>
        </pc:spChg>
        <pc:spChg chg="mod topLvl">
          <ac:chgData name="David Modrak" userId="a441ea41-a2b3-4239-bd2a-8abb7ef788d0" providerId="ADAL" clId="{8698EC01-CC0B-4DA2-8089-AEA7173C8398}" dt="2023-03-29T02:09:08.321" v="982" actId="165"/>
          <ac:spMkLst>
            <pc:docMk/>
            <pc:sldMk cId="1447936433" sldId="2145707561"/>
            <ac:spMk id="900" creationId="{F433C6D4-5489-00AE-1ED2-DBFFDB678DA9}"/>
          </ac:spMkLst>
        </pc:spChg>
        <pc:spChg chg="mod topLvl">
          <ac:chgData name="David Modrak" userId="a441ea41-a2b3-4239-bd2a-8abb7ef788d0" providerId="ADAL" clId="{8698EC01-CC0B-4DA2-8089-AEA7173C8398}" dt="2023-03-29T02:09:08.321" v="982" actId="165"/>
          <ac:spMkLst>
            <pc:docMk/>
            <pc:sldMk cId="1447936433" sldId="2145707561"/>
            <ac:spMk id="901" creationId="{52C7BF4C-142E-3788-1E92-6E7B68626F67}"/>
          </ac:spMkLst>
        </pc:spChg>
        <pc:spChg chg="mod topLvl">
          <ac:chgData name="David Modrak" userId="a441ea41-a2b3-4239-bd2a-8abb7ef788d0" providerId="ADAL" clId="{8698EC01-CC0B-4DA2-8089-AEA7173C8398}" dt="2023-03-29T02:09:08.321" v="982" actId="165"/>
          <ac:spMkLst>
            <pc:docMk/>
            <pc:sldMk cId="1447936433" sldId="2145707561"/>
            <ac:spMk id="902" creationId="{513662C3-1C95-7E7C-4DC4-C82DC4F20FCC}"/>
          </ac:spMkLst>
        </pc:spChg>
        <pc:spChg chg="mod topLvl">
          <ac:chgData name="David Modrak" userId="a441ea41-a2b3-4239-bd2a-8abb7ef788d0" providerId="ADAL" clId="{8698EC01-CC0B-4DA2-8089-AEA7173C8398}" dt="2023-03-29T02:09:08.321" v="982" actId="165"/>
          <ac:spMkLst>
            <pc:docMk/>
            <pc:sldMk cId="1447936433" sldId="2145707561"/>
            <ac:spMk id="903" creationId="{EFEFCABE-4548-B972-86F9-9F9262C2E805}"/>
          </ac:spMkLst>
        </pc:spChg>
        <pc:spChg chg="mod topLvl">
          <ac:chgData name="David Modrak" userId="a441ea41-a2b3-4239-bd2a-8abb7ef788d0" providerId="ADAL" clId="{8698EC01-CC0B-4DA2-8089-AEA7173C8398}" dt="2023-03-29T02:09:08.321" v="982" actId="165"/>
          <ac:spMkLst>
            <pc:docMk/>
            <pc:sldMk cId="1447936433" sldId="2145707561"/>
            <ac:spMk id="904" creationId="{1437DFA0-C8A2-F7A6-B068-78B49629A92B}"/>
          </ac:spMkLst>
        </pc:spChg>
        <pc:spChg chg="mod topLvl">
          <ac:chgData name="David Modrak" userId="a441ea41-a2b3-4239-bd2a-8abb7ef788d0" providerId="ADAL" clId="{8698EC01-CC0B-4DA2-8089-AEA7173C8398}" dt="2023-03-29T02:09:08.321" v="982" actId="165"/>
          <ac:spMkLst>
            <pc:docMk/>
            <pc:sldMk cId="1447936433" sldId="2145707561"/>
            <ac:spMk id="905" creationId="{1185AE26-7583-0CCE-6665-1462F92C679D}"/>
          </ac:spMkLst>
        </pc:spChg>
        <pc:spChg chg="mod topLvl">
          <ac:chgData name="David Modrak" userId="a441ea41-a2b3-4239-bd2a-8abb7ef788d0" providerId="ADAL" clId="{8698EC01-CC0B-4DA2-8089-AEA7173C8398}" dt="2023-03-29T02:09:08.321" v="982" actId="165"/>
          <ac:spMkLst>
            <pc:docMk/>
            <pc:sldMk cId="1447936433" sldId="2145707561"/>
            <ac:spMk id="906" creationId="{08291D84-3BB8-C344-5091-4C7C83CFF7E3}"/>
          </ac:spMkLst>
        </pc:spChg>
        <pc:spChg chg="mod topLvl">
          <ac:chgData name="David Modrak" userId="a441ea41-a2b3-4239-bd2a-8abb7ef788d0" providerId="ADAL" clId="{8698EC01-CC0B-4DA2-8089-AEA7173C8398}" dt="2023-03-29T02:09:08.321" v="982" actId="165"/>
          <ac:spMkLst>
            <pc:docMk/>
            <pc:sldMk cId="1447936433" sldId="2145707561"/>
            <ac:spMk id="907" creationId="{08FC7ED8-24F1-0D8B-5AFE-E0747E101CB1}"/>
          </ac:spMkLst>
        </pc:spChg>
        <pc:spChg chg="mod topLvl">
          <ac:chgData name="David Modrak" userId="a441ea41-a2b3-4239-bd2a-8abb7ef788d0" providerId="ADAL" clId="{8698EC01-CC0B-4DA2-8089-AEA7173C8398}" dt="2023-03-29T02:09:08.321" v="982" actId="165"/>
          <ac:spMkLst>
            <pc:docMk/>
            <pc:sldMk cId="1447936433" sldId="2145707561"/>
            <ac:spMk id="908" creationId="{086B8E27-D3BC-9986-90FE-20CD3E5CCF94}"/>
          </ac:spMkLst>
        </pc:spChg>
        <pc:spChg chg="mod topLvl">
          <ac:chgData name="David Modrak" userId="a441ea41-a2b3-4239-bd2a-8abb7ef788d0" providerId="ADAL" clId="{8698EC01-CC0B-4DA2-8089-AEA7173C8398}" dt="2023-03-29T02:09:08.321" v="982" actId="165"/>
          <ac:spMkLst>
            <pc:docMk/>
            <pc:sldMk cId="1447936433" sldId="2145707561"/>
            <ac:spMk id="909" creationId="{E0B4ED0C-DC4A-FE12-974D-3F60826EF096}"/>
          </ac:spMkLst>
        </pc:spChg>
        <pc:spChg chg="mod topLvl">
          <ac:chgData name="David Modrak" userId="a441ea41-a2b3-4239-bd2a-8abb7ef788d0" providerId="ADAL" clId="{8698EC01-CC0B-4DA2-8089-AEA7173C8398}" dt="2023-03-29T02:09:08.321" v="982" actId="165"/>
          <ac:spMkLst>
            <pc:docMk/>
            <pc:sldMk cId="1447936433" sldId="2145707561"/>
            <ac:spMk id="910" creationId="{8C222635-469A-3B8D-0E84-098AA7E53416}"/>
          </ac:spMkLst>
        </pc:spChg>
        <pc:spChg chg="mod topLvl">
          <ac:chgData name="David Modrak" userId="a441ea41-a2b3-4239-bd2a-8abb7ef788d0" providerId="ADAL" clId="{8698EC01-CC0B-4DA2-8089-AEA7173C8398}" dt="2023-03-29T02:09:08.321" v="982" actId="165"/>
          <ac:spMkLst>
            <pc:docMk/>
            <pc:sldMk cId="1447936433" sldId="2145707561"/>
            <ac:spMk id="911" creationId="{7828ACDF-BC89-D090-8441-9246E7EBCBD5}"/>
          </ac:spMkLst>
        </pc:spChg>
        <pc:spChg chg="mod topLvl">
          <ac:chgData name="David Modrak" userId="a441ea41-a2b3-4239-bd2a-8abb7ef788d0" providerId="ADAL" clId="{8698EC01-CC0B-4DA2-8089-AEA7173C8398}" dt="2023-03-29T02:09:08.321" v="982" actId="165"/>
          <ac:spMkLst>
            <pc:docMk/>
            <pc:sldMk cId="1447936433" sldId="2145707561"/>
            <ac:spMk id="912" creationId="{E88C73FE-9470-2B68-F5EA-579135AB0BFE}"/>
          </ac:spMkLst>
        </pc:spChg>
        <pc:spChg chg="mod topLvl">
          <ac:chgData name="David Modrak" userId="a441ea41-a2b3-4239-bd2a-8abb7ef788d0" providerId="ADAL" clId="{8698EC01-CC0B-4DA2-8089-AEA7173C8398}" dt="2023-03-29T02:09:08.321" v="982" actId="165"/>
          <ac:spMkLst>
            <pc:docMk/>
            <pc:sldMk cId="1447936433" sldId="2145707561"/>
            <ac:spMk id="913" creationId="{7181E835-EAA4-911E-344F-FC5720E04179}"/>
          </ac:spMkLst>
        </pc:spChg>
        <pc:spChg chg="mod topLvl">
          <ac:chgData name="David Modrak" userId="a441ea41-a2b3-4239-bd2a-8abb7ef788d0" providerId="ADAL" clId="{8698EC01-CC0B-4DA2-8089-AEA7173C8398}" dt="2023-03-29T02:09:08.321" v="982" actId="165"/>
          <ac:spMkLst>
            <pc:docMk/>
            <pc:sldMk cId="1447936433" sldId="2145707561"/>
            <ac:spMk id="914" creationId="{52EC12C7-C62C-D48B-A15C-A55F1456F4B5}"/>
          </ac:spMkLst>
        </pc:spChg>
        <pc:spChg chg="mod topLvl">
          <ac:chgData name="David Modrak" userId="a441ea41-a2b3-4239-bd2a-8abb7ef788d0" providerId="ADAL" clId="{8698EC01-CC0B-4DA2-8089-AEA7173C8398}" dt="2023-03-29T02:09:08.321" v="982" actId="165"/>
          <ac:spMkLst>
            <pc:docMk/>
            <pc:sldMk cId="1447936433" sldId="2145707561"/>
            <ac:spMk id="915" creationId="{1B1F2F61-153B-97D3-0117-C7B8F265ACC2}"/>
          </ac:spMkLst>
        </pc:spChg>
        <pc:spChg chg="mod topLvl">
          <ac:chgData name="David Modrak" userId="a441ea41-a2b3-4239-bd2a-8abb7ef788d0" providerId="ADAL" clId="{8698EC01-CC0B-4DA2-8089-AEA7173C8398}" dt="2023-03-29T02:09:08.321" v="982" actId="165"/>
          <ac:spMkLst>
            <pc:docMk/>
            <pc:sldMk cId="1447936433" sldId="2145707561"/>
            <ac:spMk id="916" creationId="{92F0F153-E182-61CB-5D62-4F6C95E9BB89}"/>
          </ac:spMkLst>
        </pc:spChg>
        <pc:spChg chg="mod topLvl">
          <ac:chgData name="David Modrak" userId="a441ea41-a2b3-4239-bd2a-8abb7ef788d0" providerId="ADAL" clId="{8698EC01-CC0B-4DA2-8089-AEA7173C8398}" dt="2023-03-29T02:09:08.321" v="982" actId="165"/>
          <ac:spMkLst>
            <pc:docMk/>
            <pc:sldMk cId="1447936433" sldId="2145707561"/>
            <ac:spMk id="917" creationId="{D237F5CF-1E2B-A938-B9A9-27CB0138DD69}"/>
          </ac:spMkLst>
        </pc:spChg>
        <pc:spChg chg="mod topLvl">
          <ac:chgData name="David Modrak" userId="a441ea41-a2b3-4239-bd2a-8abb7ef788d0" providerId="ADAL" clId="{8698EC01-CC0B-4DA2-8089-AEA7173C8398}" dt="2023-03-29T02:09:08.321" v="982" actId="165"/>
          <ac:spMkLst>
            <pc:docMk/>
            <pc:sldMk cId="1447936433" sldId="2145707561"/>
            <ac:spMk id="918" creationId="{3116AB53-35ED-FD71-4BB2-46FD422E1B1C}"/>
          </ac:spMkLst>
        </pc:spChg>
        <pc:spChg chg="mod topLvl">
          <ac:chgData name="David Modrak" userId="a441ea41-a2b3-4239-bd2a-8abb7ef788d0" providerId="ADAL" clId="{8698EC01-CC0B-4DA2-8089-AEA7173C8398}" dt="2023-03-29T02:09:08.321" v="982" actId="165"/>
          <ac:spMkLst>
            <pc:docMk/>
            <pc:sldMk cId="1447936433" sldId="2145707561"/>
            <ac:spMk id="919" creationId="{5770C1A0-CB31-E2A7-0E09-718D78E8F4FB}"/>
          </ac:spMkLst>
        </pc:spChg>
        <pc:spChg chg="mod topLvl">
          <ac:chgData name="David Modrak" userId="a441ea41-a2b3-4239-bd2a-8abb7ef788d0" providerId="ADAL" clId="{8698EC01-CC0B-4DA2-8089-AEA7173C8398}" dt="2023-03-29T02:09:08.321" v="982" actId="165"/>
          <ac:spMkLst>
            <pc:docMk/>
            <pc:sldMk cId="1447936433" sldId="2145707561"/>
            <ac:spMk id="920" creationId="{8ED74A44-AA1B-3716-CC8F-D95C37D55BAB}"/>
          </ac:spMkLst>
        </pc:spChg>
        <pc:spChg chg="mod topLvl">
          <ac:chgData name="David Modrak" userId="a441ea41-a2b3-4239-bd2a-8abb7ef788d0" providerId="ADAL" clId="{8698EC01-CC0B-4DA2-8089-AEA7173C8398}" dt="2023-03-29T02:09:08.321" v="982" actId="165"/>
          <ac:spMkLst>
            <pc:docMk/>
            <pc:sldMk cId="1447936433" sldId="2145707561"/>
            <ac:spMk id="921" creationId="{AEBD59CC-35DB-AD7D-14D6-0D35F0D6BA1A}"/>
          </ac:spMkLst>
        </pc:spChg>
        <pc:spChg chg="mod topLvl">
          <ac:chgData name="David Modrak" userId="a441ea41-a2b3-4239-bd2a-8abb7ef788d0" providerId="ADAL" clId="{8698EC01-CC0B-4DA2-8089-AEA7173C8398}" dt="2023-03-29T02:09:08.321" v="982" actId="165"/>
          <ac:spMkLst>
            <pc:docMk/>
            <pc:sldMk cId="1447936433" sldId="2145707561"/>
            <ac:spMk id="922" creationId="{28FFCB17-E597-66F7-40D6-4D45A7EFE655}"/>
          </ac:spMkLst>
        </pc:spChg>
        <pc:spChg chg="mod topLvl">
          <ac:chgData name="David Modrak" userId="a441ea41-a2b3-4239-bd2a-8abb7ef788d0" providerId="ADAL" clId="{8698EC01-CC0B-4DA2-8089-AEA7173C8398}" dt="2023-03-29T02:09:08.321" v="982" actId="165"/>
          <ac:spMkLst>
            <pc:docMk/>
            <pc:sldMk cId="1447936433" sldId="2145707561"/>
            <ac:spMk id="923" creationId="{932AB0DD-F828-4BE6-B5FB-ADB48D3B1F0F}"/>
          </ac:spMkLst>
        </pc:spChg>
        <pc:spChg chg="mod topLvl">
          <ac:chgData name="David Modrak" userId="a441ea41-a2b3-4239-bd2a-8abb7ef788d0" providerId="ADAL" clId="{8698EC01-CC0B-4DA2-8089-AEA7173C8398}" dt="2023-03-29T02:09:08.321" v="982" actId="165"/>
          <ac:spMkLst>
            <pc:docMk/>
            <pc:sldMk cId="1447936433" sldId="2145707561"/>
            <ac:spMk id="924" creationId="{A3809819-B956-0968-7883-BA069585B385}"/>
          </ac:spMkLst>
        </pc:spChg>
        <pc:spChg chg="mod topLvl">
          <ac:chgData name="David Modrak" userId="a441ea41-a2b3-4239-bd2a-8abb7ef788d0" providerId="ADAL" clId="{8698EC01-CC0B-4DA2-8089-AEA7173C8398}" dt="2023-03-29T02:09:08.321" v="982" actId="165"/>
          <ac:spMkLst>
            <pc:docMk/>
            <pc:sldMk cId="1447936433" sldId="2145707561"/>
            <ac:spMk id="925" creationId="{4B870BC5-B8CE-C446-AD61-61BC321D9415}"/>
          </ac:spMkLst>
        </pc:spChg>
        <pc:spChg chg="mod topLvl">
          <ac:chgData name="David Modrak" userId="a441ea41-a2b3-4239-bd2a-8abb7ef788d0" providerId="ADAL" clId="{8698EC01-CC0B-4DA2-8089-AEA7173C8398}" dt="2023-03-29T02:09:08.321" v="982" actId="165"/>
          <ac:spMkLst>
            <pc:docMk/>
            <pc:sldMk cId="1447936433" sldId="2145707561"/>
            <ac:spMk id="926" creationId="{9EA7A295-577C-5F0E-1D82-1CDB8E20239A}"/>
          </ac:spMkLst>
        </pc:spChg>
        <pc:spChg chg="mod topLvl">
          <ac:chgData name="David Modrak" userId="a441ea41-a2b3-4239-bd2a-8abb7ef788d0" providerId="ADAL" clId="{8698EC01-CC0B-4DA2-8089-AEA7173C8398}" dt="2023-03-29T02:09:08.321" v="982" actId="165"/>
          <ac:spMkLst>
            <pc:docMk/>
            <pc:sldMk cId="1447936433" sldId="2145707561"/>
            <ac:spMk id="927" creationId="{E37EBBC3-125B-5D81-BA4E-4A7B3F8DF829}"/>
          </ac:spMkLst>
        </pc:spChg>
        <pc:spChg chg="mod topLvl">
          <ac:chgData name="David Modrak" userId="a441ea41-a2b3-4239-bd2a-8abb7ef788d0" providerId="ADAL" clId="{8698EC01-CC0B-4DA2-8089-AEA7173C8398}" dt="2023-03-29T02:09:08.321" v="982" actId="165"/>
          <ac:spMkLst>
            <pc:docMk/>
            <pc:sldMk cId="1447936433" sldId="2145707561"/>
            <ac:spMk id="928" creationId="{1FB2F6DA-A529-923A-414A-AC4E6B88CEE0}"/>
          </ac:spMkLst>
        </pc:spChg>
        <pc:spChg chg="mod topLvl">
          <ac:chgData name="David Modrak" userId="a441ea41-a2b3-4239-bd2a-8abb7ef788d0" providerId="ADAL" clId="{8698EC01-CC0B-4DA2-8089-AEA7173C8398}" dt="2023-03-29T02:09:08.321" v="982" actId="165"/>
          <ac:spMkLst>
            <pc:docMk/>
            <pc:sldMk cId="1447936433" sldId="2145707561"/>
            <ac:spMk id="929" creationId="{831D0B46-04C0-F769-3F99-C2750697837E}"/>
          </ac:spMkLst>
        </pc:spChg>
        <pc:spChg chg="mod topLvl">
          <ac:chgData name="David Modrak" userId="a441ea41-a2b3-4239-bd2a-8abb7ef788d0" providerId="ADAL" clId="{8698EC01-CC0B-4DA2-8089-AEA7173C8398}" dt="2023-03-29T02:09:08.321" v="982" actId="165"/>
          <ac:spMkLst>
            <pc:docMk/>
            <pc:sldMk cId="1447936433" sldId="2145707561"/>
            <ac:spMk id="930" creationId="{64DA4153-A77A-E6F4-2682-5FDF652C696F}"/>
          </ac:spMkLst>
        </pc:spChg>
        <pc:spChg chg="mod topLvl">
          <ac:chgData name="David Modrak" userId="a441ea41-a2b3-4239-bd2a-8abb7ef788d0" providerId="ADAL" clId="{8698EC01-CC0B-4DA2-8089-AEA7173C8398}" dt="2023-03-29T02:09:08.321" v="982" actId="165"/>
          <ac:spMkLst>
            <pc:docMk/>
            <pc:sldMk cId="1447936433" sldId="2145707561"/>
            <ac:spMk id="931" creationId="{46F793D1-326C-3449-6EB0-CC3FDF894FBE}"/>
          </ac:spMkLst>
        </pc:spChg>
        <pc:spChg chg="mod topLvl">
          <ac:chgData name="David Modrak" userId="a441ea41-a2b3-4239-bd2a-8abb7ef788d0" providerId="ADAL" clId="{8698EC01-CC0B-4DA2-8089-AEA7173C8398}" dt="2023-03-29T02:09:08.321" v="982" actId="165"/>
          <ac:spMkLst>
            <pc:docMk/>
            <pc:sldMk cId="1447936433" sldId="2145707561"/>
            <ac:spMk id="932" creationId="{4B4273ED-65D6-BF2F-D5D2-5A28C7808F07}"/>
          </ac:spMkLst>
        </pc:spChg>
        <pc:spChg chg="mod topLvl">
          <ac:chgData name="David Modrak" userId="a441ea41-a2b3-4239-bd2a-8abb7ef788d0" providerId="ADAL" clId="{8698EC01-CC0B-4DA2-8089-AEA7173C8398}" dt="2023-03-29T02:09:08.321" v="982" actId="165"/>
          <ac:spMkLst>
            <pc:docMk/>
            <pc:sldMk cId="1447936433" sldId="2145707561"/>
            <ac:spMk id="933" creationId="{A798E80E-D6E4-E9AE-C318-087E4C307C89}"/>
          </ac:spMkLst>
        </pc:spChg>
        <pc:spChg chg="mod topLvl">
          <ac:chgData name="David Modrak" userId="a441ea41-a2b3-4239-bd2a-8abb7ef788d0" providerId="ADAL" clId="{8698EC01-CC0B-4DA2-8089-AEA7173C8398}" dt="2023-03-29T02:09:08.321" v="982" actId="165"/>
          <ac:spMkLst>
            <pc:docMk/>
            <pc:sldMk cId="1447936433" sldId="2145707561"/>
            <ac:spMk id="934" creationId="{D5F84D39-82EA-5721-C456-CF75DBB874C4}"/>
          </ac:spMkLst>
        </pc:spChg>
        <pc:spChg chg="mod topLvl">
          <ac:chgData name="David Modrak" userId="a441ea41-a2b3-4239-bd2a-8abb7ef788d0" providerId="ADAL" clId="{8698EC01-CC0B-4DA2-8089-AEA7173C8398}" dt="2023-03-29T02:09:08.321" v="982" actId="165"/>
          <ac:spMkLst>
            <pc:docMk/>
            <pc:sldMk cId="1447936433" sldId="2145707561"/>
            <ac:spMk id="935" creationId="{918DD62F-DE48-0E7C-BFFF-8BFFE06D9DA8}"/>
          </ac:spMkLst>
        </pc:spChg>
        <pc:spChg chg="mod">
          <ac:chgData name="David Modrak" userId="a441ea41-a2b3-4239-bd2a-8abb7ef788d0" providerId="ADAL" clId="{8698EC01-CC0B-4DA2-8089-AEA7173C8398}" dt="2023-03-29T02:14:05.431" v="1028"/>
          <ac:spMkLst>
            <pc:docMk/>
            <pc:sldMk cId="1447936433" sldId="2145707561"/>
            <ac:spMk id="937" creationId="{909D9B6A-8D2D-82A9-8664-8B070223D1F2}"/>
          </ac:spMkLst>
        </pc:spChg>
        <pc:spChg chg="mod">
          <ac:chgData name="David Modrak" userId="a441ea41-a2b3-4239-bd2a-8abb7ef788d0" providerId="ADAL" clId="{8698EC01-CC0B-4DA2-8089-AEA7173C8398}" dt="2023-03-29T02:14:05.431" v="1028"/>
          <ac:spMkLst>
            <pc:docMk/>
            <pc:sldMk cId="1447936433" sldId="2145707561"/>
            <ac:spMk id="938" creationId="{6BF2FC0D-98F9-F50E-D436-B7F4E6127C71}"/>
          </ac:spMkLst>
        </pc:spChg>
        <pc:spChg chg="mod">
          <ac:chgData name="David Modrak" userId="a441ea41-a2b3-4239-bd2a-8abb7ef788d0" providerId="ADAL" clId="{8698EC01-CC0B-4DA2-8089-AEA7173C8398}" dt="2023-03-29T02:14:05.431" v="1028"/>
          <ac:spMkLst>
            <pc:docMk/>
            <pc:sldMk cId="1447936433" sldId="2145707561"/>
            <ac:spMk id="939" creationId="{CA77B5BD-E40E-4C1F-0CB5-1CDF4257080F}"/>
          </ac:spMkLst>
        </pc:spChg>
        <pc:spChg chg="mod">
          <ac:chgData name="David Modrak" userId="a441ea41-a2b3-4239-bd2a-8abb7ef788d0" providerId="ADAL" clId="{8698EC01-CC0B-4DA2-8089-AEA7173C8398}" dt="2023-03-29T02:14:05.431" v="1028"/>
          <ac:spMkLst>
            <pc:docMk/>
            <pc:sldMk cId="1447936433" sldId="2145707561"/>
            <ac:spMk id="940" creationId="{DA7028A5-7F88-A4BA-9F39-FA8D4F87C59C}"/>
          </ac:spMkLst>
        </pc:spChg>
        <pc:spChg chg="mod">
          <ac:chgData name="David Modrak" userId="a441ea41-a2b3-4239-bd2a-8abb7ef788d0" providerId="ADAL" clId="{8698EC01-CC0B-4DA2-8089-AEA7173C8398}" dt="2023-03-29T02:14:05.431" v="1028"/>
          <ac:spMkLst>
            <pc:docMk/>
            <pc:sldMk cId="1447936433" sldId="2145707561"/>
            <ac:spMk id="941" creationId="{453117B4-DC73-909F-A50E-B39B6CFFB2CA}"/>
          </ac:spMkLst>
        </pc:spChg>
        <pc:spChg chg="mod">
          <ac:chgData name="David Modrak" userId="a441ea41-a2b3-4239-bd2a-8abb7ef788d0" providerId="ADAL" clId="{8698EC01-CC0B-4DA2-8089-AEA7173C8398}" dt="2023-03-29T02:14:05.431" v="1028"/>
          <ac:spMkLst>
            <pc:docMk/>
            <pc:sldMk cId="1447936433" sldId="2145707561"/>
            <ac:spMk id="942" creationId="{6F3A8CC8-7848-476D-51BA-87614BB8662F}"/>
          </ac:spMkLst>
        </pc:spChg>
        <pc:spChg chg="mod">
          <ac:chgData name="David Modrak" userId="a441ea41-a2b3-4239-bd2a-8abb7ef788d0" providerId="ADAL" clId="{8698EC01-CC0B-4DA2-8089-AEA7173C8398}" dt="2023-03-29T02:14:05.431" v="1028"/>
          <ac:spMkLst>
            <pc:docMk/>
            <pc:sldMk cId="1447936433" sldId="2145707561"/>
            <ac:spMk id="943" creationId="{29FB51D9-4349-E373-DF1D-0F7D852BBE46}"/>
          </ac:spMkLst>
        </pc:spChg>
        <pc:spChg chg="mod">
          <ac:chgData name="David Modrak" userId="a441ea41-a2b3-4239-bd2a-8abb7ef788d0" providerId="ADAL" clId="{8698EC01-CC0B-4DA2-8089-AEA7173C8398}" dt="2023-03-29T02:14:05.431" v="1028"/>
          <ac:spMkLst>
            <pc:docMk/>
            <pc:sldMk cId="1447936433" sldId="2145707561"/>
            <ac:spMk id="944" creationId="{A291AA2E-7531-9DB8-CDB2-003ED285A161}"/>
          </ac:spMkLst>
        </pc:spChg>
        <pc:spChg chg="mod">
          <ac:chgData name="David Modrak" userId="a441ea41-a2b3-4239-bd2a-8abb7ef788d0" providerId="ADAL" clId="{8698EC01-CC0B-4DA2-8089-AEA7173C8398}" dt="2023-03-29T02:14:05.431" v="1028"/>
          <ac:spMkLst>
            <pc:docMk/>
            <pc:sldMk cId="1447936433" sldId="2145707561"/>
            <ac:spMk id="945" creationId="{A6D02EFA-2B7D-A463-F41F-B7103BDB5EE8}"/>
          </ac:spMkLst>
        </pc:spChg>
        <pc:spChg chg="mod">
          <ac:chgData name="David Modrak" userId="a441ea41-a2b3-4239-bd2a-8abb7ef788d0" providerId="ADAL" clId="{8698EC01-CC0B-4DA2-8089-AEA7173C8398}" dt="2023-03-29T02:14:05.431" v="1028"/>
          <ac:spMkLst>
            <pc:docMk/>
            <pc:sldMk cId="1447936433" sldId="2145707561"/>
            <ac:spMk id="946" creationId="{6EEFF88E-EC07-96DB-87A7-0AFAF4E8B968}"/>
          </ac:spMkLst>
        </pc:spChg>
        <pc:spChg chg="mod">
          <ac:chgData name="David Modrak" userId="a441ea41-a2b3-4239-bd2a-8abb7ef788d0" providerId="ADAL" clId="{8698EC01-CC0B-4DA2-8089-AEA7173C8398}" dt="2023-03-29T02:14:05.431" v="1028"/>
          <ac:spMkLst>
            <pc:docMk/>
            <pc:sldMk cId="1447936433" sldId="2145707561"/>
            <ac:spMk id="947" creationId="{1C567063-0517-FB15-40BC-45D3C38563A3}"/>
          </ac:spMkLst>
        </pc:spChg>
        <pc:spChg chg="mod">
          <ac:chgData name="David Modrak" userId="a441ea41-a2b3-4239-bd2a-8abb7ef788d0" providerId="ADAL" clId="{8698EC01-CC0B-4DA2-8089-AEA7173C8398}" dt="2023-03-29T02:14:05.431" v="1028"/>
          <ac:spMkLst>
            <pc:docMk/>
            <pc:sldMk cId="1447936433" sldId="2145707561"/>
            <ac:spMk id="948" creationId="{CCB6E802-269F-C315-D8FF-75E2FFA196DA}"/>
          </ac:spMkLst>
        </pc:spChg>
        <pc:spChg chg="mod">
          <ac:chgData name="David Modrak" userId="a441ea41-a2b3-4239-bd2a-8abb7ef788d0" providerId="ADAL" clId="{8698EC01-CC0B-4DA2-8089-AEA7173C8398}" dt="2023-03-29T02:14:05.431" v="1028"/>
          <ac:spMkLst>
            <pc:docMk/>
            <pc:sldMk cId="1447936433" sldId="2145707561"/>
            <ac:spMk id="949" creationId="{80E23BA1-B7D8-AEF2-2EEA-B500E475847A}"/>
          </ac:spMkLst>
        </pc:spChg>
        <pc:spChg chg="mod">
          <ac:chgData name="David Modrak" userId="a441ea41-a2b3-4239-bd2a-8abb7ef788d0" providerId="ADAL" clId="{8698EC01-CC0B-4DA2-8089-AEA7173C8398}" dt="2023-03-29T02:14:05.431" v="1028"/>
          <ac:spMkLst>
            <pc:docMk/>
            <pc:sldMk cId="1447936433" sldId="2145707561"/>
            <ac:spMk id="950" creationId="{B23D167E-74D2-4BF7-21A1-A95E8173DD2A}"/>
          </ac:spMkLst>
        </pc:spChg>
        <pc:spChg chg="mod">
          <ac:chgData name="David Modrak" userId="a441ea41-a2b3-4239-bd2a-8abb7ef788d0" providerId="ADAL" clId="{8698EC01-CC0B-4DA2-8089-AEA7173C8398}" dt="2023-03-29T02:14:05.431" v="1028"/>
          <ac:spMkLst>
            <pc:docMk/>
            <pc:sldMk cId="1447936433" sldId="2145707561"/>
            <ac:spMk id="951" creationId="{7D05C212-AD87-847D-CA76-5AEC3F636BF4}"/>
          </ac:spMkLst>
        </pc:spChg>
        <pc:spChg chg="mod">
          <ac:chgData name="David Modrak" userId="a441ea41-a2b3-4239-bd2a-8abb7ef788d0" providerId="ADAL" clId="{8698EC01-CC0B-4DA2-8089-AEA7173C8398}" dt="2023-03-29T02:14:05.431" v="1028"/>
          <ac:spMkLst>
            <pc:docMk/>
            <pc:sldMk cId="1447936433" sldId="2145707561"/>
            <ac:spMk id="952" creationId="{0DFD9BBE-90FE-E534-5975-2F69FFD862AB}"/>
          </ac:spMkLst>
        </pc:spChg>
        <pc:spChg chg="mod">
          <ac:chgData name="David Modrak" userId="a441ea41-a2b3-4239-bd2a-8abb7ef788d0" providerId="ADAL" clId="{8698EC01-CC0B-4DA2-8089-AEA7173C8398}" dt="2023-03-29T02:14:05.431" v="1028"/>
          <ac:spMkLst>
            <pc:docMk/>
            <pc:sldMk cId="1447936433" sldId="2145707561"/>
            <ac:spMk id="953" creationId="{C999662F-0B93-42A3-B7BF-71ACC8189A95}"/>
          </ac:spMkLst>
        </pc:spChg>
        <pc:spChg chg="mod">
          <ac:chgData name="David Modrak" userId="a441ea41-a2b3-4239-bd2a-8abb7ef788d0" providerId="ADAL" clId="{8698EC01-CC0B-4DA2-8089-AEA7173C8398}" dt="2023-03-29T02:14:05.431" v="1028"/>
          <ac:spMkLst>
            <pc:docMk/>
            <pc:sldMk cId="1447936433" sldId="2145707561"/>
            <ac:spMk id="954" creationId="{9FC2219F-2D73-1F75-D46D-8E7728910161}"/>
          </ac:spMkLst>
        </pc:spChg>
        <pc:spChg chg="mod">
          <ac:chgData name="David Modrak" userId="a441ea41-a2b3-4239-bd2a-8abb7ef788d0" providerId="ADAL" clId="{8698EC01-CC0B-4DA2-8089-AEA7173C8398}" dt="2023-03-29T02:14:05.431" v="1028"/>
          <ac:spMkLst>
            <pc:docMk/>
            <pc:sldMk cId="1447936433" sldId="2145707561"/>
            <ac:spMk id="955" creationId="{20085B5E-E830-43D3-E066-BA5D61444081}"/>
          </ac:spMkLst>
        </pc:spChg>
        <pc:spChg chg="mod">
          <ac:chgData name="David Modrak" userId="a441ea41-a2b3-4239-bd2a-8abb7ef788d0" providerId="ADAL" clId="{8698EC01-CC0B-4DA2-8089-AEA7173C8398}" dt="2023-03-29T02:14:05.431" v="1028"/>
          <ac:spMkLst>
            <pc:docMk/>
            <pc:sldMk cId="1447936433" sldId="2145707561"/>
            <ac:spMk id="956" creationId="{16E05D67-DBDB-48BA-6173-3398F661DE2E}"/>
          </ac:spMkLst>
        </pc:spChg>
        <pc:spChg chg="mod">
          <ac:chgData name="David Modrak" userId="a441ea41-a2b3-4239-bd2a-8abb7ef788d0" providerId="ADAL" clId="{8698EC01-CC0B-4DA2-8089-AEA7173C8398}" dt="2023-03-29T02:14:05.431" v="1028"/>
          <ac:spMkLst>
            <pc:docMk/>
            <pc:sldMk cId="1447936433" sldId="2145707561"/>
            <ac:spMk id="957" creationId="{CDB87647-F523-35DA-4115-C7625A37EC6F}"/>
          </ac:spMkLst>
        </pc:spChg>
        <pc:spChg chg="mod">
          <ac:chgData name="David Modrak" userId="a441ea41-a2b3-4239-bd2a-8abb7ef788d0" providerId="ADAL" clId="{8698EC01-CC0B-4DA2-8089-AEA7173C8398}" dt="2023-03-29T02:14:05.431" v="1028"/>
          <ac:spMkLst>
            <pc:docMk/>
            <pc:sldMk cId="1447936433" sldId="2145707561"/>
            <ac:spMk id="958" creationId="{F657DAC9-48DF-3B76-C3EE-E46FB13F94FF}"/>
          </ac:spMkLst>
        </pc:spChg>
        <pc:spChg chg="mod">
          <ac:chgData name="David Modrak" userId="a441ea41-a2b3-4239-bd2a-8abb7ef788d0" providerId="ADAL" clId="{8698EC01-CC0B-4DA2-8089-AEA7173C8398}" dt="2023-03-29T02:14:05.431" v="1028"/>
          <ac:spMkLst>
            <pc:docMk/>
            <pc:sldMk cId="1447936433" sldId="2145707561"/>
            <ac:spMk id="959" creationId="{7025F7E9-ECAE-7BAC-68F9-0EFB44592DE0}"/>
          </ac:spMkLst>
        </pc:spChg>
        <pc:spChg chg="mod">
          <ac:chgData name="David Modrak" userId="a441ea41-a2b3-4239-bd2a-8abb7ef788d0" providerId="ADAL" clId="{8698EC01-CC0B-4DA2-8089-AEA7173C8398}" dt="2023-03-29T02:14:05.431" v="1028"/>
          <ac:spMkLst>
            <pc:docMk/>
            <pc:sldMk cId="1447936433" sldId="2145707561"/>
            <ac:spMk id="960" creationId="{3328A021-2102-8367-F58A-C7273B623156}"/>
          </ac:spMkLst>
        </pc:spChg>
        <pc:spChg chg="mod">
          <ac:chgData name="David Modrak" userId="a441ea41-a2b3-4239-bd2a-8abb7ef788d0" providerId="ADAL" clId="{8698EC01-CC0B-4DA2-8089-AEA7173C8398}" dt="2023-03-29T02:14:05.431" v="1028"/>
          <ac:spMkLst>
            <pc:docMk/>
            <pc:sldMk cId="1447936433" sldId="2145707561"/>
            <ac:spMk id="961" creationId="{84AA6820-4048-C4F5-6B22-65F2F208CCD4}"/>
          </ac:spMkLst>
        </pc:spChg>
        <pc:spChg chg="mod">
          <ac:chgData name="David Modrak" userId="a441ea41-a2b3-4239-bd2a-8abb7ef788d0" providerId="ADAL" clId="{8698EC01-CC0B-4DA2-8089-AEA7173C8398}" dt="2023-03-29T02:14:05.431" v="1028"/>
          <ac:spMkLst>
            <pc:docMk/>
            <pc:sldMk cId="1447936433" sldId="2145707561"/>
            <ac:spMk id="962" creationId="{9D2E684B-B5DE-D8DB-98F2-49892C353B2D}"/>
          </ac:spMkLst>
        </pc:spChg>
        <pc:spChg chg="mod">
          <ac:chgData name="David Modrak" userId="a441ea41-a2b3-4239-bd2a-8abb7ef788d0" providerId="ADAL" clId="{8698EC01-CC0B-4DA2-8089-AEA7173C8398}" dt="2023-03-29T02:14:05.431" v="1028"/>
          <ac:spMkLst>
            <pc:docMk/>
            <pc:sldMk cId="1447936433" sldId="2145707561"/>
            <ac:spMk id="963" creationId="{5BA67972-1B91-513A-3154-F8B47DA19857}"/>
          </ac:spMkLst>
        </pc:spChg>
        <pc:spChg chg="mod">
          <ac:chgData name="David Modrak" userId="a441ea41-a2b3-4239-bd2a-8abb7ef788d0" providerId="ADAL" clId="{8698EC01-CC0B-4DA2-8089-AEA7173C8398}" dt="2023-03-29T02:14:05.431" v="1028"/>
          <ac:spMkLst>
            <pc:docMk/>
            <pc:sldMk cId="1447936433" sldId="2145707561"/>
            <ac:spMk id="964" creationId="{480024CE-2C79-C9AA-A926-10D4D38617AF}"/>
          </ac:spMkLst>
        </pc:spChg>
        <pc:spChg chg="mod">
          <ac:chgData name="David Modrak" userId="a441ea41-a2b3-4239-bd2a-8abb7ef788d0" providerId="ADAL" clId="{8698EC01-CC0B-4DA2-8089-AEA7173C8398}" dt="2023-03-29T02:14:05.431" v="1028"/>
          <ac:spMkLst>
            <pc:docMk/>
            <pc:sldMk cId="1447936433" sldId="2145707561"/>
            <ac:spMk id="965" creationId="{3F976B0B-4E72-E50A-2FAD-58516A525F1C}"/>
          </ac:spMkLst>
        </pc:spChg>
        <pc:spChg chg="mod">
          <ac:chgData name="David Modrak" userId="a441ea41-a2b3-4239-bd2a-8abb7ef788d0" providerId="ADAL" clId="{8698EC01-CC0B-4DA2-8089-AEA7173C8398}" dt="2023-03-29T02:14:05.431" v="1028"/>
          <ac:spMkLst>
            <pc:docMk/>
            <pc:sldMk cId="1447936433" sldId="2145707561"/>
            <ac:spMk id="966" creationId="{A5E50432-8522-0DB4-627B-C9C80C0EE34B}"/>
          </ac:spMkLst>
        </pc:spChg>
        <pc:spChg chg="mod">
          <ac:chgData name="David Modrak" userId="a441ea41-a2b3-4239-bd2a-8abb7ef788d0" providerId="ADAL" clId="{8698EC01-CC0B-4DA2-8089-AEA7173C8398}" dt="2023-03-29T02:14:05.431" v="1028"/>
          <ac:spMkLst>
            <pc:docMk/>
            <pc:sldMk cId="1447936433" sldId="2145707561"/>
            <ac:spMk id="967" creationId="{79F60BFD-39B3-FC82-C7FC-185B0EE523C2}"/>
          </ac:spMkLst>
        </pc:spChg>
        <pc:spChg chg="mod">
          <ac:chgData name="David Modrak" userId="a441ea41-a2b3-4239-bd2a-8abb7ef788d0" providerId="ADAL" clId="{8698EC01-CC0B-4DA2-8089-AEA7173C8398}" dt="2023-03-29T02:14:05.431" v="1028"/>
          <ac:spMkLst>
            <pc:docMk/>
            <pc:sldMk cId="1447936433" sldId="2145707561"/>
            <ac:spMk id="968" creationId="{31257B60-5401-4DAF-1B40-1CE666A645AC}"/>
          </ac:spMkLst>
        </pc:spChg>
        <pc:spChg chg="mod">
          <ac:chgData name="David Modrak" userId="a441ea41-a2b3-4239-bd2a-8abb7ef788d0" providerId="ADAL" clId="{8698EC01-CC0B-4DA2-8089-AEA7173C8398}" dt="2023-03-29T02:14:05.431" v="1028"/>
          <ac:spMkLst>
            <pc:docMk/>
            <pc:sldMk cId="1447936433" sldId="2145707561"/>
            <ac:spMk id="969" creationId="{381D3A8A-3DBD-929F-2F62-967E76067E9E}"/>
          </ac:spMkLst>
        </pc:spChg>
        <pc:spChg chg="mod">
          <ac:chgData name="David Modrak" userId="a441ea41-a2b3-4239-bd2a-8abb7ef788d0" providerId="ADAL" clId="{8698EC01-CC0B-4DA2-8089-AEA7173C8398}" dt="2023-03-29T02:14:05.431" v="1028"/>
          <ac:spMkLst>
            <pc:docMk/>
            <pc:sldMk cId="1447936433" sldId="2145707561"/>
            <ac:spMk id="970" creationId="{94484C4E-D5D1-4A22-3FA3-E04C0BD571AB}"/>
          </ac:spMkLst>
        </pc:spChg>
        <pc:spChg chg="mod">
          <ac:chgData name="David Modrak" userId="a441ea41-a2b3-4239-bd2a-8abb7ef788d0" providerId="ADAL" clId="{8698EC01-CC0B-4DA2-8089-AEA7173C8398}" dt="2023-03-29T02:14:05.431" v="1028"/>
          <ac:spMkLst>
            <pc:docMk/>
            <pc:sldMk cId="1447936433" sldId="2145707561"/>
            <ac:spMk id="971" creationId="{9F80BE51-BEC3-AF73-DD3D-37572413CFE0}"/>
          </ac:spMkLst>
        </pc:spChg>
        <pc:spChg chg="mod">
          <ac:chgData name="David Modrak" userId="a441ea41-a2b3-4239-bd2a-8abb7ef788d0" providerId="ADAL" clId="{8698EC01-CC0B-4DA2-8089-AEA7173C8398}" dt="2023-03-29T02:14:05.431" v="1028"/>
          <ac:spMkLst>
            <pc:docMk/>
            <pc:sldMk cId="1447936433" sldId="2145707561"/>
            <ac:spMk id="972" creationId="{C5F4ECA7-8247-4DA5-D424-663FF54CE212}"/>
          </ac:spMkLst>
        </pc:spChg>
        <pc:spChg chg="mod">
          <ac:chgData name="David Modrak" userId="a441ea41-a2b3-4239-bd2a-8abb7ef788d0" providerId="ADAL" clId="{8698EC01-CC0B-4DA2-8089-AEA7173C8398}" dt="2023-03-29T02:14:05.431" v="1028"/>
          <ac:spMkLst>
            <pc:docMk/>
            <pc:sldMk cId="1447936433" sldId="2145707561"/>
            <ac:spMk id="973" creationId="{D833FB08-5466-3C9B-2C36-9A337E035568}"/>
          </ac:spMkLst>
        </pc:spChg>
        <pc:spChg chg="mod">
          <ac:chgData name="David Modrak" userId="a441ea41-a2b3-4239-bd2a-8abb7ef788d0" providerId="ADAL" clId="{8698EC01-CC0B-4DA2-8089-AEA7173C8398}" dt="2023-03-29T02:14:05.431" v="1028"/>
          <ac:spMkLst>
            <pc:docMk/>
            <pc:sldMk cId="1447936433" sldId="2145707561"/>
            <ac:spMk id="974" creationId="{1F68EDA1-0539-31F6-3561-3BBD4FC08753}"/>
          </ac:spMkLst>
        </pc:spChg>
        <pc:spChg chg="mod">
          <ac:chgData name="David Modrak" userId="a441ea41-a2b3-4239-bd2a-8abb7ef788d0" providerId="ADAL" clId="{8698EC01-CC0B-4DA2-8089-AEA7173C8398}" dt="2023-03-29T02:14:05.431" v="1028"/>
          <ac:spMkLst>
            <pc:docMk/>
            <pc:sldMk cId="1447936433" sldId="2145707561"/>
            <ac:spMk id="975" creationId="{03866C4F-2838-3155-BF8B-E54D91C92576}"/>
          </ac:spMkLst>
        </pc:spChg>
        <pc:spChg chg="mod">
          <ac:chgData name="David Modrak" userId="a441ea41-a2b3-4239-bd2a-8abb7ef788d0" providerId="ADAL" clId="{8698EC01-CC0B-4DA2-8089-AEA7173C8398}" dt="2023-03-29T02:14:05.431" v="1028"/>
          <ac:spMkLst>
            <pc:docMk/>
            <pc:sldMk cId="1447936433" sldId="2145707561"/>
            <ac:spMk id="976" creationId="{C1975A76-F3D4-2343-E5C2-FE4091549656}"/>
          </ac:spMkLst>
        </pc:spChg>
        <pc:spChg chg="mod">
          <ac:chgData name="David Modrak" userId="a441ea41-a2b3-4239-bd2a-8abb7ef788d0" providerId="ADAL" clId="{8698EC01-CC0B-4DA2-8089-AEA7173C8398}" dt="2023-03-29T02:14:05.431" v="1028"/>
          <ac:spMkLst>
            <pc:docMk/>
            <pc:sldMk cId="1447936433" sldId="2145707561"/>
            <ac:spMk id="977" creationId="{FF80FD7F-237B-310B-F35E-A266F20B8D36}"/>
          </ac:spMkLst>
        </pc:spChg>
        <pc:spChg chg="mod">
          <ac:chgData name="David Modrak" userId="a441ea41-a2b3-4239-bd2a-8abb7ef788d0" providerId="ADAL" clId="{8698EC01-CC0B-4DA2-8089-AEA7173C8398}" dt="2023-03-29T02:14:05.431" v="1028"/>
          <ac:spMkLst>
            <pc:docMk/>
            <pc:sldMk cId="1447936433" sldId="2145707561"/>
            <ac:spMk id="978" creationId="{E5FA5070-0C09-88BF-E2E8-09426C2DDBFF}"/>
          </ac:spMkLst>
        </pc:spChg>
        <pc:spChg chg="mod">
          <ac:chgData name="David Modrak" userId="a441ea41-a2b3-4239-bd2a-8abb7ef788d0" providerId="ADAL" clId="{8698EC01-CC0B-4DA2-8089-AEA7173C8398}" dt="2023-03-29T02:14:05.431" v="1028"/>
          <ac:spMkLst>
            <pc:docMk/>
            <pc:sldMk cId="1447936433" sldId="2145707561"/>
            <ac:spMk id="979" creationId="{3D165E96-4DBD-9AF3-1ADB-0DA7197314C4}"/>
          </ac:spMkLst>
        </pc:spChg>
        <pc:spChg chg="mod">
          <ac:chgData name="David Modrak" userId="a441ea41-a2b3-4239-bd2a-8abb7ef788d0" providerId="ADAL" clId="{8698EC01-CC0B-4DA2-8089-AEA7173C8398}" dt="2023-03-29T02:14:05.431" v="1028"/>
          <ac:spMkLst>
            <pc:docMk/>
            <pc:sldMk cId="1447936433" sldId="2145707561"/>
            <ac:spMk id="980" creationId="{D31003C2-5B05-2939-166F-AD9711DEC9FC}"/>
          </ac:spMkLst>
        </pc:spChg>
        <pc:spChg chg="mod">
          <ac:chgData name="David Modrak" userId="a441ea41-a2b3-4239-bd2a-8abb7ef788d0" providerId="ADAL" clId="{8698EC01-CC0B-4DA2-8089-AEA7173C8398}" dt="2023-03-29T02:14:05.431" v="1028"/>
          <ac:spMkLst>
            <pc:docMk/>
            <pc:sldMk cId="1447936433" sldId="2145707561"/>
            <ac:spMk id="981" creationId="{4B1A48F5-E3A9-A772-35B8-A3ADEB2DB87E}"/>
          </ac:spMkLst>
        </pc:spChg>
        <pc:spChg chg="mod">
          <ac:chgData name="David Modrak" userId="a441ea41-a2b3-4239-bd2a-8abb7ef788d0" providerId="ADAL" clId="{8698EC01-CC0B-4DA2-8089-AEA7173C8398}" dt="2023-03-29T02:14:05.431" v="1028"/>
          <ac:spMkLst>
            <pc:docMk/>
            <pc:sldMk cId="1447936433" sldId="2145707561"/>
            <ac:spMk id="982" creationId="{0A7DB682-3CC0-0F66-DD79-99DDB9E26712}"/>
          </ac:spMkLst>
        </pc:spChg>
        <pc:spChg chg="mod">
          <ac:chgData name="David Modrak" userId="a441ea41-a2b3-4239-bd2a-8abb7ef788d0" providerId="ADAL" clId="{8698EC01-CC0B-4DA2-8089-AEA7173C8398}" dt="2023-03-29T02:14:05.431" v="1028"/>
          <ac:spMkLst>
            <pc:docMk/>
            <pc:sldMk cId="1447936433" sldId="2145707561"/>
            <ac:spMk id="983" creationId="{02341101-3FEE-481C-91C6-0688D6B4FC92}"/>
          </ac:spMkLst>
        </pc:spChg>
        <pc:spChg chg="mod">
          <ac:chgData name="David Modrak" userId="a441ea41-a2b3-4239-bd2a-8abb7ef788d0" providerId="ADAL" clId="{8698EC01-CC0B-4DA2-8089-AEA7173C8398}" dt="2023-03-29T02:14:05.431" v="1028"/>
          <ac:spMkLst>
            <pc:docMk/>
            <pc:sldMk cId="1447936433" sldId="2145707561"/>
            <ac:spMk id="984" creationId="{CE849AC4-AA91-DC36-7750-B752F5F6A159}"/>
          </ac:spMkLst>
        </pc:spChg>
        <pc:spChg chg="mod">
          <ac:chgData name="David Modrak" userId="a441ea41-a2b3-4239-bd2a-8abb7ef788d0" providerId="ADAL" clId="{8698EC01-CC0B-4DA2-8089-AEA7173C8398}" dt="2023-03-29T02:14:05.431" v="1028"/>
          <ac:spMkLst>
            <pc:docMk/>
            <pc:sldMk cId="1447936433" sldId="2145707561"/>
            <ac:spMk id="985" creationId="{6F406BA9-6F12-B101-F7DA-70C207AE28D5}"/>
          </ac:spMkLst>
        </pc:spChg>
        <pc:spChg chg="mod">
          <ac:chgData name="David Modrak" userId="a441ea41-a2b3-4239-bd2a-8abb7ef788d0" providerId="ADAL" clId="{8698EC01-CC0B-4DA2-8089-AEA7173C8398}" dt="2023-03-29T02:14:05.431" v="1028"/>
          <ac:spMkLst>
            <pc:docMk/>
            <pc:sldMk cId="1447936433" sldId="2145707561"/>
            <ac:spMk id="986" creationId="{ABA623CA-B49F-6C4A-D527-A4B3BABE470D}"/>
          </ac:spMkLst>
        </pc:spChg>
        <pc:spChg chg="mod">
          <ac:chgData name="David Modrak" userId="a441ea41-a2b3-4239-bd2a-8abb7ef788d0" providerId="ADAL" clId="{8698EC01-CC0B-4DA2-8089-AEA7173C8398}" dt="2023-03-29T02:14:05.431" v="1028"/>
          <ac:spMkLst>
            <pc:docMk/>
            <pc:sldMk cId="1447936433" sldId="2145707561"/>
            <ac:spMk id="987" creationId="{75AC7B43-4BA3-92E6-FA26-6CF3F4C733DA}"/>
          </ac:spMkLst>
        </pc:spChg>
        <pc:spChg chg="mod">
          <ac:chgData name="David Modrak" userId="a441ea41-a2b3-4239-bd2a-8abb7ef788d0" providerId="ADAL" clId="{8698EC01-CC0B-4DA2-8089-AEA7173C8398}" dt="2023-03-29T02:14:05.431" v="1028"/>
          <ac:spMkLst>
            <pc:docMk/>
            <pc:sldMk cId="1447936433" sldId="2145707561"/>
            <ac:spMk id="988" creationId="{C4BFDB7A-3B9B-D42D-9DBA-0CA7F12CABBF}"/>
          </ac:spMkLst>
        </pc:spChg>
        <pc:spChg chg="mod">
          <ac:chgData name="David Modrak" userId="a441ea41-a2b3-4239-bd2a-8abb7ef788d0" providerId="ADAL" clId="{8698EC01-CC0B-4DA2-8089-AEA7173C8398}" dt="2023-03-29T02:14:05.431" v="1028"/>
          <ac:spMkLst>
            <pc:docMk/>
            <pc:sldMk cId="1447936433" sldId="2145707561"/>
            <ac:spMk id="989" creationId="{FAD7FAD5-A544-6196-3AB2-9F1743DE8541}"/>
          </ac:spMkLst>
        </pc:spChg>
        <pc:spChg chg="mod">
          <ac:chgData name="David Modrak" userId="a441ea41-a2b3-4239-bd2a-8abb7ef788d0" providerId="ADAL" clId="{8698EC01-CC0B-4DA2-8089-AEA7173C8398}" dt="2023-03-29T02:14:05.431" v="1028"/>
          <ac:spMkLst>
            <pc:docMk/>
            <pc:sldMk cId="1447936433" sldId="2145707561"/>
            <ac:spMk id="990" creationId="{C16B1B57-DF9B-3DCC-0F9B-FADC9551F8FE}"/>
          </ac:spMkLst>
        </pc:spChg>
        <pc:spChg chg="mod">
          <ac:chgData name="David Modrak" userId="a441ea41-a2b3-4239-bd2a-8abb7ef788d0" providerId="ADAL" clId="{8698EC01-CC0B-4DA2-8089-AEA7173C8398}" dt="2023-03-29T02:14:05.431" v="1028"/>
          <ac:spMkLst>
            <pc:docMk/>
            <pc:sldMk cId="1447936433" sldId="2145707561"/>
            <ac:spMk id="991" creationId="{E55BF80D-EF18-8B9A-D5E5-E1443F6DFBDA}"/>
          </ac:spMkLst>
        </pc:spChg>
        <pc:spChg chg="mod">
          <ac:chgData name="David Modrak" userId="a441ea41-a2b3-4239-bd2a-8abb7ef788d0" providerId="ADAL" clId="{8698EC01-CC0B-4DA2-8089-AEA7173C8398}" dt="2023-03-29T02:14:05.431" v="1028"/>
          <ac:spMkLst>
            <pc:docMk/>
            <pc:sldMk cId="1447936433" sldId="2145707561"/>
            <ac:spMk id="992" creationId="{39469B24-5660-89E8-AC0F-C9B8295CF8FC}"/>
          </ac:spMkLst>
        </pc:spChg>
        <pc:spChg chg="mod">
          <ac:chgData name="David Modrak" userId="a441ea41-a2b3-4239-bd2a-8abb7ef788d0" providerId="ADAL" clId="{8698EC01-CC0B-4DA2-8089-AEA7173C8398}" dt="2023-03-29T02:14:05.431" v="1028"/>
          <ac:spMkLst>
            <pc:docMk/>
            <pc:sldMk cId="1447936433" sldId="2145707561"/>
            <ac:spMk id="993" creationId="{A3945E63-3577-0A06-E418-72BA4573FC3C}"/>
          </ac:spMkLst>
        </pc:spChg>
        <pc:spChg chg="mod">
          <ac:chgData name="David Modrak" userId="a441ea41-a2b3-4239-bd2a-8abb7ef788d0" providerId="ADAL" clId="{8698EC01-CC0B-4DA2-8089-AEA7173C8398}" dt="2023-03-29T02:14:05.431" v="1028"/>
          <ac:spMkLst>
            <pc:docMk/>
            <pc:sldMk cId="1447936433" sldId="2145707561"/>
            <ac:spMk id="994" creationId="{AF2E9838-03FA-7674-828D-FCE9E9985D43}"/>
          </ac:spMkLst>
        </pc:spChg>
        <pc:spChg chg="mod">
          <ac:chgData name="David Modrak" userId="a441ea41-a2b3-4239-bd2a-8abb7ef788d0" providerId="ADAL" clId="{8698EC01-CC0B-4DA2-8089-AEA7173C8398}" dt="2023-03-29T02:14:05.431" v="1028"/>
          <ac:spMkLst>
            <pc:docMk/>
            <pc:sldMk cId="1447936433" sldId="2145707561"/>
            <ac:spMk id="995" creationId="{CCDCF018-274D-CBE2-BED0-9266B7B1E25E}"/>
          </ac:spMkLst>
        </pc:spChg>
        <pc:spChg chg="mod">
          <ac:chgData name="David Modrak" userId="a441ea41-a2b3-4239-bd2a-8abb7ef788d0" providerId="ADAL" clId="{8698EC01-CC0B-4DA2-8089-AEA7173C8398}" dt="2023-03-29T02:14:05.431" v="1028"/>
          <ac:spMkLst>
            <pc:docMk/>
            <pc:sldMk cId="1447936433" sldId="2145707561"/>
            <ac:spMk id="996" creationId="{B8CBD83F-675F-AEA4-7B6F-76C87E3E1D4B}"/>
          </ac:spMkLst>
        </pc:spChg>
        <pc:spChg chg="mod">
          <ac:chgData name="David Modrak" userId="a441ea41-a2b3-4239-bd2a-8abb7ef788d0" providerId="ADAL" clId="{8698EC01-CC0B-4DA2-8089-AEA7173C8398}" dt="2023-03-29T02:14:05.431" v="1028"/>
          <ac:spMkLst>
            <pc:docMk/>
            <pc:sldMk cId="1447936433" sldId="2145707561"/>
            <ac:spMk id="997" creationId="{BA36EA81-018E-01C7-FB25-CAA871D5EEC9}"/>
          </ac:spMkLst>
        </pc:spChg>
        <pc:spChg chg="mod">
          <ac:chgData name="David Modrak" userId="a441ea41-a2b3-4239-bd2a-8abb7ef788d0" providerId="ADAL" clId="{8698EC01-CC0B-4DA2-8089-AEA7173C8398}" dt="2023-03-29T02:14:05.431" v="1028"/>
          <ac:spMkLst>
            <pc:docMk/>
            <pc:sldMk cId="1447936433" sldId="2145707561"/>
            <ac:spMk id="998" creationId="{A5C3BD4B-D61E-62B9-45ED-97EF679A2A79}"/>
          </ac:spMkLst>
        </pc:spChg>
        <pc:spChg chg="mod">
          <ac:chgData name="David Modrak" userId="a441ea41-a2b3-4239-bd2a-8abb7ef788d0" providerId="ADAL" clId="{8698EC01-CC0B-4DA2-8089-AEA7173C8398}" dt="2023-03-29T02:14:05.431" v="1028"/>
          <ac:spMkLst>
            <pc:docMk/>
            <pc:sldMk cId="1447936433" sldId="2145707561"/>
            <ac:spMk id="999" creationId="{10350353-36F2-08D0-3411-F12BA3C7824E}"/>
          </ac:spMkLst>
        </pc:spChg>
        <pc:spChg chg="mod">
          <ac:chgData name="David Modrak" userId="a441ea41-a2b3-4239-bd2a-8abb7ef788d0" providerId="ADAL" clId="{8698EC01-CC0B-4DA2-8089-AEA7173C8398}" dt="2023-03-29T02:14:05.431" v="1028"/>
          <ac:spMkLst>
            <pc:docMk/>
            <pc:sldMk cId="1447936433" sldId="2145707561"/>
            <ac:spMk id="1000" creationId="{F014734F-578C-2B0A-109C-AE46E3D78258}"/>
          </ac:spMkLst>
        </pc:spChg>
        <pc:spChg chg="mod">
          <ac:chgData name="David Modrak" userId="a441ea41-a2b3-4239-bd2a-8abb7ef788d0" providerId="ADAL" clId="{8698EC01-CC0B-4DA2-8089-AEA7173C8398}" dt="2023-03-29T02:14:05.431" v="1028"/>
          <ac:spMkLst>
            <pc:docMk/>
            <pc:sldMk cId="1447936433" sldId="2145707561"/>
            <ac:spMk id="1001" creationId="{B8D5A0AD-4366-236B-39B7-AD9AAC030AE2}"/>
          </ac:spMkLst>
        </pc:spChg>
        <pc:spChg chg="mod">
          <ac:chgData name="David Modrak" userId="a441ea41-a2b3-4239-bd2a-8abb7ef788d0" providerId="ADAL" clId="{8698EC01-CC0B-4DA2-8089-AEA7173C8398}" dt="2023-03-29T02:14:05.431" v="1028"/>
          <ac:spMkLst>
            <pc:docMk/>
            <pc:sldMk cId="1447936433" sldId="2145707561"/>
            <ac:spMk id="1002" creationId="{DE42BA80-74F6-0F25-8731-B6D1E71B1CF9}"/>
          </ac:spMkLst>
        </pc:spChg>
        <pc:spChg chg="mod">
          <ac:chgData name="David Modrak" userId="a441ea41-a2b3-4239-bd2a-8abb7ef788d0" providerId="ADAL" clId="{8698EC01-CC0B-4DA2-8089-AEA7173C8398}" dt="2023-03-29T02:14:05.431" v="1028"/>
          <ac:spMkLst>
            <pc:docMk/>
            <pc:sldMk cId="1447936433" sldId="2145707561"/>
            <ac:spMk id="1003" creationId="{E08CC15B-E468-A155-955F-8538DF9F13E0}"/>
          </ac:spMkLst>
        </pc:spChg>
        <pc:spChg chg="mod">
          <ac:chgData name="David Modrak" userId="a441ea41-a2b3-4239-bd2a-8abb7ef788d0" providerId="ADAL" clId="{8698EC01-CC0B-4DA2-8089-AEA7173C8398}" dt="2023-03-29T02:14:05.431" v="1028"/>
          <ac:spMkLst>
            <pc:docMk/>
            <pc:sldMk cId="1447936433" sldId="2145707561"/>
            <ac:spMk id="1004" creationId="{C20C74D4-0FB1-D15B-985A-179B925EBA00}"/>
          </ac:spMkLst>
        </pc:spChg>
        <pc:spChg chg="mod">
          <ac:chgData name="David Modrak" userId="a441ea41-a2b3-4239-bd2a-8abb7ef788d0" providerId="ADAL" clId="{8698EC01-CC0B-4DA2-8089-AEA7173C8398}" dt="2023-03-29T02:14:05.431" v="1028"/>
          <ac:spMkLst>
            <pc:docMk/>
            <pc:sldMk cId="1447936433" sldId="2145707561"/>
            <ac:spMk id="1005" creationId="{98A6DD1F-E324-4259-4FA6-E804519FCA7B}"/>
          </ac:spMkLst>
        </pc:spChg>
        <pc:spChg chg="mod">
          <ac:chgData name="David Modrak" userId="a441ea41-a2b3-4239-bd2a-8abb7ef788d0" providerId="ADAL" clId="{8698EC01-CC0B-4DA2-8089-AEA7173C8398}" dt="2023-03-29T02:14:05.431" v="1028"/>
          <ac:spMkLst>
            <pc:docMk/>
            <pc:sldMk cId="1447936433" sldId="2145707561"/>
            <ac:spMk id="1006" creationId="{0BBDA1DE-BBEE-97A3-4836-CDACBEB7C598}"/>
          </ac:spMkLst>
        </pc:spChg>
        <pc:spChg chg="mod">
          <ac:chgData name="David Modrak" userId="a441ea41-a2b3-4239-bd2a-8abb7ef788d0" providerId="ADAL" clId="{8698EC01-CC0B-4DA2-8089-AEA7173C8398}" dt="2023-03-29T02:14:05.431" v="1028"/>
          <ac:spMkLst>
            <pc:docMk/>
            <pc:sldMk cId="1447936433" sldId="2145707561"/>
            <ac:spMk id="1007" creationId="{C978BBAD-6E04-1553-8676-C8250951E5D1}"/>
          </ac:spMkLst>
        </pc:spChg>
        <pc:spChg chg="mod">
          <ac:chgData name="David Modrak" userId="a441ea41-a2b3-4239-bd2a-8abb7ef788d0" providerId="ADAL" clId="{8698EC01-CC0B-4DA2-8089-AEA7173C8398}" dt="2023-03-29T02:14:05.431" v="1028"/>
          <ac:spMkLst>
            <pc:docMk/>
            <pc:sldMk cId="1447936433" sldId="2145707561"/>
            <ac:spMk id="1008" creationId="{BFE675F0-035A-7EA9-E02E-177F8AF5AD40}"/>
          </ac:spMkLst>
        </pc:spChg>
        <pc:spChg chg="mod">
          <ac:chgData name="David Modrak" userId="a441ea41-a2b3-4239-bd2a-8abb7ef788d0" providerId="ADAL" clId="{8698EC01-CC0B-4DA2-8089-AEA7173C8398}" dt="2023-03-29T02:14:05.431" v="1028"/>
          <ac:spMkLst>
            <pc:docMk/>
            <pc:sldMk cId="1447936433" sldId="2145707561"/>
            <ac:spMk id="1009" creationId="{DC925D95-4A71-BD7D-16E4-95CD3D345E4F}"/>
          </ac:spMkLst>
        </pc:spChg>
        <pc:spChg chg="mod">
          <ac:chgData name="David Modrak" userId="a441ea41-a2b3-4239-bd2a-8abb7ef788d0" providerId="ADAL" clId="{8698EC01-CC0B-4DA2-8089-AEA7173C8398}" dt="2023-03-29T02:14:05.431" v="1028"/>
          <ac:spMkLst>
            <pc:docMk/>
            <pc:sldMk cId="1447936433" sldId="2145707561"/>
            <ac:spMk id="1010" creationId="{DFA9696A-6C86-AC7A-9F0B-97209A8E54CB}"/>
          </ac:spMkLst>
        </pc:spChg>
        <pc:spChg chg="mod">
          <ac:chgData name="David Modrak" userId="a441ea41-a2b3-4239-bd2a-8abb7ef788d0" providerId="ADAL" clId="{8698EC01-CC0B-4DA2-8089-AEA7173C8398}" dt="2023-03-29T02:14:05.431" v="1028"/>
          <ac:spMkLst>
            <pc:docMk/>
            <pc:sldMk cId="1447936433" sldId="2145707561"/>
            <ac:spMk id="1011" creationId="{52945315-9B5E-1251-0AB4-9E97EF7C566E}"/>
          </ac:spMkLst>
        </pc:spChg>
        <pc:spChg chg="mod">
          <ac:chgData name="David Modrak" userId="a441ea41-a2b3-4239-bd2a-8abb7ef788d0" providerId="ADAL" clId="{8698EC01-CC0B-4DA2-8089-AEA7173C8398}" dt="2023-03-29T02:14:05.431" v="1028"/>
          <ac:spMkLst>
            <pc:docMk/>
            <pc:sldMk cId="1447936433" sldId="2145707561"/>
            <ac:spMk id="1012" creationId="{C87C7F26-10DA-085A-30EE-EB8AE0429CFF}"/>
          </ac:spMkLst>
        </pc:spChg>
        <pc:spChg chg="mod">
          <ac:chgData name="David Modrak" userId="a441ea41-a2b3-4239-bd2a-8abb7ef788d0" providerId="ADAL" clId="{8698EC01-CC0B-4DA2-8089-AEA7173C8398}" dt="2023-03-29T02:14:05.431" v="1028"/>
          <ac:spMkLst>
            <pc:docMk/>
            <pc:sldMk cId="1447936433" sldId="2145707561"/>
            <ac:spMk id="1013" creationId="{83E55FF2-9909-D099-C78B-7F61355BC168}"/>
          </ac:spMkLst>
        </pc:spChg>
        <pc:spChg chg="mod">
          <ac:chgData name="David Modrak" userId="a441ea41-a2b3-4239-bd2a-8abb7ef788d0" providerId="ADAL" clId="{8698EC01-CC0B-4DA2-8089-AEA7173C8398}" dt="2023-03-29T02:14:05.431" v="1028"/>
          <ac:spMkLst>
            <pc:docMk/>
            <pc:sldMk cId="1447936433" sldId="2145707561"/>
            <ac:spMk id="1014" creationId="{2F284E27-8561-CCB1-58EB-D7041E46C759}"/>
          </ac:spMkLst>
        </pc:spChg>
        <pc:spChg chg="mod">
          <ac:chgData name="David Modrak" userId="a441ea41-a2b3-4239-bd2a-8abb7ef788d0" providerId="ADAL" clId="{8698EC01-CC0B-4DA2-8089-AEA7173C8398}" dt="2023-03-29T02:14:05.431" v="1028"/>
          <ac:spMkLst>
            <pc:docMk/>
            <pc:sldMk cId="1447936433" sldId="2145707561"/>
            <ac:spMk id="1015" creationId="{89AF2D37-45CB-9AF6-BFFE-54D71665A206}"/>
          </ac:spMkLst>
        </pc:spChg>
        <pc:spChg chg="mod">
          <ac:chgData name="David Modrak" userId="a441ea41-a2b3-4239-bd2a-8abb7ef788d0" providerId="ADAL" clId="{8698EC01-CC0B-4DA2-8089-AEA7173C8398}" dt="2023-03-29T02:14:05.431" v="1028"/>
          <ac:spMkLst>
            <pc:docMk/>
            <pc:sldMk cId="1447936433" sldId="2145707561"/>
            <ac:spMk id="1016" creationId="{2CD1F793-C532-7A63-1D83-F5A2605789AB}"/>
          </ac:spMkLst>
        </pc:spChg>
        <pc:spChg chg="mod">
          <ac:chgData name="David Modrak" userId="a441ea41-a2b3-4239-bd2a-8abb7ef788d0" providerId="ADAL" clId="{8698EC01-CC0B-4DA2-8089-AEA7173C8398}" dt="2023-03-29T02:14:05.431" v="1028"/>
          <ac:spMkLst>
            <pc:docMk/>
            <pc:sldMk cId="1447936433" sldId="2145707561"/>
            <ac:spMk id="1017" creationId="{B1AE7985-7DF5-D3EE-7129-48AD653C1E48}"/>
          </ac:spMkLst>
        </pc:spChg>
        <pc:spChg chg="mod">
          <ac:chgData name="David Modrak" userId="a441ea41-a2b3-4239-bd2a-8abb7ef788d0" providerId="ADAL" clId="{8698EC01-CC0B-4DA2-8089-AEA7173C8398}" dt="2023-03-29T02:14:05.431" v="1028"/>
          <ac:spMkLst>
            <pc:docMk/>
            <pc:sldMk cId="1447936433" sldId="2145707561"/>
            <ac:spMk id="1018" creationId="{E713A2AC-4EF2-6668-041F-8B7089C7E2B6}"/>
          </ac:spMkLst>
        </pc:spChg>
        <pc:spChg chg="mod">
          <ac:chgData name="David Modrak" userId="a441ea41-a2b3-4239-bd2a-8abb7ef788d0" providerId="ADAL" clId="{8698EC01-CC0B-4DA2-8089-AEA7173C8398}" dt="2023-03-29T02:14:05.431" v="1028"/>
          <ac:spMkLst>
            <pc:docMk/>
            <pc:sldMk cId="1447936433" sldId="2145707561"/>
            <ac:spMk id="1019" creationId="{8F589495-14D6-F4F0-7E54-08448465BF23}"/>
          </ac:spMkLst>
        </pc:spChg>
        <pc:spChg chg="mod">
          <ac:chgData name="David Modrak" userId="a441ea41-a2b3-4239-bd2a-8abb7ef788d0" providerId="ADAL" clId="{8698EC01-CC0B-4DA2-8089-AEA7173C8398}" dt="2023-03-29T02:14:05.431" v="1028"/>
          <ac:spMkLst>
            <pc:docMk/>
            <pc:sldMk cId="1447936433" sldId="2145707561"/>
            <ac:spMk id="1020" creationId="{326C5649-B598-D7CD-FC42-A883D0725008}"/>
          </ac:spMkLst>
        </pc:spChg>
        <pc:spChg chg="mod">
          <ac:chgData name="David Modrak" userId="a441ea41-a2b3-4239-bd2a-8abb7ef788d0" providerId="ADAL" clId="{8698EC01-CC0B-4DA2-8089-AEA7173C8398}" dt="2023-03-29T02:14:05.431" v="1028"/>
          <ac:spMkLst>
            <pc:docMk/>
            <pc:sldMk cId="1447936433" sldId="2145707561"/>
            <ac:spMk id="1021" creationId="{E54A1A91-C08F-4FF8-5128-AC9E762F3E54}"/>
          </ac:spMkLst>
        </pc:spChg>
        <pc:spChg chg="mod">
          <ac:chgData name="David Modrak" userId="a441ea41-a2b3-4239-bd2a-8abb7ef788d0" providerId="ADAL" clId="{8698EC01-CC0B-4DA2-8089-AEA7173C8398}" dt="2023-03-29T02:14:05.431" v="1028"/>
          <ac:spMkLst>
            <pc:docMk/>
            <pc:sldMk cId="1447936433" sldId="2145707561"/>
            <ac:spMk id="1022" creationId="{11EA7804-77AE-51CC-2744-4A39740D7CB5}"/>
          </ac:spMkLst>
        </pc:spChg>
        <pc:spChg chg="mod">
          <ac:chgData name="David Modrak" userId="a441ea41-a2b3-4239-bd2a-8abb7ef788d0" providerId="ADAL" clId="{8698EC01-CC0B-4DA2-8089-AEA7173C8398}" dt="2023-03-29T02:14:05.431" v="1028"/>
          <ac:spMkLst>
            <pc:docMk/>
            <pc:sldMk cId="1447936433" sldId="2145707561"/>
            <ac:spMk id="1023" creationId="{36D93DED-2A0C-2108-6359-2949F5468609}"/>
          </ac:spMkLst>
        </pc:spChg>
        <pc:spChg chg="mod">
          <ac:chgData name="David Modrak" userId="a441ea41-a2b3-4239-bd2a-8abb7ef788d0" providerId="ADAL" clId="{8698EC01-CC0B-4DA2-8089-AEA7173C8398}" dt="2023-03-29T02:14:05.431" v="1028"/>
          <ac:spMkLst>
            <pc:docMk/>
            <pc:sldMk cId="1447936433" sldId="2145707561"/>
            <ac:spMk id="1024" creationId="{BCA73E50-7BE4-FFF2-1D46-87B658B6E551}"/>
          </ac:spMkLst>
        </pc:spChg>
        <pc:spChg chg="mod">
          <ac:chgData name="David Modrak" userId="a441ea41-a2b3-4239-bd2a-8abb7ef788d0" providerId="ADAL" clId="{8698EC01-CC0B-4DA2-8089-AEA7173C8398}" dt="2023-03-29T02:14:05.431" v="1028"/>
          <ac:spMkLst>
            <pc:docMk/>
            <pc:sldMk cId="1447936433" sldId="2145707561"/>
            <ac:spMk id="1025" creationId="{06ED601E-6FEB-CF21-F202-044813DC27EE}"/>
          </ac:spMkLst>
        </pc:spChg>
        <pc:spChg chg="mod">
          <ac:chgData name="David Modrak" userId="a441ea41-a2b3-4239-bd2a-8abb7ef788d0" providerId="ADAL" clId="{8698EC01-CC0B-4DA2-8089-AEA7173C8398}" dt="2023-03-29T02:14:05.431" v="1028"/>
          <ac:spMkLst>
            <pc:docMk/>
            <pc:sldMk cId="1447936433" sldId="2145707561"/>
            <ac:spMk id="1026" creationId="{957DA7C0-CC3A-09EB-E311-06FCFFC06E8A}"/>
          </ac:spMkLst>
        </pc:spChg>
        <pc:spChg chg="mod">
          <ac:chgData name="David Modrak" userId="a441ea41-a2b3-4239-bd2a-8abb7ef788d0" providerId="ADAL" clId="{8698EC01-CC0B-4DA2-8089-AEA7173C8398}" dt="2023-03-29T02:14:05.431" v="1028"/>
          <ac:spMkLst>
            <pc:docMk/>
            <pc:sldMk cId="1447936433" sldId="2145707561"/>
            <ac:spMk id="1027" creationId="{C3A8B60D-24C4-8976-8555-0742B9B96FEB}"/>
          </ac:spMkLst>
        </pc:spChg>
        <pc:spChg chg="mod">
          <ac:chgData name="David Modrak" userId="a441ea41-a2b3-4239-bd2a-8abb7ef788d0" providerId="ADAL" clId="{8698EC01-CC0B-4DA2-8089-AEA7173C8398}" dt="2023-03-29T02:14:05.431" v="1028"/>
          <ac:spMkLst>
            <pc:docMk/>
            <pc:sldMk cId="1447936433" sldId="2145707561"/>
            <ac:spMk id="1028" creationId="{E447C6C5-3143-25E1-188B-89B13BAE85E4}"/>
          </ac:spMkLst>
        </pc:spChg>
        <pc:spChg chg="mod">
          <ac:chgData name="David Modrak" userId="a441ea41-a2b3-4239-bd2a-8abb7ef788d0" providerId="ADAL" clId="{8698EC01-CC0B-4DA2-8089-AEA7173C8398}" dt="2023-03-29T02:14:05.431" v="1028"/>
          <ac:spMkLst>
            <pc:docMk/>
            <pc:sldMk cId="1447936433" sldId="2145707561"/>
            <ac:spMk id="1029" creationId="{46998167-8958-6A64-D296-CC4B10A35A78}"/>
          </ac:spMkLst>
        </pc:spChg>
        <pc:spChg chg="mod">
          <ac:chgData name="David Modrak" userId="a441ea41-a2b3-4239-bd2a-8abb7ef788d0" providerId="ADAL" clId="{8698EC01-CC0B-4DA2-8089-AEA7173C8398}" dt="2023-03-29T02:14:05.431" v="1028"/>
          <ac:spMkLst>
            <pc:docMk/>
            <pc:sldMk cId="1447936433" sldId="2145707561"/>
            <ac:spMk id="1030" creationId="{FA8E1BBB-9BF1-4B5F-8EAC-964F649BC557}"/>
          </ac:spMkLst>
        </pc:spChg>
        <pc:spChg chg="mod">
          <ac:chgData name="David Modrak" userId="a441ea41-a2b3-4239-bd2a-8abb7ef788d0" providerId="ADAL" clId="{8698EC01-CC0B-4DA2-8089-AEA7173C8398}" dt="2023-03-29T02:14:05.431" v="1028"/>
          <ac:spMkLst>
            <pc:docMk/>
            <pc:sldMk cId="1447936433" sldId="2145707561"/>
            <ac:spMk id="1031" creationId="{49B9456A-8DA2-BAE5-D909-AE46434767AE}"/>
          </ac:spMkLst>
        </pc:spChg>
        <pc:spChg chg="mod">
          <ac:chgData name="David Modrak" userId="a441ea41-a2b3-4239-bd2a-8abb7ef788d0" providerId="ADAL" clId="{8698EC01-CC0B-4DA2-8089-AEA7173C8398}" dt="2023-03-29T02:14:05.431" v="1028"/>
          <ac:spMkLst>
            <pc:docMk/>
            <pc:sldMk cId="1447936433" sldId="2145707561"/>
            <ac:spMk id="1032" creationId="{D6E03B9B-E196-673E-E9C0-85D769D244B1}"/>
          </ac:spMkLst>
        </pc:spChg>
        <pc:spChg chg="mod">
          <ac:chgData name="David Modrak" userId="a441ea41-a2b3-4239-bd2a-8abb7ef788d0" providerId="ADAL" clId="{8698EC01-CC0B-4DA2-8089-AEA7173C8398}" dt="2023-03-29T02:14:05.431" v="1028"/>
          <ac:spMkLst>
            <pc:docMk/>
            <pc:sldMk cId="1447936433" sldId="2145707561"/>
            <ac:spMk id="1033" creationId="{7E206D70-497F-04D5-ECD7-B50F3A803C4A}"/>
          </ac:spMkLst>
        </pc:spChg>
        <pc:spChg chg="mod">
          <ac:chgData name="David Modrak" userId="a441ea41-a2b3-4239-bd2a-8abb7ef788d0" providerId="ADAL" clId="{8698EC01-CC0B-4DA2-8089-AEA7173C8398}" dt="2023-03-29T02:14:05.431" v="1028"/>
          <ac:spMkLst>
            <pc:docMk/>
            <pc:sldMk cId="1447936433" sldId="2145707561"/>
            <ac:spMk id="1034" creationId="{884D047E-83FE-E56F-71CA-32E0C83779E8}"/>
          </ac:spMkLst>
        </pc:spChg>
        <pc:spChg chg="mod">
          <ac:chgData name="David Modrak" userId="a441ea41-a2b3-4239-bd2a-8abb7ef788d0" providerId="ADAL" clId="{8698EC01-CC0B-4DA2-8089-AEA7173C8398}" dt="2023-03-29T02:14:05.431" v="1028"/>
          <ac:spMkLst>
            <pc:docMk/>
            <pc:sldMk cId="1447936433" sldId="2145707561"/>
            <ac:spMk id="1035" creationId="{63BA50B8-DCDB-588C-5643-2A7C8FF11616}"/>
          </ac:spMkLst>
        </pc:spChg>
        <pc:spChg chg="mod">
          <ac:chgData name="David Modrak" userId="a441ea41-a2b3-4239-bd2a-8abb7ef788d0" providerId="ADAL" clId="{8698EC01-CC0B-4DA2-8089-AEA7173C8398}" dt="2023-03-29T02:14:05.431" v="1028"/>
          <ac:spMkLst>
            <pc:docMk/>
            <pc:sldMk cId="1447936433" sldId="2145707561"/>
            <ac:spMk id="1036" creationId="{C9A8AE49-47B8-669E-5A1F-59BEA9252A57}"/>
          </ac:spMkLst>
        </pc:spChg>
        <pc:spChg chg="mod">
          <ac:chgData name="David Modrak" userId="a441ea41-a2b3-4239-bd2a-8abb7ef788d0" providerId="ADAL" clId="{8698EC01-CC0B-4DA2-8089-AEA7173C8398}" dt="2023-03-29T02:14:05.431" v="1028"/>
          <ac:spMkLst>
            <pc:docMk/>
            <pc:sldMk cId="1447936433" sldId="2145707561"/>
            <ac:spMk id="1037" creationId="{D1839D84-79E7-95E3-1C63-276D5DC049C5}"/>
          </ac:spMkLst>
        </pc:spChg>
        <pc:spChg chg="mod">
          <ac:chgData name="David Modrak" userId="a441ea41-a2b3-4239-bd2a-8abb7ef788d0" providerId="ADAL" clId="{8698EC01-CC0B-4DA2-8089-AEA7173C8398}" dt="2023-03-29T02:14:05.431" v="1028"/>
          <ac:spMkLst>
            <pc:docMk/>
            <pc:sldMk cId="1447936433" sldId="2145707561"/>
            <ac:spMk id="1038" creationId="{8FFADAB8-933B-F2FD-0079-AF4D169B2813}"/>
          </ac:spMkLst>
        </pc:spChg>
        <pc:spChg chg="mod">
          <ac:chgData name="David Modrak" userId="a441ea41-a2b3-4239-bd2a-8abb7ef788d0" providerId="ADAL" clId="{8698EC01-CC0B-4DA2-8089-AEA7173C8398}" dt="2023-03-29T02:14:05.431" v="1028"/>
          <ac:spMkLst>
            <pc:docMk/>
            <pc:sldMk cId="1447936433" sldId="2145707561"/>
            <ac:spMk id="1039" creationId="{5F3FA4D1-5A61-BA86-6EFB-798F093EE587}"/>
          </ac:spMkLst>
        </pc:spChg>
        <pc:spChg chg="mod">
          <ac:chgData name="David Modrak" userId="a441ea41-a2b3-4239-bd2a-8abb7ef788d0" providerId="ADAL" clId="{8698EC01-CC0B-4DA2-8089-AEA7173C8398}" dt="2023-03-29T02:14:05.431" v="1028"/>
          <ac:spMkLst>
            <pc:docMk/>
            <pc:sldMk cId="1447936433" sldId="2145707561"/>
            <ac:spMk id="1040" creationId="{6432A2D8-5E72-3FC7-DAE6-77A9D8CF7F20}"/>
          </ac:spMkLst>
        </pc:spChg>
        <pc:spChg chg="mod">
          <ac:chgData name="David Modrak" userId="a441ea41-a2b3-4239-bd2a-8abb7ef788d0" providerId="ADAL" clId="{8698EC01-CC0B-4DA2-8089-AEA7173C8398}" dt="2023-03-29T02:14:05.431" v="1028"/>
          <ac:spMkLst>
            <pc:docMk/>
            <pc:sldMk cId="1447936433" sldId="2145707561"/>
            <ac:spMk id="1041" creationId="{688FEE5A-E558-67C8-5240-088A06AA80BA}"/>
          </ac:spMkLst>
        </pc:spChg>
        <pc:spChg chg="mod">
          <ac:chgData name="David Modrak" userId="a441ea41-a2b3-4239-bd2a-8abb7ef788d0" providerId="ADAL" clId="{8698EC01-CC0B-4DA2-8089-AEA7173C8398}" dt="2023-03-29T02:14:05.431" v="1028"/>
          <ac:spMkLst>
            <pc:docMk/>
            <pc:sldMk cId="1447936433" sldId="2145707561"/>
            <ac:spMk id="1042" creationId="{EAABC9BC-9239-FF3A-7411-BAC31483F0B5}"/>
          </ac:spMkLst>
        </pc:spChg>
        <pc:spChg chg="mod">
          <ac:chgData name="David Modrak" userId="a441ea41-a2b3-4239-bd2a-8abb7ef788d0" providerId="ADAL" clId="{8698EC01-CC0B-4DA2-8089-AEA7173C8398}" dt="2023-03-29T02:14:05.431" v="1028"/>
          <ac:spMkLst>
            <pc:docMk/>
            <pc:sldMk cId="1447936433" sldId="2145707561"/>
            <ac:spMk id="1043" creationId="{083F53B8-88F0-0C2E-8E06-CE74FE6F18BD}"/>
          </ac:spMkLst>
        </pc:spChg>
        <pc:spChg chg="mod">
          <ac:chgData name="David Modrak" userId="a441ea41-a2b3-4239-bd2a-8abb7ef788d0" providerId="ADAL" clId="{8698EC01-CC0B-4DA2-8089-AEA7173C8398}" dt="2023-03-29T02:14:05.431" v="1028"/>
          <ac:spMkLst>
            <pc:docMk/>
            <pc:sldMk cId="1447936433" sldId="2145707561"/>
            <ac:spMk id="1044" creationId="{E97BF3AB-A908-5044-01BB-451EE36EAEB0}"/>
          </ac:spMkLst>
        </pc:spChg>
        <pc:spChg chg="mod">
          <ac:chgData name="David Modrak" userId="a441ea41-a2b3-4239-bd2a-8abb7ef788d0" providerId="ADAL" clId="{8698EC01-CC0B-4DA2-8089-AEA7173C8398}" dt="2023-03-29T02:14:05.431" v="1028"/>
          <ac:spMkLst>
            <pc:docMk/>
            <pc:sldMk cId="1447936433" sldId="2145707561"/>
            <ac:spMk id="1045" creationId="{19C8925B-0204-D444-0819-3E87275ACCD4}"/>
          </ac:spMkLst>
        </pc:spChg>
        <pc:spChg chg="mod">
          <ac:chgData name="David Modrak" userId="a441ea41-a2b3-4239-bd2a-8abb7ef788d0" providerId="ADAL" clId="{8698EC01-CC0B-4DA2-8089-AEA7173C8398}" dt="2023-03-29T02:14:05.431" v="1028"/>
          <ac:spMkLst>
            <pc:docMk/>
            <pc:sldMk cId="1447936433" sldId="2145707561"/>
            <ac:spMk id="1046" creationId="{D1040213-1785-BC51-A0D3-ED95CA668883}"/>
          </ac:spMkLst>
        </pc:spChg>
        <pc:spChg chg="mod">
          <ac:chgData name="David Modrak" userId="a441ea41-a2b3-4239-bd2a-8abb7ef788d0" providerId="ADAL" clId="{8698EC01-CC0B-4DA2-8089-AEA7173C8398}" dt="2023-03-29T02:14:05.431" v="1028"/>
          <ac:spMkLst>
            <pc:docMk/>
            <pc:sldMk cId="1447936433" sldId="2145707561"/>
            <ac:spMk id="1047" creationId="{2D39FC8C-0973-9A3C-DC05-8B10FD6849C8}"/>
          </ac:spMkLst>
        </pc:spChg>
        <pc:spChg chg="mod">
          <ac:chgData name="David Modrak" userId="a441ea41-a2b3-4239-bd2a-8abb7ef788d0" providerId="ADAL" clId="{8698EC01-CC0B-4DA2-8089-AEA7173C8398}" dt="2023-03-29T02:14:05.431" v="1028"/>
          <ac:spMkLst>
            <pc:docMk/>
            <pc:sldMk cId="1447936433" sldId="2145707561"/>
            <ac:spMk id="1048" creationId="{B23ACA79-481B-9426-F5B6-87453E0DEC6D}"/>
          </ac:spMkLst>
        </pc:spChg>
        <pc:spChg chg="mod">
          <ac:chgData name="David Modrak" userId="a441ea41-a2b3-4239-bd2a-8abb7ef788d0" providerId="ADAL" clId="{8698EC01-CC0B-4DA2-8089-AEA7173C8398}" dt="2023-03-29T02:14:05.431" v="1028"/>
          <ac:spMkLst>
            <pc:docMk/>
            <pc:sldMk cId="1447936433" sldId="2145707561"/>
            <ac:spMk id="1049" creationId="{9A8738FD-12BD-65B4-AFC4-E15BE910592C}"/>
          </ac:spMkLst>
        </pc:spChg>
        <pc:spChg chg="mod">
          <ac:chgData name="David Modrak" userId="a441ea41-a2b3-4239-bd2a-8abb7ef788d0" providerId="ADAL" clId="{8698EC01-CC0B-4DA2-8089-AEA7173C8398}" dt="2023-03-29T02:14:05.431" v="1028"/>
          <ac:spMkLst>
            <pc:docMk/>
            <pc:sldMk cId="1447936433" sldId="2145707561"/>
            <ac:spMk id="1050" creationId="{9F696B6A-5C56-6E11-16D0-BF26BE78528C}"/>
          </ac:spMkLst>
        </pc:spChg>
        <pc:spChg chg="mod">
          <ac:chgData name="David Modrak" userId="a441ea41-a2b3-4239-bd2a-8abb7ef788d0" providerId="ADAL" clId="{8698EC01-CC0B-4DA2-8089-AEA7173C8398}" dt="2023-03-29T02:14:05.431" v="1028"/>
          <ac:spMkLst>
            <pc:docMk/>
            <pc:sldMk cId="1447936433" sldId="2145707561"/>
            <ac:spMk id="1051" creationId="{BCD23E13-2DBF-3DBC-A91B-6D7675047360}"/>
          </ac:spMkLst>
        </pc:spChg>
        <pc:spChg chg="mod">
          <ac:chgData name="David Modrak" userId="a441ea41-a2b3-4239-bd2a-8abb7ef788d0" providerId="ADAL" clId="{8698EC01-CC0B-4DA2-8089-AEA7173C8398}" dt="2023-03-29T02:14:05.431" v="1028"/>
          <ac:spMkLst>
            <pc:docMk/>
            <pc:sldMk cId="1447936433" sldId="2145707561"/>
            <ac:spMk id="1052" creationId="{23BDB8AD-6B84-0FC6-C1B8-B2E2FC90F2D3}"/>
          </ac:spMkLst>
        </pc:spChg>
        <pc:spChg chg="mod">
          <ac:chgData name="David Modrak" userId="a441ea41-a2b3-4239-bd2a-8abb7ef788d0" providerId="ADAL" clId="{8698EC01-CC0B-4DA2-8089-AEA7173C8398}" dt="2023-03-29T02:14:05.431" v="1028"/>
          <ac:spMkLst>
            <pc:docMk/>
            <pc:sldMk cId="1447936433" sldId="2145707561"/>
            <ac:spMk id="1053" creationId="{74972697-FEB0-D58F-A859-ADE948BC77B2}"/>
          </ac:spMkLst>
        </pc:spChg>
        <pc:spChg chg="mod">
          <ac:chgData name="David Modrak" userId="a441ea41-a2b3-4239-bd2a-8abb7ef788d0" providerId="ADAL" clId="{8698EC01-CC0B-4DA2-8089-AEA7173C8398}" dt="2023-03-29T02:14:05.431" v="1028"/>
          <ac:spMkLst>
            <pc:docMk/>
            <pc:sldMk cId="1447936433" sldId="2145707561"/>
            <ac:spMk id="1054" creationId="{0CE87280-08CE-C806-460D-3CC2F6B82E7B}"/>
          </ac:spMkLst>
        </pc:spChg>
        <pc:spChg chg="mod">
          <ac:chgData name="David Modrak" userId="a441ea41-a2b3-4239-bd2a-8abb7ef788d0" providerId="ADAL" clId="{8698EC01-CC0B-4DA2-8089-AEA7173C8398}" dt="2023-03-29T02:14:05.431" v="1028"/>
          <ac:spMkLst>
            <pc:docMk/>
            <pc:sldMk cId="1447936433" sldId="2145707561"/>
            <ac:spMk id="1055" creationId="{3BC57E1B-837D-0E5B-D557-8553B3C170F1}"/>
          </ac:spMkLst>
        </pc:spChg>
        <pc:spChg chg="mod">
          <ac:chgData name="David Modrak" userId="a441ea41-a2b3-4239-bd2a-8abb7ef788d0" providerId="ADAL" clId="{8698EC01-CC0B-4DA2-8089-AEA7173C8398}" dt="2023-03-29T02:14:05.431" v="1028"/>
          <ac:spMkLst>
            <pc:docMk/>
            <pc:sldMk cId="1447936433" sldId="2145707561"/>
            <ac:spMk id="1056" creationId="{D96F295C-694B-DB48-8609-87133A8F5E13}"/>
          </ac:spMkLst>
        </pc:spChg>
        <pc:spChg chg="mod">
          <ac:chgData name="David Modrak" userId="a441ea41-a2b3-4239-bd2a-8abb7ef788d0" providerId="ADAL" clId="{8698EC01-CC0B-4DA2-8089-AEA7173C8398}" dt="2023-03-29T02:14:05.431" v="1028"/>
          <ac:spMkLst>
            <pc:docMk/>
            <pc:sldMk cId="1447936433" sldId="2145707561"/>
            <ac:spMk id="1057" creationId="{EE4C7180-73E8-EB74-11E4-2F804EB9759B}"/>
          </ac:spMkLst>
        </pc:spChg>
        <pc:spChg chg="mod">
          <ac:chgData name="David Modrak" userId="a441ea41-a2b3-4239-bd2a-8abb7ef788d0" providerId="ADAL" clId="{8698EC01-CC0B-4DA2-8089-AEA7173C8398}" dt="2023-03-29T02:14:05.431" v="1028"/>
          <ac:spMkLst>
            <pc:docMk/>
            <pc:sldMk cId="1447936433" sldId="2145707561"/>
            <ac:spMk id="1058" creationId="{CDC0AA0A-D6B1-B8F8-5B15-3FB341B52D0D}"/>
          </ac:spMkLst>
        </pc:spChg>
        <pc:spChg chg="mod">
          <ac:chgData name="David Modrak" userId="a441ea41-a2b3-4239-bd2a-8abb7ef788d0" providerId="ADAL" clId="{8698EC01-CC0B-4DA2-8089-AEA7173C8398}" dt="2023-03-29T02:14:05.431" v="1028"/>
          <ac:spMkLst>
            <pc:docMk/>
            <pc:sldMk cId="1447936433" sldId="2145707561"/>
            <ac:spMk id="1059" creationId="{0301F40B-3605-49BC-3C1A-D5ADE51D4E73}"/>
          </ac:spMkLst>
        </pc:spChg>
        <pc:spChg chg="mod">
          <ac:chgData name="David Modrak" userId="a441ea41-a2b3-4239-bd2a-8abb7ef788d0" providerId="ADAL" clId="{8698EC01-CC0B-4DA2-8089-AEA7173C8398}" dt="2023-03-29T02:14:05.431" v="1028"/>
          <ac:spMkLst>
            <pc:docMk/>
            <pc:sldMk cId="1447936433" sldId="2145707561"/>
            <ac:spMk id="1060" creationId="{998C84EF-AB63-10E4-A64B-A351AD9E869B}"/>
          </ac:spMkLst>
        </pc:spChg>
        <pc:spChg chg="mod">
          <ac:chgData name="David Modrak" userId="a441ea41-a2b3-4239-bd2a-8abb7ef788d0" providerId="ADAL" clId="{8698EC01-CC0B-4DA2-8089-AEA7173C8398}" dt="2023-03-29T02:14:05.431" v="1028"/>
          <ac:spMkLst>
            <pc:docMk/>
            <pc:sldMk cId="1447936433" sldId="2145707561"/>
            <ac:spMk id="1061" creationId="{212B89EE-D7E5-1AA5-31F8-D5A44836152B}"/>
          </ac:spMkLst>
        </pc:spChg>
        <pc:spChg chg="mod">
          <ac:chgData name="David Modrak" userId="a441ea41-a2b3-4239-bd2a-8abb7ef788d0" providerId="ADAL" clId="{8698EC01-CC0B-4DA2-8089-AEA7173C8398}" dt="2023-03-29T02:14:05.431" v="1028"/>
          <ac:spMkLst>
            <pc:docMk/>
            <pc:sldMk cId="1447936433" sldId="2145707561"/>
            <ac:spMk id="1062" creationId="{3E415A4B-019F-383F-7859-7BCF5EB5A4AC}"/>
          </ac:spMkLst>
        </pc:spChg>
        <pc:spChg chg="mod">
          <ac:chgData name="David Modrak" userId="a441ea41-a2b3-4239-bd2a-8abb7ef788d0" providerId="ADAL" clId="{8698EC01-CC0B-4DA2-8089-AEA7173C8398}" dt="2023-03-29T02:14:05.431" v="1028"/>
          <ac:spMkLst>
            <pc:docMk/>
            <pc:sldMk cId="1447936433" sldId="2145707561"/>
            <ac:spMk id="1063" creationId="{E3970DB6-1150-5E7A-3B25-6C5206FA5295}"/>
          </ac:spMkLst>
        </pc:spChg>
        <pc:spChg chg="mod">
          <ac:chgData name="David Modrak" userId="a441ea41-a2b3-4239-bd2a-8abb7ef788d0" providerId="ADAL" clId="{8698EC01-CC0B-4DA2-8089-AEA7173C8398}" dt="2023-03-29T02:14:05.431" v="1028"/>
          <ac:spMkLst>
            <pc:docMk/>
            <pc:sldMk cId="1447936433" sldId="2145707561"/>
            <ac:spMk id="1064" creationId="{F72A8D0B-B1DB-1A5D-D053-D1B99CAA3857}"/>
          </ac:spMkLst>
        </pc:spChg>
        <pc:spChg chg="mod">
          <ac:chgData name="David Modrak" userId="a441ea41-a2b3-4239-bd2a-8abb7ef788d0" providerId="ADAL" clId="{8698EC01-CC0B-4DA2-8089-AEA7173C8398}" dt="2023-03-29T02:14:05.431" v="1028"/>
          <ac:spMkLst>
            <pc:docMk/>
            <pc:sldMk cId="1447936433" sldId="2145707561"/>
            <ac:spMk id="1065" creationId="{CFE3AF2F-62BC-B627-03E3-A3CF333C344F}"/>
          </ac:spMkLst>
        </pc:spChg>
        <pc:spChg chg="mod">
          <ac:chgData name="David Modrak" userId="a441ea41-a2b3-4239-bd2a-8abb7ef788d0" providerId="ADAL" clId="{8698EC01-CC0B-4DA2-8089-AEA7173C8398}" dt="2023-03-29T02:14:05.431" v="1028"/>
          <ac:spMkLst>
            <pc:docMk/>
            <pc:sldMk cId="1447936433" sldId="2145707561"/>
            <ac:spMk id="1066" creationId="{C205C105-0DA4-A4A5-DA06-89789B0E2FE7}"/>
          </ac:spMkLst>
        </pc:spChg>
        <pc:spChg chg="mod">
          <ac:chgData name="David Modrak" userId="a441ea41-a2b3-4239-bd2a-8abb7ef788d0" providerId="ADAL" clId="{8698EC01-CC0B-4DA2-8089-AEA7173C8398}" dt="2023-03-29T02:14:05.431" v="1028"/>
          <ac:spMkLst>
            <pc:docMk/>
            <pc:sldMk cId="1447936433" sldId="2145707561"/>
            <ac:spMk id="1067" creationId="{10BE2EBE-4905-622E-DB6C-65EBEF5B9FE6}"/>
          </ac:spMkLst>
        </pc:spChg>
        <pc:spChg chg="mod">
          <ac:chgData name="David Modrak" userId="a441ea41-a2b3-4239-bd2a-8abb7ef788d0" providerId="ADAL" clId="{8698EC01-CC0B-4DA2-8089-AEA7173C8398}" dt="2023-03-29T02:14:05.431" v="1028"/>
          <ac:spMkLst>
            <pc:docMk/>
            <pc:sldMk cId="1447936433" sldId="2145707561"/>
            <ac:spMk id="1068" creationId="{C78B9D39-A9C1-5A3E-AE8F-E3A6BF746D53}"/>
          </ac:spMkLst>
        </pc:spChg>
        <pc:spChg chg="mod">
          <ac:chgData name="David Modrak" userId="a441ea41-a2b3-4239-bd2a-8abb7ef788d0" providerId="ADAL" clId="{8698EC01-CC0B-4DA2-8089-AEA7173C8398}" dt="2023-03-29T02:14:05.431" v="1028"/>
          <ac:spMkLst>
            <pc:docMk/>
            <pc:sldMk cId="1447936433" sldId="2145707561"/>
            <ac:spMk id="1069" creationId="{A1C35E12-5BD9-11D4-DA6B-2C36DB473875}"/>
          </ac:spMkLst>
        </pc:spChg>
        <pc:spChg chg="mod">
          <ac:chgData name="David Modrak" userId="a441ea41-a2b3-4239-bd2a-8abb7ef788d0" providerId="ADAL" clId="{8698EC01-CC0B-4DA2-8089-AEA7173C8398}" dt="2023-03-29T02:14:05.431" v="1028"/>
          <ac:spMkLst>
            <pc:docMk/>
            <pc:sldMk cId="1447936433" sldId="2145707561"/>
            <ac:spMk id="1070" creationId="{1EA8601C-6119-946B-AD0F-33EFD8AFD48F}"/>
          </ac:spMkLst>
        </pc:spChg>
        <pc:spChg chg="mod">
          <ac:chgData name="David Modrak" userId="a441ea41-a2b3-4239-bd2a-8abb7ef788d0" providerId="ADAL" clId="{8698EC01-CC0B-4DA2-8089-AEA7173C8398}" dt="2023-03-29T02:14:05.431" v="1028"/>
          <ac:spMkLst>
            <pc:docMk/>
            <pc:sldMk cId="1447936433" sldId="2145707561"/>
            <ac:spMk id="1071" creationId="{4AFA2E08-0353-2B90-2E3E-70462359BA50}"/>
          </ac:spMkLst>
        </pc:spChg>
        <pc:spChg chg="mod">
          <ac:chgData name="David Modrak" userId="a441ea41-a2b3-4239-bd2a-8abb7ef788d0" providerId="ADAL" clId="{8698EC01-CC0B-4DA2-8089-AEA7173C8398}" dt="2023-03-29T02:14:05.431" v="1028"/>
          <ac:spMkLst>
            <pc:docMk/>
            <pc:sldMk cId="1447936433" sldId="2145707561"/>
            <ac:spMk id="1072" creationId="{3868C30D-48D7-AEA4-4294-017452BBE88E}"/>
          </ac:spMkLst>
        </pc:spChg>
        <pc:spChg chg="mod">
          <ac:chgData name="David Modrak" userId="a441ea41-a2b3-4239-bd2a-8abb7ef788d0" providerId="ADAL" clId="{8698EC01-CC0B-4DA2-8089-AEA7173C8398}" dt="2023-03-29T02:14:05.431" v="1028"/>
          <ac:spMkLst>
            <pc:docMk/>
            <pc:sldMk cId="1447936433" sldId="2145707561"/>
            <ac:spMk id="1073" creationId="{CB62767D-CCD0-33EF-08AA-5491D9DE380F}"/>
          </ac:spMkLst>
        </pc:spChg>
        <pc:spChg chg="mod">
          <ac:chgData name="David Modrak" userId="a441ea41-a2b3-4239-bd2a-8abb7ef788d0" providerId="ADAL" clId="{8698EC01-CC0B-4DA2-8089-AEA7173C8398}" dt="2023-03-29T02:14:05.431" v="1028"/>
          <ac:spMkLst>
            <pc:docMk/>
            <pc:sldMk cId="1447936433" sldId="2145707561"/>
            <ac:spMk id="1074" creationId="{099509F6-BD06-4081-1458-E6E853BBB708}"/>
          </ac:spMkLst>
        </pc:spChg>
        <pc:spChg chg="mod">
          <ac:chgData name="David Modrak" userId="a441ea41-a2b3-4239-bd2a-8abb7ef788d0" providerId="ADAL" clId="{8698EC01-CC0B-4DA2-8089-AEA7173C8398}" dt="2023-03-29T02:14:05.431" v="1028"/>
          <ac:spMkLst>
            <pc:docMk/>
            <pc:sldMk cId="1447936433" sldId="2145707561"/>
            <ac:spMk id="1075" creationId="{04712066-7BF4-C5F6-471E-2BD21E3A165B}"/>
          </ac:spMkLst>
        </pc:spChg>
        <pc:spChg chg="mod">
          <ac:chgData name="David Modrak" userId="a441ea41-a2b3-4239-bd2a-8abb7ef788d0" providerId="ADAL" clId="{8698EC01-CC0B-4DA2-8089-AEA7173C8398}" dt="2023-03-29T02:14:05.431" v="1028"/>
          <ac:spMkLst>
            <pc:docMk/>
            <pc:sldMk cId="1447936433" sldId="2145707561"/>
            <ac:spMk id="1076" creationId="{1D993E97-A3CC-EE20-FF53-A177883089C4}"/>
          </ac:spMkLst>
        </pc:spChg>
        <pc:spChg chg="mod">
          <ac:chgData name="David Modrak" userId="a441ea41-a2b3-4239-bd2a-8abb7ef788d0" providerId="ADAL" clId="{8698EC01-CC0B-4DA2-8089-AEA7173C8398}" dt="2023-03-29T02:14:05.431" v="1028"/>
          <ac:spMkLst>
            <pc:docMk/>
            <pc:sldMk cId="1447936433" sldId="2145707561"/>
            <ac:spMk id="1077" creationId="{2FC9DA15-05BE-F76B-4B1B-3477AEF842C7}"/>
          </ac:spMkLst>
        </pc:spChg>
        <pc:spChg chg="mod">
          <ac:chgData name="David Modrak" userId="a441ea41-a2b3-4239-bd2a-8abb7ef788d0" providerId="ADAL" clId="{8698EC01-CC0B-4DA2-8089-AEA7173C8398}" dt="2023-03-29T02:14:05.431" v="1028"/>
          <ac:spMkLst>
            <pc:docMk/>
            <pc:sldMk cId="1447936433" sldId="2145707561"/>
            <ac:spMk id="1078" creationId="{6B6736AA-2FB5-80E8-00AA-2DC4B1583627}"/>
          </ac:spMkLst>
        </pc:spChg>
        <pc:spChg chg="mod">
          <ac:chgData name="David Modrak" userId="a441ea41-a2b3-4239-bd2a-8abb7ef788d0" providerId="ADAL" clId="{8698EC01-CC0B-4DA2-8089-AEA7173C8398}" dt="2023-03-29T02:14:05.431" v="1028"/>
          <ac:spMkLst>
            <pc:docMk/>
            <pc:sldMk cId="1447936433" sldId="2145707561"/>
            <ac:spMk id="1079" creationId="{9424E833-F186-9197-11E8-AED9707B80A2}"/>
          </ac:spMkLst>
        </pc:spChg>
        <pc:spChg chg="mod">
          <ac:chgData name="David Modrak" userId="a441ea41-a2b3-4239-bd2a-8abb7ef788d0" providerId="ADAL" clId="{8698EC01-CC0B-4DA2-8089-AEA7173C8398}" dt="2023-03-29T02:14:05.431" v="1028"/>
          <ac:spMkLst>
            <pc:docMk/>
            <pc:sldMk cId="1447936433" sldId="2145707561"/>
            <ac:spMk id="1080" creationId="{2F04FFBD-2463-B790-B352-B25FDCF4EF96}"/>
          </ac:spMkLst>
        </pc:spChg>
        <pc:spChg chg="mod">
          <ac:chgData name="David Modrak" userId="a441ea41-a2b3-4239-bd2a-8abb7ef788d0" providerId="ADAL" clId="{8698EC01-CC0B-4DA2-8089-AEA7173C8398}" dt="2023-03-29T02:14:05.431" v="1028"/>
          <ac:spMkLst>
            <pc:docMk/>
            <pc:sldMk cId="1447936433" sldId="2145707561"/>
            <ac:spMk id="1081" creationId="{0C586E81-EE69-7073-BA92-4DE35B13BCAF}"/>
          </ac:spMkLst>
        </pc:spChg>
        <pc:spChg chg="mod">
          <ac:chgData name="David Modrak" userId="a441ea41-a2b3-4239-bd2a-8abb7ef788d0" providerId="ADAL" clId="{8698EC01-CC0B-4DA2-8089-AEA7173C8398}" dt="2023-03-29T02:14:05.431" v="1028"/>
          <ac:spMkLst>
            <pc:docMk/>
            <pc:sldMk cId="1447936433" sldId="2145707561"/>
            <ac:spMk id="1082" creationId="{D599BE78-14F6-58E7-F1F7-BC88E540309D}"/>
          </ac:spMkLst>
        </pc:spChg>
        <pc:spChg chg="mod">
          <ac:chgData name="David Modrak" userId="a441ea41-a2b3-4239-bd2a-8abb7ef788d0" providerId="ADAL" clId="{8698EC01-CC0B-4DA2-8089-AEA7173C8398}" dt="2023-03-29T02:14:05.431" v="1028"/>
          <ac:spMkLst>
            <pc:docMk/>
            <pc:sldMk cId="1447936433" sldId="2145707561"/>
            <ac:spMk id="1083" creationId="{8672BA5C-644D-A3B2-31DD-CB709795FBF1}"/>
          </ac:spMkLst>
        </pc:spChg>
        <pc:spChg chg="mod">
          <ac:chgData name="David Modrak" userId="a441ea41-a2b3-4239-bd2a-8abb7ef788d0" providerId="ADAL" clId="{8698EC01-CC0B-4DA2-8089-AEA7173C8398}" dt="2023-03-29T02:14:05.431" v="1028"/>
          <ac:spMkLst>
            <pc:docMk/>
            <pc:sldMk cId="1447936433" sldId="2145707561"/>
            <ac:spMk id="1084" creationId="{6F2DD8CF-0106-62A9-3A3B-057B0B4C8C74}"/>
          </ac:spMkLst>
        </pc:spChg>
        <pc:spChg chg="mod">
          <ac:chgData name="David Modrak" userId="a441ea41-a2b3-4239-bd2a-8abb7ef788d0" providerId="ADAL" clId="{8698EC01-CC0B-4DA2-8089-AEA7173C8398}" dt="2023-03-29T02:14:05.431" v="1028"/>
          <ac:spMkLst>
            <pc:docMk/>
            <pc:sldMk cId="1447936433" sldId="2145707561"/>
            <ac:spMk id="1085" creationId="{AA9FFB34-C6DF-2870-D80D-E919861E412F}"/>
          </ac:spMkLst>
        </pc:spChg>
        <pc:spChg chg="mod">
          <ac:chgData name="David Modrak" userId="a441ea41-a2b3-4239-bd2a-8abb7ef788d0" providerId="ADAL" clId="{8698EC01-CC0B-4DA2-8089-AEA7173C8398}" dt="2023-03-29T02:14:05.431" v="1028"/>
          <ac:spMkLst>
            <pc:docMk/>
            <pc:sldMk cId="1447936433" sldId="2145707561"/>
            <ac:spMk id="1086" creationId="{DF1359A7-385F-65DA-B6CC-95D2C38E7BDA}"/>
          </ac:spMkLst>
        </pc:spChg>
        <pc:spChg chg="mod">
          <ac:chgData name="David Modrak" userId="a441ea41-a2b3-4239-bd2a-8abb7ef788d0" providerId="ADAL" clId="{8698EC01-CC0B-4DA2-8089-AEA7173C8398}" dt="2023-03-29T02:14:05.431" v="1028"/>
          <ac:spMkLst>
            <pc:docMk/>
            <pc:sldMk cId="1447936433" sldId="2145707561"/>
            <ac:spMk id="1087" creationId="{EEC5942B-9DDC-F5C8-2733-8CD6A840597C}"/>
          </ac:spMkLst>
        </pc:spChg>
        <pc:spChg chg="mod">
          <ac:chgData name="David Modrak" userId="a441ea41-a2b3-4239-bd2a-8abb7ef788d0" providerId="ADAL" clId="{8698EC01-CC0B-4DA2-8089-AEA7173C8398}" dt="2023-03-29T02:14:05.431" v="1028"/>
          <ac:spMkLst>
            <pc:docMk/>
            <pc:sldMk cId="1447936433" sldId="2145707561"/>
            <ac:spMk id="1088" creationId="{340F9EA8-6A14-0DCA-A214-13A856200F2A}"/>
          </ac:spMkLst>
        </pc:spChg>
        <pc:spChg chg="mod">
          <ac:chgData name="David Modrak" userId="a441ea41-a2b3-4239-bd2a-8abb7ef788d0" providerId="ADAL" clId="{8698EC01-CC0B-4DA2-8089-AEA7173C8398}" dt="2023-03-29T02:14:05.431" v="1028"/>
          <ac:spMkLst>
            <pc:docMk/>
            <pc:sldMk cId="1447936433" sldId="2145707561"/>
            <ac:spMk id="1089" creationId="{B1FFC4D4-9C46-C9DA-8941-073D25A505D8}"/>
          </ac:spMkLst>
        </pc:spChg>
        <pc:spChg chg="mod">
          <ac:chgData name="David Modrak" userId="a441ea41-a2b3-4239-bd2a-8abb7ef788d0" providerId="ADAL" clId="{8698EC01-CC0B-4DA2-8089-AEA7173C8398}" dt="2023-03-29T02:14:05.431" v="1028"/>
          <ac:spMkLst>
            <pc:docMk/>
            <pc:sldMk cId="1447936433" sldId="2145707561"/>
            <ac:spMk id="1090" creationId="{D7FE8BE5-3F1C-1B29-0C5D-329ECED18B38}"/>
          </ac:spMkLst>
        </pc:spChg>
        <pc:spChg chg="mod">
          <ac:chgData name="David Modrak" userId="a441ea41-a2b3-4239-bd2a-8abb7ef788d0" providerId="ADAL" clId="{8698EC01-CC0B-4DA2-8089-AEA7173C8398}" dt="2023-03-29T02:14:05.431" v="1028"/>
          <ac:spMkLst>
            <pc:docMk/>
            <pc:sldMk cId="1447936433" sldId="2145707561"/>
            <ac:spMk id="1091" creationId="{5FBCBAD8-BF87-0676-36EF-99F2CBA519BB}"/>
          </ac:spMkLst>
        </pc:spChg>
        <pc:spChg chg="mod">
          <ac:chgData name="David Modrak" userId="a441ea41-a2b3-4239-bd2a-8abb7ef788d0" providerId="ADAL" clId="{8698EC01-CC0B-4DA2-8089-AEA7173C8398}" dt="2023-03-29T02:14:05.431" v="1028"/>
          <ac:spMkLst>
            <pc:docMk/>
            <pc:sldMk cId="1447936433" sldId="2145707561"/>
            <ac:spMk id="1093" creationId="{B589A215-C128-1B39-C29E-9C1523861BA4}"/>
          </ac:spMkLst>
        </pc:spChg>
        <pc:spChg chg="mod">
          <ac:chgData name="David Modrak" userId="a441ea41-a2b3-4239-bd2a-8abb7ef788d0" providerId="ADAL" clId="{8698EC01-CC0B-4DA2-8089-AEA7173C8398}" dt="2023-03-29T02:14:05.431" v="1028"/>
          <ac:spMkLst>
            <pc:docMk/>
            <pc:sldMk cId="1447936433" sldId="2145707561"/>
            <ac:spMk id="1094" creationId="{4433B215-CB67-F943-8313-01884F7C2D1D}"/>
          </ac:spMkLst>
        </pc:spChg>
        <pc:spChg chg="mod">
          <ac:chgData name="David Modrak" userId="a441ea41-a2b3-4239-bd2a-8abb7ef788d0" providerId="ADAL" clId="{8698EC01-CC0B-4DA2-8089-AEA7173C8398}" dt="2023-03-29T02:14:05.431" v="1028"/>
          <ac:spMkLst>
            <pc:docMk/>
            <pc:sldMk cId="1447936433" sldId="2145707561"/>
            <ac:spMk id="1095" creationId="{2C03227E-34FC-4EC2-1E29-9A79A89E8743}"/>
          </ac:spMkLst>
        </pc:spChg>
        <pc:spChg chg="mod">
          <ac:chgData name="David Modrak" userId="a441ea41-a2b3-4239-bd2a-8abb7ef788d0" providerId="ADAL" clId="{8698EC01-CC0B-4DA2-8089-AEA7173C8398}" dt="2023-03-29T02:14:05.431" v="1028"/>
          <ac:spMkLst>
            <pc:docMk/>
            <pc:sldMk cId="1447936433" sldId="2145707561"/>
            <ac:spMk id="1096" creationId="{8CE029FB-20A5-A9C4-A824-A32366E388A7}"/>
          </ac:spMkLst>
        </pc:spChg>
        <pc:spChg chg="mod">
          <ac:chgData name="David Modrak" userId="a441ea41-a2b3-4239-bd2a-8abb7ef788d0" providerId="ADAL" clId="{8698EC01-CC0B-4DA2-8089-AEA7173C8398}" dt="2023-03-29T02:14:05.431" v="1028"/>
          <ac:spMkLst>
            <pc:docMk/>
            <pc:sldMk cId="1447936433" sldId="2145707561"/>
            <ac:spMk id="1097" creationId="{7E7BDACD-BC51-CB02-DB0C-D1C813AC53C2}"/>
          </ac:spMkLst>
        </pc:spChg>
        <pc:spChg chg="mod">
          <ac:chgData name="David Modrak" userId="a441ea41-a2b3-4239-bd2a-8abb7ef788d0" providerId="ADAL" clId="{8698EC01-CC0B-4DA2-8089-AEA7173C8398}" dt="2023-03-29T02:14:05.431" v="1028"/>
          <ac:spMkLst>
            <pc:docMk/>
            <pc:sldMk cId="1447936433" sldId="2145707561"/>
            <ac:spMk id="1098" creationId="{FB48F026-B528-9EAB-B3B4-DED9DE0A73FC}"/>
          </ac:spMkLst>
        </pc:spChg>
        <pc:spChg chg="mod">
          <ac:chgData name="David Modrak" userId="a441ea41-a2b3-4239-bd2a-8abb7ef788d0" providerId="ADAL" clId="{8698EC01-CC0B-4DA2-8089-AEA7173C8398}" dt="2023-03-29T02:14:05.431" v="1028"/>
          <ac:spMkLst>
            <pc:docMk/>
            <pc:sldMk cId="1447936433" sldId="2145707561"/>
            <ac:spMk id="1099" creationId="{1A03A468-A9C7-CB66-4A89-3BA6273E5611}"/>
          </ac:spMkLst>
        </pc:spChg>
        <pc:spChg chg="mod">
          <ac:chgData name="David Modrak" userId="a441ea41-a2b3-4239-bd2a-8abb7ef788d0" providerId="ADAL" clId="{8698EC01-CC0B-4DA2-8089-AEA7173C8398}" dt="2023-03-29T02:14:05.431" v="1028"/>
          <ac:spMkLst>
            <pc:docMk/>
            <pc:sldMk cId="1447936433" sldId="2145707561"/>
            <ac:spMk id="1100" creationId="{D5B931C4-0252-1F18-3A7C-6CAFDC193159}"/>
          </ac:spMkLst>
        </pc:spChg>
        <pc:spChg chg="mod">
          <ac:chgData name="David Modrak" userId="a441ea41-a2b3-4239-bd2a-8abb7ef788d0" providerId="ADAL" clId="{8698EC01-CC0B-4DA2-8089-AEA7173C8398}" dt="2023-03-29T02:14:05.431" v="1028"/>
          <ac:spMkLst>
            <pc:docMk/>
            <pc:sldMk cId="1447936433" sldId="2145707561"/>
            <ac:spMk id="1101" creationId="{14CE5580-B486-53B3-E0D9-9E6D0252A37F}"/>
          </ac:spMkLst>
        </pc:spChg>
        <pc:spChg chg="mod">
          <ac:chgData name="David Modrak" userId="a441ea41-a2b3-4239-bd2a-8abb7ef788d0" providerId="ADAL" clId="{8698EC01-CC0B-4DA2-8089-AEA7173C8398}" dt="2023-03-29T02:14:05.431" v="1028"/>
          <ac:spMkLst>
            <pc:docMk/>
            <pc:sldMk cId="1447936433" sldId="2145707561"/>
            <ac:spMk id="1102" creationId="{A26DE32E-6BB8-1608-A3CF-5A6DD2A619A7}"/>
          </ac:spMkLst>
        </pc:spChg>
        <pc:spChg chg="mod">
          <ac:chgData name="David Modrak" userId="a441ea41-a2b3-4239-bd2a-8abb7ef788d0" providerId="ADAL" clId="{8698EC01-CC0B-4DA2-8089-AEA7173C8398}" dt="2023-03-29T02:14:05.431" v="1028"/>
          <ac:spMkLst>
            <pc:docMk/>
            <pc:sldMk cId="1447936433" sldId="2145707561"/>
            <ac:spMk id="1103" creationId="{E00E00A7-3D3C-DE74-BD4C-79D77C5320A8}"/>
          </ac:spMkLst>
        </pc:spChg>
        <pc:spChg chg="mod">
          <ac:chgData name="David Modrak" userId="a441ea41-a2b3-4239-bd2a-8abb7ef788d0" providerId="ADAL" clId="{8698EC01-CC0B-4DA2-8089-AEA7173C8398}" dt="2023-03-29T02:14:05.431" v="1028"/>
          <ac:spMkLst>
            <pc:docMk/>
            <pc:sldMk cId="1447936433" sldId="2145707561"/>
            <ac:spMk id="1104" creationId="{3AAA9FCD-2FCC-3FF4-8318-EFE7857B5E30}"/>
          </ac:spMkLst>
        </pc:spChg>
        <pc:spChg chg="mod">
          <ac:chgData name="David Modrak" userId="a441ea41-a2b3-4239-bd2a-8abb7ef788d0" providerId="ADAL" clId="{8698EC01-CC0B-4DA2-8089-AEA7173C8398}" dt="2023-03-29T02:14:05.431" v="1028"/>
          <ac:spMkLst>
            <pc:docMk/>
            <pc:sldMk cId="1447936433" sldId="2145707561"/>
            <ac:spMk id="1105" creationId="{A23B229F-5DA5-EBDC-6730-A4CA16358D35}"/>
          </ac:spMkLst>
        </pc:spChg>
        <pc:spChg chg="mod">
          <ac:chgData name="David Modrak" userId="a441ea41-a2b3-4239-bd2a-8abb7ef788d0" providerId="ADAL" clId="{8698EC01-CC0B-4DA2-8089-AEA7173C8398}" dt="2023-03-29T02:14:05.431" v="1028"/>
          <ac:spMkLst>
            <pc:docMk/>
            <pc:sldMk cId="1447936433" sldId="2145707561"/>
            <ac:spMk id="1106" creationId="{DEF8C3C2-692A-604B-53CB-6E36654A912A}"/>
          </ac:spMkLst>
        </pc:spChg>
        <pc:spChg chg="mod">
          <ac:chgData name="David Modrak" userId="a441ea41-a2b3-4239-bd2a-8abb7ef788d0" providerId="ADAL" clId="{8698EC01-CC0B-4DA2-8089-AEA7173C8398}" dt="2023-03-29T02:14:05.431" v="1028"/>
          <ac:spMkLst>
            <pc:docMk/>
            <pc:sldMk cId="1447936433" sldId="2145707561"/>
            <ac:spMk id="1107" creationId="{D2427CA0-F55D-0B17-40C9-40C4AE110FC1}"/>
          </ac:spMkLst>
        </pc:spChg>
        <pc:spChg chg="mod">
          <ac:chgData name="David Modrak" userId="a441ea41-a2b3-4239-bd2a-8abb7ef788d0" providerId="ADAL" clId="{8698EC01-CC0B-4DA2-8089-AEA7173C8398}" dt="2023-03-29T02:14:05.431" v="1028"/>
          <ac:spMkLst>
            <pc:docMk/>
            <pc:sldMk cId="1447936433" sldId="2145707561"/>
            <ac:spMk id="1108" creationId="{103EC462-50A1-1D14-A630-0CD97D8ECDE2}"/>
          </ac:spMkLst>
        </pc:spChg>
        <pc:spChg chg="mod">
          <ac:chgData name="David Modrak" userId="a441ea41-a2b3-4239-bd2a-8abb7ef788d0" providerId="ADAL" clId="{8698EC01-CC0B-4DA2-8089-AEA7173C8398}" dt="2023-03-29T02:14:05.431" v="1028"/>
          <ac:spMkLst>
            <pc:docMk/>
            <pc:sldMk cId="1447936433" sldId="2145707561"/>
            <ac:spMk id="1109" creationId="{7C1CB1CD-ADAD-AFAC-810C-8F2D8C621112}"/>
          </ac:spMkLst>
        </pc:spChg>
        <pc:spChg chg="mod">
          <ac:chgData name="David Modrak" userId="a441ea41-a2b3-4239-bd2a-8abb7ef788d0" providerId="ADAL" clId="{8698EC01-CC0B-4DA2-8089-AEA7173C8398}" dt="2023-03-29T02:14:05.431" v="1028"/>
          <ac:spMkLst>
            <pc:docMk/>
            <pc:sldMk cId="1447936433" sldId="2145707561"/>
            <ac:spMk id="1110" creationId="{998BA3A4-2F57-A0C3-7949-F095EE341C72}"/>
          </ac:spMkLst>
        </pc:spChg>
        <pc:spChg chg="mod">
          <ac:chgData name="David Modrak" userId="a441ea41-a2b3-4239-bd2a-8abb7ef788d0" providerId="ADAL" clId="{8698EC01-CC0B-4DA2-8089-AEA7173C8398}" dt="2023-03-29T02:14:05.431" v="1028"/>
          <ac:spMkLst>
            <pc:docMk/>
            <pc:sldMk cId="1447936433" sldId="2145707561"/>
            <ac:spMk id="1111" creationId="{BB27C0C4-3B69-1573-E657-E57EB199D2C6}"/>
          </ac:spMkLst>
        </pc:spChg>
        <pc:spChg chg="mod">
          <ac:chgData name="David Modrak" userId="a441ea41-a2b3-4239-bd2a-8abb7ef788d0" providerId="ADAL" clId="{8698EC01-CC0B-4DA2-8089-AEA7173C8398}" dt="2023-03-29T02:14:05.431" v="1028"/>
          <ac:spMkLst>
            <pc:docMk/>
            <pc:sldMk cId="1447936433" sldId="2145707561"/>
            <ac:spMk id="1112" creationId="{E3D1BE9F-D189-B6E3-E73A-ABB031FA536F}"/>
          </ac:spMkLst>
        </pc:spChg>
        <pc:spChg chg="mod">
          <ac:chgData name="David Modrak" userId="a441ea41-a2b3-4239-bd2a-8abb7ef788d0" providerId="ADAL" clId="{8698EC01-CC0B-4DA2-8089-AEA7173C8398}" dt="2023-03-29T02:14:05.431" v="1028"/>
          <ac:spMkLst>
            <pc:docMk/>
            <pc:sldMk cId="1447936433" sldId="2145707561"/>
            <ac:spMk id="1113" creationId="{30022002-B40E-2D19-A895-6D244BF3DBFD}"/>
          </ac:spMkLst>
        </pc:spChg>
        <pc:spChg chg="mod">
          <ac:chgData name="David Modrak" userId="a441ea41-a2b3-4239-bd2a-8abb7ef788d0" providerId="ADAL" clId="{8698EC01-CC0B-4DA2-8089-AEA7173C8398}" dt="2023-03-29T02:14:05.431" v="1028"/>
          <ac:spMkLst>
            <pc:docMk/>
            <pc:sldMk cId="1447936433" sldId="2145707561"/>
            <ac:spMk id="1114" creationId="{75E46B40-DC1B-4E36-7798-381B489597D3}"/>
          </ac:spMkLst>
        </pc:spChg>
        <pc:spChg chg="mod">
          <ac:chgData name="David Modrak" userId="a441ea41-a2b3-4239-bd2a-8abb7ef788d0" providerId="ADAL" clId="{8698EC01-CC0B-4DA2-8089-AEA7173C8398}" dt="2023-03-29T02:14:05.431" v="1028"/>
          <ac:spMkLst>
            <pc:docMk/>
            <pc:sldMk cId="1447936433" sldId="2145707561"/>
            <ac:spMk id="1115" creationId="{26331BA6-5649-20ED-5E32-F17B46C1FCCE}"/>
          </ac:spMkLst>
        </pc:spChg>
        <pc:spChg chg="mod">
          <ac:chgData name="David Modrak" userId="a441ea41-a2b3-4239-bd2a-8abb7ef788d0" providerId="ADAL" clId="{8698EC01-CC0B-4DA2-8089-AEA7173C8398}" dt="2023-03-29T02:14:05.431" v="1028"/>
          <ac:spMkLst>
            <pc:docMk/>
            <pc:sldMk cId="1447936433" sldId="2145707561"/>
            <ac:spMk id="1116" creationId="{9D2FE494-D3D4-E67F-02C1-11C1C1C6CB27}"/>
          </ac:spMkLst>
        </pc:spChg>
        <pc:spChg chg="mod">
          <ac:chgData name="David Modrak" userId="a441ea41-a2b3-4239-bd2a-8abb7ef788d0" providerId="ADAL" clId="{8698EC01-CC0B-4DA2-8089-AEA7173C8398}" dt="2023-03-29T02:14:05.431" v="1028"/>
          <ac:spMkLst>
            <pc:docMk/>
            <pc:sldMk cId="1447936433" sldId="2145707561"/>
            <ac:spMk id="1117" creationId="{D7783F21-2A2C-BC0B-A0D3-7EB23D370C86}"/>
          </ac:spMkLst>
        </pc:spChg>
        <pc:spChg chg="mod">
          <ac:chgData name="David Modrak" userId="a441ea41-a2b3-4239-bd2a-8abb7ef788d0" providerId="ADAL" clId="{8698EC01-CC0B-4DA2-8089-AEA7173C8398}" dt="2023-03-29T02:14:05.431" v="1028"/>
          <ac:spMkLst>
            <pc:docMk/>
            <pc:sldMk cId="1447936433" sldId="2145707561"/>
            <ac:spMk id="1118" creationId="{A825D58E-8D12-9895-C1C4-4C124085F5F9}"/>
          </ac:spMkLst>
        </pc:spChg>
        <pc:spChg chg="mod">
          <ac:chgData name="David Modrak" userId="a441ea41-a2b3-4239-bd2a-8abb7ef788d0" providerId="ADAL" clId="{8698EC01-CC0B-4DA2-8089-AEA7173C8398}" dt="2023-03-29T02:14:05.431" v="1028"/>
          <ac:spMkLst>
            <pc:docMk/>
            <pc:sldMk cId="1447936433" sldId="2145707561"/>
            <ac:spMk id="1119" creationId="{BD90E5B0-A642-F528-93D4-624E2E49278F}"/>
          </ac:spMkLst>
        </pc:spChg>
        <pc:spChg chg="mod">
          <ac:chgData name="David Modrak" userId="a441ea41-a2b3-4239-bd2a-8abb7ef788d0" providerId="ADAL" clId="{8698EC01-CC0B-4DA2-8089-AEA7173C8398}" dt="2023-03-29T02:14:05.431" v="1028"/>
          <ac:spMkLst>
            <pc:docMk/>
            <pc:sldMk cId="1447936433" sldId="2145707561"/>
            <ac:spMk id="1120" creationId="{63C91658-33CD-4528-1D74-0C54DBC12925}"/>
          </ac:spMkLst>
        </pc:spChg>
        <pc:spChg chg="mod">
          <ac:chgData name="David Modrak" userId="a441ea41-a2b3-4239-bd2a-8abb7ef788d0" providerId="ADAL" clId="{8698EC01-CC0B-4DA2-8089-AEA7173C8398}" dt="2023-03-29T02:14:05.431" v="1028"/>
          <ac:spMkLst>
            <pc:docMk/>
            <pc:sldMk cId="1447936433" sldId="2145707561"/>
            <ac:spMk id="1121" creationId="{0B72BE93-CF88-F4E9-5323-8298E37CA3EE}"/>
          </ac:spMkLst>
        </pc:spChg>
        <pc:spChg chg="mod">
          <ac:chgData name="David Modrak" userId="a441ea41-a2b3-4239-bd2a-8abb7ef788d0" providerId="ADAL" clId="{8698EC01-CC0B-4DA2-8089-AEA7173C8398}" dt="2023-03-29T02:14:05.431" v="1028"/>
          <ac:spMkLst>
            <pc:docMk/>
            <pc:sldMk cId="1447936433" sldId="2145707561"/>
            <ac:spMk id="1122" creationId="{CABDC6E9-44C9-898F-1F27-210B3F1D9C4D}"/>
          </ac:spMkLst>
        </pc:spChg>
        <pc:spChg chg="mod">
          <ac:chgData name="David Modrak" userId="a441ea41-a2b3-4239-bd2a-8abb7ef788d0" providerId="ADAL" clId="{8698EC01-CC0B-4DA2-8089-AEA7173C8398}" dt="2023-03-29T02:14:05.431" v="1028"/>
          <ac:spMkLst>
            <pc:docMk/>
            <pc:sldMk cId="1447936433" sldId="2145707561"/>
            <ac:spMk id="1123" creationId="{BAFD4476-AF2D-97BF-5E8F-F2CBADDFD652}"/>
          </ac:spMkLst>
        </pc:spChg>
        <pc:spChg chg="mod">
          <ac:chgData name="David Modrak" userId="a441ea41-a2b3-4239-bd2a-8abb7ef788d0" providerId="ADAL" clId="{8698EC01-CC0B-4DA2-8089-AEA7173C8398}" dt="2023-03-29T02:14:05.431" v="1028"/>
          <ac:spMkLst>
            <pc:docMk/>
            <pc:sldMk cId="1447936433" sldId="2145707561"/>
            <ac:spMk id="1124" creationId="{85C1C39E-C362-8577-8ED0-7A4A6B112D65}"/>
          </ac:spMkLst>
        </pc:spChg>
        <pc:spChg chg="mod">
          <ac:chgData name="David Modrak" userId="a441ea41-a2b3-4239-bd2a-8abb7ef788d0" providerId="ADAL" clId="{8698EC01-CC0B-4DA2-8089-AEA7173C8398}" dt="2023-03-29T02:14:05.431" v="1028"/>
          <ac:spMkLst>
            <pc:docMk/>
            <pc:sldMk cId="1447936433" sldId="2145707561"/>
            <ac:spMk id="1125" creationId="{BD0E1F6E-5BBD-D9FC-89CC-9534E18E37D6}"/>
          </ac:spMkLst>
        </pc:spChg>
        <pc:spChg chg="mod">
          <ac:chgData name="David Modrak" userId="a441ea41-a2b3-4239-bd2a-8abb7ef788d0" providerId="ADAL" clId="{8698EC01-CC0B-4DA2-8089-AEA7173C8398}" dt="2023-03-29T02:14:05.431" v="1028"/>
          <ac:spMkLst>
            <pc:docMk/>
            <pc:sldMk cId="1447936433" sldId="2145707561"/>
            <ac:spMk id="1126" creationId="{F6111E8E-C454-E19A-3856-33D7BADFDF29}"/>
          </ac:spMkLst>
        </pc:spChg>
        <pc:spChg chg="mod">
          <ac:chgData name="David Modrak" userId="a441ea41-a2b3-4239-bd2a-8abb7ef788d0" providerId="ADAL" clId="{8698EC01-CC0B-4DA2-8089-AEA7173C8398}" dt="2023-03-29T02:14:05.431" v="1028"/>
          <ac:spMkLst>
            <pc:docMk/>
            <pc:sldMk cId="1447936433" sldId="2145707561"/>
            <ac:spMk id="1127" creationId="{CF593390-10AB-E6FB-2491-1883FC1EB5D2}"/>
          </ac:spMkLst>
        </pc:spChg>
        <pc:spChg chg="mod">
          <ac:chgData name="David Modrak" userId="a441ea41-a2b3-4239-bd2a-8abb7ef788d0" providerId="ADAL" clId="{8698EC01-CC0B-4DA2-8089-AEA7173C8398}" dt="2023-03-29T02:14:05.431" v="1028"/>
          <ac:spMkLst>
            <pc:docMk/>
            <pc:sldMk cId="1447936433" sldId="2145707561"/>
            <ac:spMk id="1128" creationId="{829002AC-24BB-9132-E8AF-C71B518CDCF1}"/>
          </ac:spMkLst>
        </pc:spChg>
        <pc:spChg chg="mod">
          <ac:chgData name="David Modrak" userId="a441ea41-a2b3-4239-bd2a-8abb7ef788d0" providerId="ADAL" clId="{8698EC01-CC0B-4DA2-8089-AEA7173C8398}" dt="2023-03-29T02:14:05.431" v="1028"/>
          <ac:spMkLst>
            <pc:docMk/>
            <pc:sldMk cId="1447936433" sldId="2145707561"/>
            <ac:spMk id="1129" creationId="{607E3ACF-03DC-4DC4-1DC0-4C8EB6FC4E1B}"/>
          </ac:spMkLst>
        </pc:spChg>
        <pc:spChg chg="mod">
          <ac:chgData name="David Modrak" userId="a441ea41-a2b3-4239-bd2a-8abb7ef788d0" providerId="ADAL" clId="{8698EC01-CC0B-4DA2-8089-AEA7173C8398}" dt="2023-03-29T02:14:05.431" v="1028"/>
          <ac:spMkLst>
            <pc:docMk/>
            <pc:sldMk cId="1447936433" sldId="2145707561"/>
            <ac:spMk id="1130" creationId="{12952BF2-D4E2-8794-41D5-AE30ABA78F9F}"/>
          </ac:spMkLst>
        </pc:spChg>
        <pc:spChg chg="mod">
          <ac:chgData name="David Modrak" userId="a441ea41-a2b3-4239-bd2a-8abb7ef788d0" providerId="ADAL" clId="{8698EC01-CC0B-4DA2-8089-AEA7173C8398}" dt="2023-03-29T02:14:05.431" v="1028"/>
          <ac:spMkLst>
            <pc:docMk/>
            <pc:sldMk cId="1447936433" sldId="2145707561"/>
            <ac:spMk id="1131" creationId="{43994940-E09D-7196-52B6-A61B80FA898E}"/>
          </ac:spMkLst>
        </pc:spChg>
        <pc:spChg chg="mod">
          <ac:chgData name="David Modrak" userId="a441ea41-a2b3-4239-bd2a-8abb7ef788d0" providerId="ADAL" clId="{8698EC01-CC0B-4DA2-8089-AEA7173C8398}" dt="2023-03-29T02:14:05.431" v="1028"/>
          <ac:spMkLst>
            <pc:docMk/>
            <pc:sldMk cId="1447936433" sldId="2145707561"/>
            <ac:spMk id="1132" creationId="{88386654-2C62-5117-14FC-E3D2EB8056D4}"/>
          </ac:spMkLst>
        </pc:spChg>
        <pc:spChg chg="mod">
          <ac:chgData name="David Modrak" userId="a441ea41-a2b3-4239-bd2a-8abb7ef788d0" providerId="ADAL" clId="{8698EC01-CC0B-4DA2-8089-AEA7173C8398}" dt="2023-03-29T02:14:05.431" v="1028"/>
          <ac:spMkLst>
            <pc:docMk/>
            <pc:sldMk cId="1447936433" sldId="2145707561"/>
            <ac:spMk id="1133" creationId="{DB733302-B283-1E2A-37B8-7F3690722E04}"/>
          </ac:spMkLst>
        </pc:spChg>
        <pc:spChg chg="mod">
          <ac:chgData name="David Modrak" userId="a441ea41-a2b3-4239-bd2a-8abb7ef788d0" providerId="ADAL" clId="{8698EC01-CC0B-4DA2-8089-AEA7173C8398}" dt="2023-03-29T02:14:05.431" v="1028"/>
          <ac:spMkLst>
            <pc:docMk/>
            <pc:sldMk cId="1447936433" sldId="2145707561"/>
            <ac:spMk id="1134" creationId="{62927BDF-E260-721D-FEA1-1D505EF62A4F}"/>
          </ac:spMkLst>
        </pc:spChg>
        <pc:spChg chg="mod">
          <ac:chgData name="David Modrak" userId="a441ea41-a2b3-4239-bd2a-8abb7ef788d0" providerId="ADAL" clId="{8698EC01-CC0B-4DA2-8089-AEA7173C8398}" dt="2023-03-29T02:14:05.431" v="1028"/>
          <ac:spMkLst>
            <pc:docMk/>
            <pc:sldMk cId="1447936433" sldId="2145707561"/>
            <ac:spMk id="1135" creationId="{89F4E3EE-C140-9F56-EB5B-41EFDC39C49A}"/>
          </ac:spMkLst>
        </pc:spChg>
        <pc:spChg chg="mod">
          <ac:chgData name="David Modrak" userId="a441ea41-a2b3-4239-bd2a-8abb7ef788d0" providerId="ADAL" clId="{8698EC01-CC0B-4DA2-8089-AEA7173C8398}" dt="2023-03-29T02:14:05.431" v="1028"/>
          <ac:spMkLst>
            <pc:docMk/>
            <pc:sldMk cId="1447936433" sldId="2145707561"/>
            <ac:spMk id="1136" creationId="{59E854AE-2F64-E923-090D-40D9EC6BA0C1}"/>
          </ac:spMkLst>
        </pc:spChg>
        <pc:spChg chg="mod">
          <ac:chgData name="David Modrak" userId="a441ea41-a2b3-4239-bd2a-8abb7ef788d0" providerId="ADAL" clId="{8698EC01-CC0B-4DA2-8089-AEA7173C8398}" dt="2023-03-29T02:14:05.431" v="1028"/>
          <ac:spMkLst>
            <pc:docMk/>
            <pc:sldMk cId="1447936433" sldId="2145707561"/>
            <ac:spMk id="1137" creationId="{0E816960-FC0E-6DD5-A415-958BD453A3FE}"/>
          </ac:spMkLst>
        </pc:spChg>
        <pc:spChg chg="mod">
          <ac:chgData name="David Modrak" userId="a441ea41-a2b3-4239-bd2a-8abb7ef788d0" providerId="ADAL" clId="{8698EC01-CC0B-4DA2-8089-AEA7173C8398}" dt="2023-03-29T02:14:05.431" v="1028"/>
          <ac:spMkLst>
            <pc:docMk/>
            <pc:sldMk cId="1447936433" sldId="2145707561"/>
            <ac:spMk id="1138" creationId="{517E96F2-5DE0-7F3C-4DB2-0963D2BA6E5B}"/>
          </ac:spMkLst>
        </pc:spChg>
        <pc:spChg chg="mod">
          <ac:chgData name="David Modrak" userId="a441ea41-a2b3-4239-bd2a-8abb7ef788d0" providerId="ADAL" clId="{8698EC01-CC0B-4DA2-8089-AEA7173C8398}" dt="2023-03-29T02:14:05.431" v="1028"/>
          <ac:spMkLst>
            <pc:docMk/>
            <pc:sldMk cId="1447936433" sldId="2145707561"/>
            <ac:spMk id="1139" creationId="{EA522FEC-B6A6-6593-C77E-C9A8037A279C}"/>
          </ac:spMkLst>
        </pc:spChg>
        <pc:spChg chg="mod">
          <ac:chgData name="David Modrak" userId="a441ea41-a2b3-4239-bd2a-8abb7ef788d0" providerId="ADAL" clId="{8698EC01-CC0B-4DA2-8089-AEA7173C8398}" dt="2023-03-29T02:14:05.431" v="1028"/>
          <ac:spMkLst>
            <pc:docMk/>
            <pc:sldMk cId="1447936433" sldId="2145707561"/>
            <ac:spMk id="1140" creationId="{4C33635B-F00A-9B89-D770-4570850C424F}"/>
          </ac:spMkLst>
        </pc:spChg>
        <pc:spChg chg="mod">
          <ac:chgData name="David Modrak" userId="a441ea41-a2b3-4239-bd2a-8abb7ef788d0" providerId="ADAL" clId="{8698EC01-CC0B-4DA2-8089-AEA7173C8398}" dt="2023-03-29T02:14:05.431" v="1028"/>
          <ac:spMkLst>
            <pc:docMk/>
            <pc:sldMk cId="1447936433" sldId="2145707561"/>
            <ac:spMk id="1141" creationId="{34BCCCCA-5C42-4DAD-16D3-1EE81321A8AC}"/>
          </ac:spMkLst>
        </pc:spChg>
        <pc:spChg chg="mod">
          <ac:chgData name="David Modrak" userId="a441ea41-a2b3-4239-bd2a-8abb7ef788d0" providerId="ADAL" clId="{8698EC01-CC0B-4DA2-8089-AEA7173C8398}" dt="2023-03-29T02:14:05.431" v="1028"/>
          <ac:spMkLst>
            <pc:docMk/>
            <pc:sldMk cId="1447936433" sldId="2145707561"/>
            <ac:spMk id="1142" creationId="{75608265-63CF-111D-6419-EF3477575770}"/>
          </ac:spMkLst>
        </pc:spChg>
        <pc:spChg chg="mod">
          <ac:chgData name="David Modrak" userId="a441ea41-a2b3-4239-bd2a-8abb7ef788d0" providerId="ADAL" clId="{8698EC01-CC0B-4DA2-8089-AEA7173C8398}" dt="2023-03-29T02:14:05.431" v="1028"/>
          <ac:spMkLst>
            <pc:docMk/>
            <pc:sldMk cId="1447936433" sldId="2145707561"/>
            <ac:spMk id="1143" creationId="{C3B4F0A2-E518-16BE-1605-C50E1457929A}"/>
          </ac:spMkLst>
        </pc:spChg>
        <pc:spChg chg="mod">
          <ac:chgData name="David Modrak" userId="a441ea41-a2b3-4239-bd2a-8abb7ef788d0" providerId="ADAL" clId="{8698EC01-CC0B-4DA2-8089-AEA7173C8398}" dt="2023-03-29T02:14:05.431" v="1028"/>
          <ac:spMkLst>
            <pc:docMk/>
            <pc:sldMk cId="1447936433" sldId="2145707561"/>
            <ac:spMk id="1144" creationId="{5A4339A4-F7A7-71A0-2F05-0AF721C3F24B}"/>
          </ac:spMkLst>
        </pc:spChg>
        <pc:spChg chg="mod">
          <ac:chgData name="David Modrak" userId="a441ea41-a2b3-4239-bd2a-8abb7ef788d0" providerId="ADAL" clId="{8698EC01-CC0B-4DA2-8089-AEA7173C8398}" dt="2023-03-29T02:14:05.431" v="1028"/>
          <ac:spMkLst>
            <pc:docMk/>
            <pc:sldMk cId="1447936433" sldId="2145707561"/>
            <ac:spMk id="1145" creationId="{9513EB2B-0081-9023-60F1-FB43C4CBDE4D}"/>
          </ac:spMkLst>
        </pc:spChg>
        <pc:spChg chg="mod">
          <ac:chgData name="David Modrak" userId="a441ea41-a2b3-4239-bd2a-8abb7ef788d0" providerId="ADAL" clId="{8698EC01-CC0B-4DA2-8089-AEA7173C8398}" dt="2023-03-29T02:14:05.431" v="1028"/>
          <ac:spMkLst>
            <pc:docMk/>
            <pc:sldMk cId="1447936433" sldId="2145707561"/>
            <ac:spMk id="1146" creationId="{EB9A2218-BA96-794A-6666-0CE8A61C69BD}"/>
          </ac:spMkLst>
        </pc:spChg>
        <pc:spChg chg="mod">
          <ac:chgData name="David Modrak" userId="a441ea41-a2b3-4239-bd2a-8abb7ef788d0" providerId="ADAL" clId="{8698EC01-CC0B-4DA2-8089-AEA7173C8398}" dt="2023-03-29T02:14:05.431" v="1028"/>
          <ac:spMkLst>
            <pc:docMk/>
            <pc:sldMk cId="1447936433" sldId="2145707561"/>
            <ac:spMk id="1147" creationId="{D9A9CD83-4298-7E0C-31D6-9A80C3A7FB07}"/>
          </ac:spMkLst>
        </pc:spChg>
        <pc:spChg chg="mod">
          <ac:chgData name="David Modrak" userId="a441ea41-a2b3-4239-bd2a-8abb7ef788d0" providerId="ADAL" clId="{8698EC01-CC0B-4DA2-8089-AEA7173C8398}" dt="2023-03-29T02:14:05.431" v="1028"/>
          <ac:spMkLst>
            <pc:docMk/>
            <pc:sldMk cId="1447936433" sldId="2145707561"/>
            <ac:spMk id="1148" creationId="{131EBA33-A951-75F2-30F6-86841061257D}"/>
          </ac:spMkLst>
        </pc:spChg>
        <pc:spChg chg="mod">
          <ac:chgData name="David Modrak" userId="a441ea41-a2b3-4239-bd2a-8abb7ef788d0" providerId="ADAL" clId="{8698EC01-CC0B-4DA2-8089-AEA7173C8398}" dt="2023-03-29T02:14:05.431" v="1028"/>
          <ac:spMkLst>
            <pc:docMk/>
            <pc:sldMk cId="1447936433" sldId="2145707561"/>
            <ac:spMk id="1149" creationId="{662186C5-7F19-E324-998D-DB79A0CC7C36}"/>
          </ac:spMkLst>
        </pc:spChg>
        <pc:spChg chg="mod">
          <ac:chgData name="David Modrak" userId="a441ea41-a2b3-4239-bd2a-8abb7ef788d0" providerId="ADAL" clId="{8698EC01-CC0B-4DA2-8089-AEA7173C8398}" dt="2023-03-29T02:14:05.431" v="1028"/>
          <ac:spMkLst>
            <pc:docMk/>
            <pc:sldMk cId="1447936433" sldId="2145707561"/>
            <ac:spMk id="1150" creationId="{E797FA41-1554-60D0-3B53-10734067E332}"/>
          </ac:spMkLst>
        </pc:spChg>
        <pc:spChg chg="mod">
          <ac:chgData name="David Modrak" userId="a441ea41-a2b3-4239-bd2a-8abb7ef788d0" providerId="ADAL" clId="{8698EC01-CC0B-4DA2-8089-AEA7173C8398}" dt="2023-03-29T02:14:05.431" v="1028"/>
          <ac:spMkLst>
            <pc:docMk/>
            <pc:sldMk cId="1447936433" sldId="2145707561"/>
            <ac:spMk id="1151" creationId="{1E412F33-8F37-21C7-D66C-08A3DB7FBFC9}"/>
          </ac:spMkLst>
        </pc:spChg>
        <pc:spChg chg="mod">
          <ac:chgData name="David Modrak" userId="a441ea41-a2b3-4239-bd2a-8abb7ef788d0" providerId="ADAL" clId="{8698EC01-CC0B-4DA2-8089-AEA7173C8398}" dt="2023-03-29T02:14:05.431" v="1028"/>
          <ac:spMkLst>
            <pc:docMk/>
            <pc:sldMk cId="1447936433" sldId="2145707561"/>
            <ac:spMk id="1152" creationId="{CD22C6DF-B588-FA1A-5CD6-7C66E76EEE17}"/>
          </ac:spMkLst>
        </pc:spChg>
        <pc:spChg chg="mod">
          <ac:chgData name="David Modrak" userId="a441ea41-a2b3-4239-bd2a-8abb7ef788d0" providerId="ADAL" clId="{8698EC01-CC0B-4DA2-8089-AEA7173C8398}" dt="2023-03-29T02:14:05.431" v="1028"/>
          <ac:spMkLst>
            <pc:docMk/>
            <pc:sldMk cId="1447936433" sldId="2145707561"/>
            <ac:spMk id="1153" creationId="{E979C788-E3EE-8C8D-B6F4-CB142DD72C9D}"/>
          </ac:spMkLst>
        </pc:spChg>
        <pc:spChg chg="mod">
          <ac:chgData name="David Modrak" userId="a441ea41-a2b3-4239-bd2a-8abb7ef788d0" providerId="ADAL" clId="{8698EC01-CC0B-4DA2-8089-AEA7173C8398}" dt="2023-03-29T02:14:05.431" v="1028"/>
          <ac:spMkLst>
            <pc:docMk/>
            <pc:sldMk cId="1447936433" sldId="2145707561"/>
            <ac:spMk id="1154" creationId="{45CEE66B-6A50-CCDD-DCD1-85CE019EEB01}"/>
          </ac:spMkLst>
        </pc:spChg>
        <pc:spChg chg="mod">
          <ac:chgData name="David Modrak" userId="a441ea41-a2b3-4239-bd2a-8abb7ef788d0" providerId="ADAL" clId="{8698EC01-CC0B-4DA2-8089-AEA7173C8398}" dt="2023-03-29T02:14:05.431" v="1028"/>
          <ac:spMkLst>
            <pc:docMk/>
            <pc:sldMk cId="1447936433" sldId="2145707561"/>
            <ac:spMk id="1155" creationId="{D331288D-7BC4-B28B-0EC2-312CCA5D0F7D}"/>
          </ac:spMkLst>
        </pc:spChg>
        <pc:spChg chg="mod">
          <ac:chgData name="David Modrak" userId="a441ea41-a2b3-4239-bd2a-8abb7ef788d0" providerId="ADAL" clId="{8698EC01-CC0B-4DA2-8089-AEA7173C8398}" dt="2023-03-29T02:14:05.431" v="1028"/>
          <ac:spMkLst>
            <pc:docMk/>
            <pc:sldMk cId="1447936433" sldId="2145707561"/>
            <ac:spMk id="1156" creationId="{09254489-7B01-0EBB-3EA4-BFFBBF2065CA}"/>
          </ac:spMkLst>
        </pc:spChg>
        <pc:spChg chg="mod">
          <ac:chgData name="David Modrak" userId="a441ea41-a2b3-4239-bd2a-8abb7ef788d0" providerId="ADAL" clId="{8698EC01-CC0B-4DA2-8089-AEA7173C8398}" dt="2023-03-29T02:14:05.431" v="1028"/>
          <ac:spMkLst>
            <pc:docMk/>
            <pc:sldMk cId="1447936433" sldId="2145707561"/>
            <ac:spMk id="1157" creationId="{2419ECFD-A48C-9BB2-3FDC-4CE1B3FC3834}"/>
          </ac:spMkLst>
        </pc:spChg>
        <pc:spChg chg="mod">
          <ac:chgData name="David Modrak" userId="a441ea41-a2b3-4239-bd2a-8abb7ef788d0" providerId="ADAL" clId="{8698EC01-CC0B-4DA2-8089-AEA7173C8398}" dt="2023-03-29T02:14:05.431" v="1028"/>
          <ac:spMkLst>
            <pc:docMk/>
            <pc:sldMk cId="1447936433" sldId="2145707561"/>
            <ac:spMk id="1158" creationId="{49BF869B-45A9-B2F1-774B-E4B56616FCF2}"/>
          </ac:spMkLst>
        </pc:spChg>
        <pc:spChg chg="mod">
          <ac:chgData name="David Modrak" userId="a441ea41-a2b3-4239-bd2a-8abb7ef788d0" providerId="ADAL" clId="{8698EC01-CC0B-4DA2-8089-AEA7173C8398}" dt="2023-03-29T02:14:05.431" v="1028"/>
          <ac:spMkLst>
            <pc:docMk/>
            <pc:sldMk cId="1447936433" sldId="2145707561"/>
            <ac:spMk id="1159" creationId="{5D9C1544-BD96-473E-EEB7-121EED8882E3}"/>
          </ac:spMkLst>
        </pc:spChg>
        <pc:spChg chg="add mod">
          <ac:chgData name="David Modrak" userId="a441ea41-a2b3-4239-bd2a-8abb7ef788d0" providerId="ADAL" clId="{8698EC01-CC0B-4DA2-8089-AEA7173C8398}" dt="2023-03-29T14:46:52.599" v="1361" actId="164"/>
          <ac:spMkLst>
            <pc:docMk/>
            <pc:sldMk cId="1447936433" sldId="2145707561"/>
            <ac:spMk id="1160" creationId="{BE6F0227-1AC7-582F-A80C-17E93270C56D}"/>
          </ac:spMkLst>
        </pc:spChg>
        <pc:spChg chg="add del mod topLvl">
          <ac:chgData name="David Modrak" userId="a441ea41-a2b3-4239-bd2a-8abb7ef788d0" providerId="ADAL" clId="{8698EC01-CC0B-4DA2-8089-AEA7173C8398}" dt="2023-03-29T02:33:39.190" v="1208" actId="478"/>
          <ac:spMkLst>
            <pc:docMk/>
            <pc:sldMk cId="1447936433" sldId="2145707561"/>
            <ac:spMk id="1161" creationId="{4B8FDB83-051F-51A3-B624-52F2E2DB5E5B}"/>
          </ac:spMkLst>
        </pc:spChg>
        <pc:spChg chg="add del mod">
          <ac:chgData name="David Modrak" userId="a441ea41-a2b3-4239-bd2a-8abb7ef788d0" providerId="ADAL" clId="{8698EC01-CC0B-4DA2-8089-AEA7173C8398}" dt="2023-03-29T02:33:29.583" v="1207" actId="478"/>
          <ac:spMkLst>
            <pc:docMk/>
            <pc:sldMk cId="1447936433" sldId="2145707561"/>
            <ac:spMk id="1162" creationId="{3F60D29B-BCC4-45E4-0B66-EB87537A03FD}"/>
          </ac:spMkLst>
        </pc:spChg>
        <pc:spChg chg="add mod">
          <ac:chgData name="David Modrak" userId="a441ea41-a2b3-4239-bd2a-8abb7ef788d0" providerId="ADAL" clId="{8698EC01-CC0B-4DA2-8089-AEA7173C8398}" dt="2023-03-29T02:19:31.816" v="1114" actId="20577"/>
          <ac:spMkLst>
            <pc:docMk/>
            <pc:sldMk cId="1447936433" sldId="2145707561"/>
            <ac:spMk id="1163" creationId="{4A9AAF2A-E020-BC28-94D1-382B8E934190}"/>
          </ac:spMkLst>
        </pc:spChg>
        <pc:spChg chg="add mod">
          <ac:chgData name="David Modrak" userId="a441ea41-a2b3-4239-bd2a-8abb7ef788d0" providerId="ADAL" clId="{8698EC01-CC0B-4DA2-8089-AEA7173C8398}" dt="2023-03-29T02:24:35.288" v="1151" actId="1076"/>
          <ac:spMkLst>
            <pc:docMk/>
            <pc:sldMk cId="1447936433" sldId="2145707561"/>
            <ac:spMk id="1164" creationId="{04BB2AB3-12E2-71BF-53DD-18E0E9C45FAC}"/>
          </ac:spMkLst>
        </pc:spChg>
        <pc:spChg chg="add mod">
          <ac:chgData name="David Modrak" userId="a441ea41-a2b3-4239-bd2a-8abb7ef788d0" providerId="ADAL" clId="{8698EC01-CC0B-4DA2-8089-AEA7173C8398}" dt="2023-03-29T02:19:44.279" v="1126" actId="20577"/>
          <ac:spMkLst>
            <pc:docMk/>
            <pc:sldMk cId="1447936433" sldId="2145707561"/>
            <ac:spMk id="1165" creationId="{F1231218-E97E-BA36-FC5B-6085DFE870E4}"/>
          </ac:spMkLst>
        </pc:spChg>
        <pc:spChg chg="add mod">
          <ac:chgData name="David Modrak" userId="a441ea41-a2b3-4239-bd2a-8abb7ef788d0" providerId="ADAL" clId="{8698EC01-CC0B-4DA2-8089-AEA7173C8398}" dt="2023-03-29T02:19:39.561" v="1122" actId="20577"/>
          <ac:spMkLst>
            <pc:docMk/>
            <pc:sldMk cId="1447936433" sldId="2145707561"/>
            <ac:spMk id="1166" creationId="{2F743078-6511-3717-1E93-EBDD83995203}"/>
          </ac:spMkLst>
        </pc:spChg>
        <pc:spChg chg="add mod ord">
          <ac:chgData name="David Modrak" userId="a441ea41-a2b3-4239-bd2a-8abb7ef788d0" providerId="ADAL" clId="{8698EC01-CC0B-4DA2-8089-AEA7173C8398}" dt="2023-03-29T14:46:52.599" v="1361" actId="164"/>
          <ac:spMkLst>
            <pc:docMk/>
            <pc:sldMk cId="1447936433" sldId="2145707561"/>
            <ac:spMk id="1167" creationId="{7F2FC330-81D0-05F0-D25B-EF7A64605343}"/>
          </ac:spMkLst>
        </pc:spChg>
        <pc:spChg chg="mod">
          <ac:chgData name="David Modrak" userId="a441ea41-a2b3-4239-bd2a-8abb7ef788d0" providerId="ADAL" clId="{8698EC01-CC0B-4DA2-8089-AEA7173C8398}" dt="2023-03-29T02:28:13.620" v="1166" actId="692"/>
          <ac:spMkLst>
            <pc:docMk/>
            <pc:sldMk cId="1447936433" sldId="2145707561"/>
            <ac:spMk id="1169" creationId="{98613E89-2D19-AA68-0FDD-8203DB84AE7E}"/>
          </ac:spMkLst>
        </pc:spChg>
        <pc:spChg chg="mod">
          <ac:chgData name="David Modrak" userId="a441ea41-a2b3-4239-bd2a-8abb7ef788d0" providerId="ADAL" clId="{8698EC01-CC0B-4DA2-8089-AEA7173C8398}" dt="2023-03-29T02:28:13.620" v="1166" actId="692"/>
          <ac:spMkLst>
            <pc:docMk/>
            <pc:sldMk cId="1447936433" sldId="2145707561"/>
            <ac:spMk id="1170" creationId="{55F5DD58-6007-F777-E93D-571EF02CC203}"/>
          </ac:spMkLst>
        </pc:spChg>
        <pc:spChg chg="mod">
          <ac:chgData name="David Modrak" userId="a441ea41-a2b3-4239-bd2a-8abb7ef788d0" providerId="ADAL" clId="{8698EC01-CC0B-4DA2-8089-AEA7173C8398}" dt="2023-03-29T02:28:13.620" v="1166" actId="692"/>
          <ac:spMkLst>
            <pc:docMk/>
            <pc:sldMk cId="1447936433" sldId="2145707561"/>
            <ac:spMk id="1171" creationId="{FC0FDDFC-969C-8B54-6C28-EED127AD4374}"/>
          </ac:spMkLst>
        </pc:spChg>
        <pc:spChg chg="mod">
          <ac:chgData name="David Modrak" userId="a441ea41-a2b3-4239-bd2a-8abb7ef788d0" providerId="ADAL" clId="{8698EC01-CC0B-4DA2-8089-AEA7173C8398}" dt="2023-03-29T02:28:13.620" v="1166" actId="692"/>
          <ac:spMkLst>
            <pc:docMk/>
            <pc:sldMk cId="1447936433" sldId="2145707561"/>
            <ac:spMk id="1172" creationId="{91800389-B05D-E73D-D169-D707F49EDC8E}"/>
          </ac:spMkLst>
        </pc:spChg>
        <pc:spChg chg="mod">
          <ac:chgData name="David Modrak" userId="a441ea41-a2b3-4239-bd2a-8abb7ef788d0" providerId="ADAL" clId="{8698EC01-CC0B-4DA2-8089-AEA7173C8398}" dt="2023-03-29T02:28:13.620" v="1166" actId="692"/>
          <ac:spMkLst>
            <pc:docMk/>
            <pc:sldMk cId="1447936433" sldId="2145707561"/>
            <ac:spMk id="1173" creationId="{58C184AD-46BA-4BDE-575E-023D49E6B07C}"/>
          </ac:spMkLst>
        </pc:spChg>
        <pc:spChg chg="mod">
          <ac:chgData name="David Modrak" userId="a441ea41-a2b3-4239-bd2a-8abb7ef788d0" providerId="ADAL" clId="{8698EC01-CC0B-4DA2-8089-AEA7173C8398}" dt="2023-03-29T02:28:13.620" v="1166" actId="692"/>
          <ac:spMkLst>
            <pc:docMk/>
            <pc:sldMk cId="1447936433" sldId="2145707561"/>
            <ac:spMk id="1174" creationId="{CF8FF1C6-C1C2-CB15-B1AD-A330BA8D31EF}"/>
          </ac:spMkLst>
        </pc:spChg>
        <pc:spChg chg="mod">
          <ac:chgData name="David Modrak" userId="a441ea41-a2b3-4239-bd2a-8abb7ef788d0" providerId="ADAL" clId="{8698EC01-CC0B-4DA2-8089-AEA7173C8398}" dt="2023-03-29T02:28:13.620" v="1166" actId="692"/>
          <ac:spMkLst>
            <pc:docMk/>
            <pc:sldMk cId="1447936433" sldId="2145707561"/>
            <ac:spMk id="1175" creationId="{1E961965-AB81-FDEF-5452-9EA98CCC3F52}"/>
          </ac:spMkLst>
        </pc:spChg>
        <pc:spChg chg="mod">
          <ac:chgData name="David Modrak" userId="a441ea41-a2b3-4239-bd2a-8abb7ef788d0" providerId="ADAL" clId="{8698EC01-CC0B-4DA2-8089-AEA7173C8398}" dt="2023-03-29T02:28:13.620" v="1166" actId="692"/>
          <ac:spMkLst>
            <pc:docMk/>
            <pc:sldMk cId="1447936433" sldId="2145707561"/>
            <ac:spMk id="1176" creationId="{6039207A-59C4-AC99-762A-530BFCFB9B89}"/>
          </ac:spMkLst>
        </pc:spChg>
        <pc:spChg chg="mod">
          <ac:chgData name="David Modrak" userId="a441ea41-a2b3-4239-bd2a-8abb7ef788d0" providerId="ADAL" clId="{8698EC01-CC0B-4DA2-8089-AEA7173C8398}" dt="2023-03-29T02:28:13.620" v="1166" actId="692"/>
          <ac:spMkLst>
            <pc:docMk/>
            <pc:sldMk cId="1447936433" sldId="2145707561"/>
            <ac:spMk id="1177" creationId="{C51A7ED6-02F9-02B9-CBED-62F4BA139D58}"/>
          </ac:spMkLst>
        </pc:spChg>
        <pc:spChg chg="mod">
          <ac:chgData name="David Modrak" userId="a441ea41-a2b3-4239-bd2a-8abb7ef788d0" providerId="ADAL" clId="{8698EC01-CC0B-4DA2-8089-AEA7173C8398}" dt="2023-03-29T02:28:13.620" v="1166" actId="692"/>
          <ac:spMkLst>
            <pc:docMk/>
            <pc:sldMk cId="1447936433" sldId="2145707561"/>
            <ac:spMk id="1178" creationId="{FF994B26-CB0B-005A-2477-F5DCCBF600EB}"/>
          </ac:spMkLst>
        </pc:spChg>
        <pc:spChg chg="mod">
          <ac:chgData name="David Modrak" userId="a441ea41-a2b3-4239-bd2a-8abb7ef788d0" providerId="ADAL" clId="{8698EC01-CC0B-4DA2-8089-AEA7173C8398}" dt="2023-03-29T02:28:13.620" v="1166" actId="692"/>
          <ac:spMkLst>
            <pc:docMk/>
            <pc:sldMk cId="1447936433" sldId="2145707561"/>
            <ac:spMk id="1179" creationId="{CF12756A-C73D-B633-FB26-EE054A85B27E}"/>
          </ac:spMkLst>
        </pc:spChg>
        <pc:spChg chg="mod">
          <ac:chgData name="David Modrak" userId="a441ea41-a2b3-4239-bd2a-8abb7ef788d0" providerId="ADAL" clId="{8698EC01-CC0B-4DA2-8089-AEA7173C8398}" dt="2023-03-29T02:28:13.620" v="1166" actId="692"/>
          <ac:spMkLst>
            <pc:docMk/>
            <pc:sldMk cId="1447936433" sldId="2145707561"/>
            <ac:spMk id="1180" creationId="{4C29603F-5F95-462B-CB1F-749745475B58}"/>
          </ac:spMkLst>
        </pc:spChg>
        <pc:spChg chg="mod">
          <ac:chgData name="David Modrak" userId="a441ea41-a2b3-4239-bd2a-8abb7ef788d0" providerId="ADAL" clId="{8698EC01-CC0B-4DA2-8089-AEA7173C8398}" dt="2023-03-29T02:28:13.620" v="1166" actId="692"/>
          <ac:spMkLst>
            <pc:docMk/>
            <pc:sldMk cId="1447936433" sldId="2145707561"/>
            <ac:spMk id="1181" creationId="{5B89F56C-5D40-B45B-98C1-9CDD31B0C432}"/>
          </ac:spMkLst>
        </pc:spChg>
        <pc:spChg chg="mod">
          <ac:chgData name="David Modrak" userId="a441ea41-a2b3-4239-bd2a-8abb7ef788d0" providerId="ADAL" clId="{8698EC01-CC0B-4DA2-8089-AEA7173C8398}" dt="2023-03-29T02:28:13.620" v="1166" actId="692"/>
          <ac:spMkLst>
            <pc:docMk/>
            <pc:sldMk cId="1447936433" sldId="2145707561"/>
            <ac:spMk id="1182" creationId="{6F72BA3D-1934-C075-33A8-26756BEE9752}"/>
          </ac:spMkLst>
        </pc:spChg>
        <pc:spChg chg="mod">
          <ac:chgData name="David Modrak" userId="a441ea41-a2b3-4239-bd2a-8abb7ef788d0" providerId="ADAL" clId="{8698EC01-CC0B-4DA2-8089-AEA7173C8398}" dt="2023-03-29T02:28:13.620" v="1166" actId="692"/>
          <ac:spMkLst>
            <pc:docMk/>
            <pc:sldMk cId="1447936433" sldId="2145707561"/>
            <ac:spMk id="1183" creationId="{5A0953E3-3E6D-77B6-24DC-7C6D70DBE2FA}"/>
          </ac:spMkLst>
        </pc:spChg>
        <pc:spChg chg="mod">
          <ac:chgData name="David Modrak" userId="a441ea41-a2b3-4239-bd2a-8abb7ef788d0" providerId="ADAL" clId="{8698EC01-CC0B-4DA2-8089-AEA7173C8398}" dt="2023-03-29T02:28:13.620" v="1166" actId="692"/>
          <ac:spMkLst>
            <pc:docMk/>
            <pc:sldMk cId="1447936433" sldId="2145707561"/>
            <ac:spMk id="1184" creationId="{0CF70CEC-D0ED-3AF1-1446-B4BFB05728AD}"/>
          </ac:spMkLst>
        </pc:spChg>
        <pc:spChg chg="mod">
          <ac:chgData name="David Modrak" userId="a441ea41-a2b3-4239-bd2a-8abb7ef788d0" providerId="ADAL" clId="{8698EC01-CC0B-4DA2-8089-AEA7173C8398}" dt="2023-03-29T02:28:13.620" v="1166" actId="692"/>
          <ac:spMkLst>
            <pc:docMk/>
            <pc:sldMk cId="1447936433" sldId="2145707561"/>
            <ac:spMk id="1185" creationId="{5E851EFF-EE84-5994-C213-90D875EA53FA}"/>
          </ac:spMkLst>
        </pc:spChg>
        <pc:spChg chg="mod">
          <ac:chgData name="David Modrak" userId="a441ea41-a2b3-4239-bd2a-8abb7ef788d0" providerId="ADAL" clId="{8698EC01-CC0B-4DA2-8089-AEA7173C8398}" dt="2023-03-29T02:28:13.620" v="1166" actId="692"/>
          <ac:spMkLst>
            <pc:docMk/>
            <pc:sldMk cId="1447936433" sldId="2145707561"/>
            <ac:spMk id="1186" creationId="{2665B9D7-3991-CC76-CAB4-D018DAAF832A}"/>
          </ac:spMkLst>
        </pc:spChg>
        <pc:spChg chg="mod">
          <ac:chgData name="David Modrak" userId="a441ea41-a2b3-4239-bd2a-8abb7ef788d0" providerId="ADAL" clId="{8698EC01-CC0B-4DA2-8089-AEA7173C8398}" dt="2023-03-29T02:28:13.620" v="1166" actId="692"/>
          <ac:spMkLst>
            <pc:docMk/>
            <pc:sldMk cId="1447936433" sldId="2145707561"/>
            <ac:spMk id="1187" creationId="{6377457B-DDD5-5F0B-34E2-630B0B4B9541}"/>
          </ac:spMkLst>
        </pc:spChg>
        <pc:spChg chg="mod">
          <ac:chgData name="David Modrak" userId="a441ea41-a2b3-4239-bd2a-8abb7ef788d0" providerId="ADAL" clId="{8698EC01-CC0B-4DA2-8089-AEA7173C8398}" dt="2023-03-29T02:28:13.620" v="1166" actId="692"/>
          <ac:spMkLst>
            <pc:docMk/>
            <pc:sldMk cId="1447936433" sldId="2145707561"/>
            <ac:spMk id="1188" creationId="{3D10F600-31DA-8889-157E-692FB4EDEC90}"/>
          </ac:spMkLst>
        </pc:spChg>
        <pc:spChg chg="mod">
          <ac:chgData name="David Modrak" userId="a441ea41-a2b3-4239-bd2a-8abb7ef788d0" providerId="ADAL" clId="{8698EC01-CC0B-4DA2-8089-AEA7173C8398}" dt="2023-03-29T02:28:13.620" v="1166" actId="692"/>
          <ac:spMkLst>
            <pc:docMk/>
            <pc:sldMk cId="1447936433" sldId="2145707561"/>
            <ac:spMk id="1189" creationId="{DD260D56-03EB-F9A5-2E0D-CD9BB22FE1C8}"/>
          </ac:spMkLst>
        </pc:spChg>
        <pc:spChg chg="mod">
          <ac:chgData name="David Modrak" userId="a441ea41-a2b3-4239-bd2a-8abb7ef788d0" providerId="ADAL" clId="{8698EC01-CC0B-4DA2-8089-AEA7173C8398}" dt="2023-03-29T02:28:13.620" v="1166" actId="692"/>
          <ac:spMkLst>
            <pc:docMk/>
            <pc:sldMk cId="1447936433" sldId="2145707561"/>
            <ac:spMk id="1190" creationId="{720192D3-56E1-8EA7-E50B-ED0DBEAC7D76}"/>
          </ac:spMkLst>
        </pc:spChg>
        <pc:spChg chg="mod">
          <ac:chgData name="David Modrak" userId="a441ea41-a2b3-4239-bd2a-8abb7ef788d0" providerId="ADAL" clId="{8698EC01-CC0B-4DA2-8089-AEA7173C8398}" dt="2023-03-29T02:28:13.620" v="1166" actId="692"/>
          <ac:spMkLst>
            <pc:docMk/>
            <pc:sldMk cId="1447936433" sldId="2145707561"/>
            <ac:spMk id="1191" creationId="{122D605B-EE82-3111-1D7D-6C2452AAEEF5}"/>
          </ac:spMkLst>
        </pc:spChg>
        <pc:spChg chg="mod">
          <ac:chgData name="David Modrak" userId="a441ea41-a2b3-4239-bd2a-8abb7ef788d0" providerId="ADAL" clId="{8698EC01-CC0B-4DA2-8089-AEA7173C8398}" dt="2023-03-29T02:28:13.620" v="1166" actId="692"/>
          <ac:spMkLst>
            <pc:docMk/>
            <pc:sldMk cId="1447936433" sldId="2145707561"/>
            <ac:spMk id="1192" creationId="{98B94DBA-C9D3-454F-D91F-D86F25D1A5AC}"/>
          </ac:spMkLst>
        </pc:spChg>
        <pc:spChg chg="mod">
          <ac:chgData name="David Modrak" userId="a441ea41-a2b3-4239-bd2a-8abb7ef788d0" providerId="ADAL" clId="{8698EC01-CC0B-4DA2-8089-AEA7173C8398}" dt="2023-03-29T02:28:13.620" v="1166" actId="692"/>
          <ac:spMkLst>
            <pc:docMk/>
            <pc:sldMk cId="1447936433" sldId="2145707561"/>
            <ac:spMk id="1193" creationId="{23CBAFFF-7649-D1D6-1678-2C391C3F6B75}"/>
          </ac:spMkLst>
        </pc:spChg>
        <pc:spChg chg="mod">
          <ac:chgData name="David Modrak" userId="a441ea41-a2b3-4239-bd2a-8abb7ef788d0" providerId="ADAL" clId="{8698EC01-CC0B-4DA2-8089-AEA7173C8398}" dt="2023-03-29T02:28:13.620" v="1166" actId="692"/>
          <ac:spMkLst>
            <pc:docMk/>
            <pc:sldMk cId="1447936433" sldId="2145707561"/>
            <ac:spMk id="1194" creationId="{C1E53250-406F-E7EB-07E2-D578F150C58F}"/>
          </ac:spMkLst>
        </pc:spChg>
        <pc:spChg chg="mod">
          <ac:chgData name="David Modrak" userId="a441ea41-a2b3-4239-bd2a-8abb7ef788d0" providerId="ADAL" clId="{8698EC01-CC0B-4DA2-8089-AEA7173C8398}" dt="2023-03-29T02:28:13.620" v="1166" actId="692"/>
          <ac:spMkLst>
            <pc:docMk/>
            <pc:sldMk cId="1447936433" sldId="2145707561"/>
            <ac:spMk id="1195" creationId="{0E444276-8EE7-81DC-7AB2-DACE3217A86B}"/>
          </ac:spMkLst>
        </pc:spChg>
        <pc:spChg chg="mod">
          <ac:chgData name="David Modrak" userId="a441ea41-a2b3-4239-bd2a-8abb7ef788d0" providerId="ADAL" clId="{8698EC01-CC0B-4DA2-8089-AEA7173C8398}" dt="2023-03-29T02:28:13.620" v="1166" actId="692"/>
          <ac:spMkLst>
            <pc:docMk/>
            <pc:sldMk cId="1447936433" sldId="2145707561"/>
            <ac:spMk id="1196" creationId="{D5161D8B-7C47-D1DF-FA9A-EC3556F09A0D}"/>
          </ac:spMkLst>
        </pc:spChg>
        <pc:spChg chg="mod">
          <ac:chgData name="David Modrak" userId="a441ea41-a2b3-4239-bd2a-8abb7ef788d0" providerId="ADAL" clId="{8698EC01-CC0B-4DA2-8089-AEA7173C8398}" dt="2023-03-29T02:28:13.620" v="1166" actId="692"/>
          <ac:spMkLst>
            <pc:docMk/>
            <pc:sldMk cId="1447936433" sldId="2145707561"/>
            <ac:spMk id="1197" creationId="{C5515B1D-1D10-3B51-4745-E7623CE8B5D8}"/>
          </ac:spMkLst>
        </pc:spChg>
        <pc:spChg chg="mod">
          <ac:chgData name="David Modrak" userId="a441ea41-a2b3-4239-bd2a-8abb7ef788d0" providerId="ADAL" clId="{8698EC01-CC0B-4DA2-8089-AEA7173C8398}" dt="2023-03-29T02:28:13.620" v="1166" actId="692"/>
          <ac:spMkLst>
            <pc:docMk/>
            <pc:sldMk cId="1447936433" sldId="2145707561"/>
            <ac:spMk id="1198" creationId="{797AD82D-EC01-3270-D1EC-16BF424C7BCA}"/>
          </ac:spMkLst>
        </pc:spChg>
        <pc:spChg chg="mod">
          <ac:chgData name="David Modrak" userId="a441ea41-a2b3-4239-bd2a-8abb7ef788d0" providerId="ADAL" clId="{8698EC01-CC0B-4DA2-8089-AEA7173C8398}" dt="2023-03-29T02:28:13.620" v="1166" actId="692"/>
          <ac:spMkLst>
            <pc:docMk/>
            <pc:sldMk cId="1447936433" sldId="2145707561"/>
            <ac:spMk id="1199" creationId="{EA665687-AEF3-624D-61BB-A81332F9568C}"/>
          </ac:spMkLst>
        </pc:spChg>
        <pc:spChg chg="mod">
          <ac:chgData name="David Modrak" userId="a441ea41-a2b3-4239-bd2a-8abb7ef788d0" providerId="ADAL" clId="{8698EC01-CC0B-4DA2-8089-AEA7173C8398}" dt="2023-03-29T02:28:13.620" v="1166" actId="692"/>
          <ac:spMkLst>
            <pc:docMk/>
            <pc:sldMk cId="1447936433" sldId="2145707561"/>
            <ac:spMk id="1200" creationId="{C4FBE5FD-6C0D-E382-4F83-6A3D63975AA6}"/>
          </ac:spMkLst>
        </pc:spChg>
        <pc:spChg chg="mod">
          <ac:chgData name="David Modrak" userId="a441ea41-a2b3-4239-bd2a-8abb7ef788d0" providerId="ADAL" clId="{8698EC01-CC0B-4DA2-8089-AEA7173C8398}" dt="2023-03-29T02:28:13.620" v="1166" actId="692"/>
          <ac:spMkLst>
            <pc:docMk/>
            <pc:sldMk cId="1447936433" sldId="2145707561"/>
            <ac:spMk id="1201" creationId="{6A7EFDE6-9067-F7A3-547C-69C9007FA380}"/>
          </ac:spMkLst>
        </pc:spChg>
        <pc:spChg chg="mod">
          <ac:chgData name="David Modrak" userId="a441ea41-a2b3-4239-bd2a-8abb7ef788d0" providerId="ADAL" clId="{8698EC01-CC0B-4DA2-8089-AEA7173C8398}" dt="2023-03-29T02:28:13.620" v="1166" actId="692"/>
          <ac:spMkLst>
            <pc:docMk/>
            <pc:sldMk cId="1447936433" sldId="2145707561"/>
            <ac:spMk id="1202" creationId="{A12F31EB-5DC7-1041-D6CE-D7BCFA9DC1DA}"/>
          </ac:spMkLst>
        </pc:spChg>
        <pc:spChg chg="mod">
          <ac:chgData name="David Modrak" userId="a441ea41-a2b3-4239-bd2a-8abb7ef788d0" providerId="ADAL" clId="{8698EC01-CC0B-4DA2-8089-AEA7173C8398}" dt="2023-03-29T02:28:13.620" v="1166" actId="692"/>
          <ac:spMkLst>
            <pc:docMk/>
            <pc:sldMk cId="1447936433" sldId="2145707561"/>
            <ac:spMk id="1203" creationId="{75FEB3D9-76CC-AC0E-EFB6-3F78B4768FE6}"/>
          </ac:spMkLst>
        </pc:spChg>
        <pc:spChg chg="mod">
          <ac:chgData name="David Modrak" userId="a441ea41-a2b3-4239-bd2a-8abb7ef788d0" providerId="ADAL" clId="{8698EC01-CC0B-4DA2-8089-AEA7173C8398}" dt="2023-03-29T02:28:13.620" v="1166" actId="692"/>
          <ac:spMkLst>
            <pc:docMk/>
            <pc:sldMk cId="1447936433" sldId="2145707561"/>
            <ac:spMk id="1204" creationId="{31BCCC22-13B4-1785-45F8-3E0D77D66A25}"/>
          </ac:spMkLst>
        </pc:spChg>
        <pc:spChg chg="mod">
          <ac:chgData name="David Modrak" userId="a441ea41-a2b3-4239-bd2a-8abb7ef788d0" providerId="ADAL" clId="{8698EC01-CC0B-4DA2-8089-AEA7173C8398}" dt="2023-03-29T02:28:13.620" v="1166" actId="692"/>
          <ac:spMkLst>
            <pc:docMk/>
            <pc:sldMk cId="1447936433" sldId="2145707561"/>
            <ac:spMk id="1205" creationId="{C46849C2-7A4D-CD4A-6B4C-E4A602186238}"/>
          </ac:spMkLst>
        </pc:spChg>
        <pc:spChg chg="mod">
          <ac:chgData name="David Modrak" userId="a441ea41-a2b3-4239-bd2a-8abb7ef788d0" providerId="ADAL" clId="{8698EC01-CC0B-4DA2-8089-AEA7173C8398}" dt="2023-03-29T02:28:13.620" v="1166" actId="692"/>
          <ac:spMkLst>
            <pc:docMk/>
            <pc:sldMk cId="1447936433" sldId="2145707561"/>
            <ac:spMk id="1206" creationId="{4827D40D-6227-17DD-5A35-46E11D506C50}"/>
          </ac:spMkLst>
        </pc:spChg>
        <pc:spChg chg="mod">
          <ac:chgData name="David Modrak" userId="a441ea41-a2b3-4239-bd2a-8abb7ef788d0" providerId="ADAL" clId="{8698EC01-CC0B-4DA2-8089-AEA7173C8398}" dt="2023-03-29T02:28:13.620" v="1166" actId="692"/>
          <ac:spMkLst>
            <pc:docMk/>
            <pc:sldMk cId="1447936433" sldId="2145707561"/>
            <ac:spMk id="1207" creationId="{580A30EB-DAA5-D3A5-B761-A1BF6DC05B1E}"/>
          </ac:spMkLst>
        </pc:spChg>
        <pc:spChg chg="mod">
          <ac:chgData name="David Modrak" userId="a441ea41-a2b3-4239-bd2a-8abb7ef788d0" providerId="ADAL" clId="{8698EC01-CC0B-4DA2-8089-AEA7173C8398}" dt="2023-03-29T02:28:13.620" v="1166" actId="692"/>
          <ac:spMkLst>
            <pc:docMk/>
            <pc:sldMk cId="1447936433" sldId="2145707561"/>
            <ac:spMk id="1208" creationId="{BDC78430-B3A4-F5D1-79A2-22B1332AB381}"/>
          </ac:spMkLst>
        </pc:spChg>
        <pc:spChg chg="mod">
          <ac:chgData name="David Modrak" userId="a441ea41-a2b3-4239-bd2a-8abb7ef788d0" providerId="ADAL" clId="{8698EC01-CC0B-4DA2-8089-AEA7173C8398}" dt="2023-03-29T02:28:13.620" v="1166" actId="692"/>
          <ac:spMkLst>
            <pc:docMk/>
            <pc:sldMk cId="1447936433" sldId="2145707561"/>
            <ac:spMk id="1209" creationId="{AAD8F0C4-C212-B6E0-43A1-1B174B171D4B}"/>
          </ac:spMkLst>
        </pc:spChg>
        <pc:spChg chg="mod">
          <ac:chgData name="David Modrak" userId="a441ea41-a2b3-4239-bd2a-8abb7ef788d0" providerId="ADAL" clId="{8698EC01-CC0B-4DA2-8089-AEA7173C8398}" dt="2023-03-29T02:28:13.620" v="1166" actId="692"/>
          <ac:spMkLst>
            <pc:docMk/>
            <pc:sldMk cId="1447936433" sldId="2145707561"/>
            <ac:spMk id="1210" creationId="{BED5681B-90A5-3F1E-B0E9-FAAAA2D1EB80}"/>
          </ac:spMkLst>
        </pc:spChg>
        <pc:spChg chg="mod">
          <ac:chgData name="David Modrak" userId="a441ea41-a2b3-4239-bd2a-8abb7ef788d0" providerId="ADAL" clId="{8698EC01-CC0B-4DA2-8089-AEA7173C8398}" dt="2023-03-29T02:28:13.620" v="1166" actId="692"/>
          <ac:spMkLst>
            <pc:docMk/>
            <pc:sldMk cId="1447936433" sldId="2145707561"/>
            <ac:spMk id="1211" creationId="{48553257-D42A-9526-9EE3-1088B407581E}"/>
          </ac:spMkLst>
        </pc:spChg>
        <pc:spChg chg="mod">
          <ac:chgData name="David Modrak" userId="a441ea41-a2b3-4239-bd2a-8abb7ef788d0" providerId="ADAL" clId="{8698EC01-CC0B-4DA2-8089-AEA7173C8398}" dt="2023-03-29T02:28:13.620" v="1166" actId="692"/>
          <ac:spMkLst>
            <pc:docMk/>
            <pc:sldMk cId="1447936433" sldId="2145707561"/>
            <ac:spMk id="1212" creationId="{A709B59E-90A3-77B5-BD28-D6BB52462235}"/>
          </ac:spMkLst>
        </pc:spChg>
        <pc:spChg chg="mod">
          <ac:chgData name="David Modrak" userId="a441ea41-a2b3-4239-bd2a-8abb7ef788d0" providerId="ADAL" clId="{8698EC01-CC0B-4DA2-8089-AEA7173C8398}" dt="2023-03-29T02:28:13.620" v="1166" actId="692"/>
          <ac:spMkLst>
            <pc:docMk/>
            <pc:sldMk cId="1447936433" sldId="2145707561"/>
            <ac:spMk id="1213" creationId="{BB23B3D0-EFA4-5525-7E99-730F7A832E4D}"/>
          </ac:spMkLst>
        </pc:spChg>
        <pc:spChg chg="mod">
          <ac:chgData name="David Modrak" userId="a441ea41-a2b3-4239-bd2a-8abb7ef788d0" providerId="ADAL" clId="{8698EC01-CC0B-4DA2-8089-AEA7173C8398}" dt="2023-03-29T02:28:13.620" v="1166" actId="692"/>
          <ac:spMkLst>
            <pc:docMk/>
            <pc:sldMk cId="1447936433" sldId="2145707561"/>
            <ac:spMk id="1214" creationId="{2B249B22-CCF4-DB90-BCB8-823D85396A73}"/>
          </ac:spMkLst>
        </pc:spChg>
        <pc:spChg chg="mod">
          <ac:chgData name="David Modrak" userId="a441ea41-a2b3-4239-bd2a-8abb7ef788d0" providerId="ADAL" clId="{8698EC01-CC0B-4DA2-8089-AEA7173C8398}" dt="2023-03-29T02:28:13.620" v="1166" actId="692"/>
          <ac:spMkLst>
            <pc:docMk/>
            <pc:sldMk cId="1447936433" sldId="2145707561"/>
            <ac:spMk id="1215" creationId="{295BD264-B1B0-B988-8E88-1D02363F5FEF}"/>
          </ac:spMkLst>
        </pc:spChg>
        <pc:spChg chg="mod">
          <ac:chgData name="David Modrak" userId="a441ea41-a2b3-4239-bd2a-8abb7ef788d0" providerId="ADAL" clId="{8698EC01-CC0B-4DA2-8089-AEA7173C8398}" dt="2023-03-29T02:28:13.620" v="1166" actId="692"/>
          <ac:spMkLst>
            <pc:docMk/>
            <pc:sldMk cId="1447936433" sldId="2145707561"/>
            <ac:spMk id="1216" creationId="{B06F2B0F-752C-B46F-38F0-36D55BBC0FBA}"/>
          </ac:spMkLst>
        </pc:spChg>
        <pc:spChg chg="mod">
          <ac:chgData name="David Modrak" userId="a441ea41-a2b3-4239-bd2a-8abb7ef788d0" providerId="ADAL" clId="{8698EC01-CC0B-4DA2-8089-AEA7173C8398}" dt="2023-03-29T02:28:13.620" v="1166" actId="692"/>
          <ac:spMkLst>
            <pc:docMk/>
            <pc:sldMk cId="1447936433" sldId="2145707561"/>
            <ac:spMk id="1217" creationId="{3C940DA5-6ACD-E0F0-9FD3-0E2227063201}"/>
          </ac:spMkLst>
        </pc:spChg>
        <pc:spChg chg="mod">
          <ac:chgData name="David Modrak" userId="a441ea41-a2b3-4239-bd2a-8abb7ef788d0" providerId="ADAL" clId="{8698EC01-CC0B-4DA2-8089-AEA7173C8398}" dt="2023-03-29T02:28:13.620" v="1166" actId="692"/>
          <ac:spMkLst>
            <pc:docMk/>
            <pc:sldMk cId="1447936433" sldId="2145707561"/>
            <ac:spMk id="1218" creationId="{DBE40A1B-EF7B-AC98-DA47-A0E548C727DE}"/>
          </ac:spMkLst>
        </pc:spChg>
        <pc:spChg chg="mod">
          <ac:chgData name="David Modrak" userId="a441ea41-a2b3-4239-bd2a-8abb7ef788d0" providerId="ADAL" clId="{8698EC01-CC0B-4DA2-8089-AEA7173C8398}" dt="2023-03-29T02:28:13.620" v="1166" actId="692"/>
          <ac:spMkLst>
            <pc:docMk/>
            <pc:sldMk cId="1447936433" sldId="2145707561"/>
            <ac:spMk id="1219" creationId="{E8B79841-1B98-65E3-A795-FC07E0F47D2D}"/>
          </ac:spMkLst>
        </pc:spChg>
        <pc:spChg chg="mod">
          <ac:chgData name="David Modrak" userId="a441ea41-a2b3-4239-bd2a-8abb7ef788d0" providerId="ADAL" clId="{8698EC01-CC0B-4DA2-8089-AEA7173C8398}" dt="2023-03-29T02:28:13.620" v="1166" actId="692"/>
          <ac:spMkLst>
            <pc:docMk/>
            <pc:sldMk cId="1447936433" sldId="2145707561"/>
            <ac:spMk id="1220" creationId="{CF0CA619-283F-5EAA-5D8E-1BCAC8179E7E}"/>
          </ac:spMkLst>
        </pc:spChg>
        <pc:spChg chg="mod">
          <ac:chgData name="David Modrak" userId="a441ea41-a2b3-4239-bd2a-8abb7ef788d0" providerId="ADAL" clId="{8698EC01-CC0B-4DA2-8089-AEA7173C8398}" dt="2023-03-29T02:28:13.620" v="1166" actId="692"/>
          <ac:spMkLst>
            <pc:docMk/>
            <pc:sldMk cId="1447936433" sldId="2145707561"/>
            <ac:spMk id="1221" creationId="{8C335969-02F3-C5A7-2885-2EFA3E9001BB}"/>
          </ac:spMkLst>
        </pc:spChg>
        <pc:spChg chg="mod">
          <ac:chgData name="David Modrak" userId="a441ea41-a2b3-4239-bd2a-8abb7ef788d0" providerId="ADAL" clId="{8698EC01-CC0B-4DA2-8089-AEA7173C8398}" dt="2023-03-29T02:28:13.620" v="1166" actId="692"/>
          <ac:spMkLst>
            <pc:docMk/>
            <pc:sldMk cId="1447936433" sldId="2145707561"/>
            <ac:spMk id="1222" creationId="{A41E8523-4201-76DD-D4D5-0AF4DCF76D58}"/>
          </ac:spMkLst>
        </pc:spChg>
        <pc:spChg chg="mod">
          <ac:chgData name="David Modrak" userId="a441ea41-a2b3-4239-bd2a-8abb7ef788d0" providerId="ADAL" clId="{8698EC01-CC0B-4DA2-8089-AEA7173C8398}" dt="2023-03-29T02:28:13.620" v="1166" actId="692"/>
          <ac:spMkLst>
            <pc:docMk/>
            <pc:sldMk cId="1447936433" sldId="2145707561"/>
            <ac:spMk id="1223" creationId="{FF446588-51E9-5848-4D5E-64A757FD9F7F}"/>
          </ac:spMkLst>
        </pc:spChg>
        <pc:spChg chg="mod">
          <ac:chgData name="David Modrak" userId="a441ea41-a2b3-4239-bd2a-8abb7ef788d0" providerId="ADAL" clId="{8698EC01-CC0B-4DA2-8089-AEA7173C8398}" dt="2023-03-29T02:28:13.620" v="1166" actId="692"/>
          <ac:spMkLst>
            <pc:docMk/>
            <pc:sldMk cId="1447936433" sldId="2145707561"/>
            <ac:spMk id="1224" creationId="{7DC619A4-78E3-D181-D33A-C677286BB5BE}"/>
          </ac:spMkLst>
        </pc:spChg>
        <pc:spChg chg="mod">
          <ac:chgData name="David Modrak" userId="a441ea41-a2b3-4239-bd2a-8abb7ef788d0" providerId="ADAL" clId="{8698EC01-CC0B-4DA2-8089-AEA7173C8398}" dt="2023-03-29T02:28:13.620" v="1166" actId="692"/>
          <ac:spMkLst>
            <pc:docMk/>
            <pc:sldMk cId="1447936433" sldId="2145707561"/>
            <ac:spMk id="1225" creationId="{71924A7A-9061-FF41-A21A-F4F5D36DFD1D}"/>
          </ac:spMkLst>
        </pc:spChg>
        <pc:spChg chg="mod">
          <ac:chgData name="David Modrak" userId="a441ea41-a2b3-4239-bd2a-8abb7ef788d0" providerId="ADAL" clId="{8698EC01-CC0B-4DA2-8089-AEA7173C8398}" dt="2023-03-29T02:28:13.620" v="1166" actId="692"/>
          <ac:spMkLst>
            <pc:docMk/>
            <pc:sldMk cId="1447936433" sldId="2145707561"/>
            <ac:spMk id="1226" creationId="{A040D120-8FDA-15AF-FA0E-C82C291DACFB}"/>
          </ac:spMkLst>
        </pc:spChg>
        <pc:spChg chg="mod">
          <ac:chgData name="David Modrak" userId="a441ea41-a2b3-4239-bd2a-8abb7ef788d0" providerId="ADAL" clId="{8698EC01-CC0B-4DA2-8089-AEA7173C8398}" dt="2023-03-29T02:28:13.620" v="1166" actId="692"/>
          <ac:spMkLst>
            <pc:docMk/>
            <pc:sldMk cId="1447936433" sldId="2145707561"/>
            <ac:spMk id="1227" creationId="{1EE6F487-51D1-2937-60FC-C593DE476431}"/>
          </ac:spMkLst>
        </pc:spChg>
        <pc:spChg chg="mod">
          <ac:chgData name="David Modrak" userId="a441ea41-a2b3-4239-bd2a-8abb7ef788d0" providerId="ADAL" clId="{8698EC01-CC0B-4DA2-8089-AEA7173C8398}" dt="2023-03-29T02:28:13.620" v="1166" actId="692"/>
          <ac:spMkLst>
            <pc:docMk/>
            <pc:sldMk cId="1447936433" sldId="2145707561"/>
            <ac:spMk id="1228" creationId="{A51983C9-CD31-5711-A3A2-5213AD850139}"/>
          </ac:spMkLst>
        </pc:spChg>
        <pc:spChg chg="mod">
          <ac:chgData name="David Modrak" userId="a441ea41-a2b3-4239-bd2a-8abb7ef788d0" providerId="ADAL" clId="{8698EC01-CC0B-4DA2-8089-AEA7173C8398}" dt="2023-03-29T02:28:13.620" v="1166" actId="692"/>
          <ac:spMkLst>
            <pc:docMk/>
            <pc:sldMk cId="1447936433" sldId="2145707561"/>
            <ac:spMk id="1229" creationId="{38E25D88-407E-E2D7-0B7D-671BAC56419C}"/>
          </ac:spMkLst>
        </pc:spChg>
        <pc:spChg chg="mod">
          <ac:chgData name="David Modrak" userId="a441ea41-a2b3-4239-bd2a-8abb7ef788d0" providerId="ADAL" clId="{8698EC01-CC0B-4DA2-8089-AEA7173C8398}" dt="2023-03-29T02:28:13.620" v="1166" actId="692"/>
          <ac:spMkLst>
            <pc:docMk/>
            <pc:sldMk cId="1447936433" sldId="2145707561"/>
            <ac:spMk id="1230" creationId="{99242349-7EEC-7589-B47D-44FA49A2ADB5}"/>
          </ac:spMkLst>
        </pc:spChg>
        <pc:spChg chg="mod">
          <ac:chgData name="David Modrak" userId="a441ea41-a2b3-4239-bd2a-8abb7ef788d0" providerId="ADAL" clId="{8698EC01-CC0B-4DA2-8089-AEA7173C8398}" dt="2023-03-29T02:28:13.620" v="1166" actId="692"/>
          <ac:spMkLst>
            <pc:docMk/>
            <pc:sldMk cId="1447936433" sldId="2145707561"/>
            <ac:spMk id="1231" creationId="{A5A96120-AB31-60F0-A974-DBB490168DED}"/>
          </ac:spMkLst>
        </pc:spChg>
        <pc:spChg chg="mod">
          <ac:chgData name="David Modrak" userId="a441ea41-a2b3-4239-bd2a-8abb7ef788d0" providerId="ADAL" clId="{8698EC01-CC0B-4DA2-8089-AEA7173C8398}" dt="2023-03-29T02:28:13.620" v="1166" actId="692"/>
          <ac:spMkLst>
            <pc:docMk/>
            <pc:sldMk cId="1447936433" sldId="2145707561"/>
            <ac:spMk id="1232" creationId="{4D242A04-0D99-54E4-28EC-A733D0B0E39C}"/>
          </ac:spMkLst>
        </pc:spChg>
        <pc:spChg chg="mod">
          <ac:chgData name="David Modrak" userId="a441ea41-a2b3-4239-bd2a-8abb7ef788d0" providerId="ADAL" clId="{8698EC01-CC0B-4DA2-8089-AEA7173C8398}" dt="2023-03-29T02:28:13.620" v="1166" actId="692"/>
          <ac:spMkLst>
            <pc:docMk/>
            <pc:sldMk cId="1447936433" sldId="2145707561"/>
            <ac:spMk id="1233" creationId="{D88F2089-7D8B-2517-EA7D-D1219BAA3DE5}"/>
          </ac:spMkLst>
        </pc:spChg>
        <pc:spChg chg="mod">
          <ac:chgData name="David Modrak" userId="a441ea41-a2b3-4239-bd2a-8abb7ef788d0" providerId="ADAL" clId="{8698EC01-CC0B-4DA2-8089-AEA7173C8398}" dt="2023-03-29T02:28:13.620" v="1166" actId="692"/>
          <ac:spMkLst>
            <pc:docMk/>
            <pc:sldMk cId="1447936433" sldId="2145707561"/>
            <ac:spMk id="1234" creationId="{DA0D6356-1856-A987-5057-1DEA49314E01}"/>
          </ac:spMkLst>
        </pc:spChg>
        <pc:spChg chg="mod">
          <ac:chgData name="David Modrak" userId="a441ea41-a2b3-4239-bd2a-8abb7ef788d0" providerId="ADAL" clId="{8698EC01-CC0B-4DA2-8089-AEA7173C8398}" dt="2023-03-29T02:28:13.620" v="1166" actId="692"/>
          <ac:spMkLst>
            <pc:docMk/>
            <pc:sldMk cId="1447936433" sldId="2145707561"/>
            <ac:spMk id="1235" creationId="{22E1B8A4-8BB9-413C-6B4A-672860FF92F0}"/>
          </ac:spMkLst>
        </pc:spChg>
        <pc:spChg chg="mod">
          <ac:chgData name="David Modrak" userId="a441ea41-a2b3-4239-bd2a-8abb7ef788d0" providerId="ADAL" clId="{8698EC01-CC0B-4DA2-8089-AEA7173C8398}" dt="2023-03-29T02:28:13.620" v="1166" actId="692"/>
          <ac:spMkLst>
            <pc:docMk/>
            <pc:sldMk cId="1447936433" sldId="2145707561"/>
            <ac:spMk id="1236" creationId="{ADAEE8AB-91F3-E331-6F4C-B49D8F24922F}"/>
          </ac:spMkLst>
        </pc:spChg>
        <pc:spChg chg="mod">
          <ac:chgData name="David Modrak" userId="a441ea41-a2b3-4239-bd2a-8abb7ef788d0" providerId="ADAL" clId="{8698EC01-CC0B-4DA2-8089-AEA7173C8398}" dt="2023-03-29T02:28:13.620" v="1166" actId="692"/>
          <ac:spMkLst>
            <pc:docMk/>
            <pc:sldMk cId="1447936433" sldId="2145707561"/>
            <ac:spMk id="1237" creationId="{F4988FB6-D1B9-F576-453E-95A3BE039D5F}"/>
          </ac:spMkLst>
        </pc:spChg>
        <pc:spChg chg="mod">
          <ac:chgData name="David Modrak" userId="a441ea41-a2b3-4239-bd2a-8abb7ef788d0" providerId="ADAL" clId="{8698EC01-CC0B-4DA2-8089-AEA7173C8398}" dt="2023-03-29T02:28:13.620" v="1166" actId="692"/>
          <ac:spMkLst>
            <pc:docMk/>
            <pc:sldMk cId="1447936433" sldId="2145707561"/>
            <ac:spMk id="1238" creationId="{7181073A-2449-BF06-F863-46AAF12E2369}"/>
          </ac:spMkLst>
        </pc:spChg>
        <pc:spChg chg="mod">
          <ac:chgData name="David Modrak" userId="a441ea41-a2b3-4239-bd2a-8abb7ef788d0" providerId="ADAL" clId="{8698EC01-CC0B-4DA2-8089-AEA7173C8398}" dt="2023-03-29T02:28:13.620" v="1166" actId="692"/>
          <ac:spMkLst>
            <pc:docMk/>
            <pc:sldMk cId="1447936433" sldId="2145707561"/>
            <ac:spMk id="1239" creationId="{9BEFA73A-CCAD-BAB3-2FF9-A07A1350A877}"/>
          </ac:spMkLst>
        </pc:spChg>
        <pc:spChg chg="mod">
          <ac:chgData name="David Modrak" userId="a441ea41-a2b3-4239-bd2a-8abb7ef788d0" providerId="ADAL" clId="{8698EC01-CC0B-4DA2-8089-AEA7173C8398}" dt="2023-03-29T02:28:13.620" v="1166" actId="692"/>
          <ac:spMkLst>
            <pc:docMk/>
            <pc:sldMk cId="1447936433" sldId="2145707561"/>
            <ac:spMk id="1240" creationId="{BC15405E-6575-B165-AC8F-0B2E399327B4}"/>
          </ac:spMkLst>
        </pc:spChg>
        <pc:spChg chg="mod">
          <ac:chgData name="David Modrak" userId="a441ea41-a2b3-4239-bd2a-8abb7ef788d0" providerId="ADAL" clId="{8698EC01-CC0B-4DA2-8089-AEA7173C8398}" dt="2023-03-29T02:28:13.620" v="1166" actId="692"/>
          <ac:spMkLst>
            <pc:docMk/>
            <pc:sldMk cId="1447936433" sldId="2145707561"/>
            <ac:spMk id="1241" creationId="{44DDF7EE-B306-8F9B-27B5-651A825D817A}"/>
          </ac:spMkLst>
        </pc:spChg>
        <pc:spChg chg="mod">
          <ac:chgData name="David Modrak" userId="a441ea41-a2b3-4239-bd2a-8abb7ef788d0" providerId="ADAL" clId="{8698EC01-CC0B-4DA2-8089-AEA7173C8398}" dt="2023-03-29T02:28:13.620" v="1166" actId="692"/>
          <ac:spMkLst>
            <pc:docMk/>
            <pc:sldMk cId="1447936433" sldId="2145707561"/>
            <ac:spMk id="1242" creationId="{87CD31B5-06F9-2F7D-B4CE-3B1C1E2E9496}"/>
          </ac:spMkLst>
        </pc:spChg>
        <pc:spChg chg="mod">
          <ac:chgData name="David Modrak" userId="a441ea41-a2b3-4239-bd2a-8abb7ef788d0" providerId="ADAL" clId="{8698EC01-CC0B-4DA2-8089-AEA7173C8398}" dt="2023-03-29T02:28:13.620" v="1166" actId="692"/>
          <ac:spMkLst>
            <pc:docMk/>
            <pc:sldMk cId="1447936433" sldId="2145707561"/>
            <ac:spMk id="1243" creationId="{550EE074-E716-B77F-6F32-ED26172F2E6B}"/>
          </ac:spMkLst>
        </pc:spChg>
        <pc:spChg chg="mod">
          <ac:chgData name="David Modrak" userId="a441ea41-a2b3-4239-bd2a-8abb7ef788d0" providerId="ADAL" clId="{8698EC01-CC0B-4DA2-8089-AEA7173C8398}" dt="2023-03-29T02:28:13.620" v="1166" actId="692"/>
          <ac:spMkLst>
            <pc:docMk/>
            <pc:sldMk cId="1447936433" sldId="2145707561"/>
            <ac:spMk id="1244" creationId="{B1C73C41-FCA8-390F-D76F-1A484D77FE81}"/>
          </ac:spMkLst>
        </pc:spChg>
        <pc:spChg chg="mod">
          <ac:chgData name="David Modrak" userId="a441ea41-a2b3-4239-bd2a-8abb7ef788d0" providerId="ADAL" clId="{8698EC01-CC0B-4DA2-8089-AEA7173C8398}" dt="2023-03-29T02:28:13.620" v="1166" actId="692"/>
          <ac:spMkLst>
            <pc:docMk/>
            <pc:sldMk cId="1447936433" sldId="2145707561"/>
            <ac:spMk id="1245" creationId="{0E48EF9E-6C98-C8C5-8FFB-16EA10F7A6E4}"/>
          </ac:spMkLst>
        </pc:spChg>
        <pc:spChg chg="mod">
          <ac:chgData name="David Modrak" userId="a441ea41-a2b3-4239-bd2a-8abb7ef788d0" providerId="ADAL" clId="{8698EC01-CC0B-4DA2-8089-AEA7173C8398}" dt="2023-03-29T02:28:13.620" v="1166" actId="692"/>
          <ac:spMkLst>
            <pc:docMk/>
            <pc:sldMk cId="1447936433" sldId="2145707561"/>
            <ac:spMk id="1246" creationId="{B2B0F3EA-A1A4-952F-9844-51482BE89B2D}"/>
          </ac:spMkLst>
        </pc:spChg>
        <pc:spChg chg="mod">
          <ac:chgData name="David Modrak" userId="a441ea41-a2b3-4239-bd2a-8abb7ef788d0" providerId="ADAL" clId="{8698EC01-CC0B-4DA2-8089-AEA7173C8398}" dt="2023-03-29T02:28:13.620" v="1166" actId="692"/>
          <ac:spMkLst>
            <pc:docMk/>
            <pc:sldMk cId="1447936433" sldId="2145707561"/>
            <ac:spMk id="1247" creationId="{3A2D51FA-EB3D-52B5-CA62-ABFB93A29F4A}"/>
          </ac:spMkLst>
        </pc:spChg>
        <pc:spChg chg="mod">
          <ac:chgData name="David Modrak" userId="a441ea41-a2b3-4239-bd2a-8abb7ef788d0" providerId="ADAL" clId="{8698EC01-CC0B-4DA2-8089-AEA7173C8398}" dt="2023-03-29T02:28:13.620" v="1166" actId="692"/>
          <ac:spMkLst>
            <pc:docMk/>
            <pc:sldMk cId="1447936433" sldId="2145707561"/>
            <ac:spMk id="1248" creationId="{742F3269-9458-0BAF-B03D-F155E80C6E95}"/>
          </ac:spMkLst>
        </pc:spChg>
        <pc:spChg chg="mod">
          <ac:chgData name="David Modrak" userId="a441ea41-a2b3-4239-bd2a-8abb7ef788d0" providerId="ADAL" clId="{8698EC01-CC0B-4DA2-8089-AEA7173C8398}" dt="2023-03-29T02:28:13.620" v="1166" actId="692"/>
          <ac:spMkLst>
            <pc:docMk/>
            <pc:sldMk cId="1447936433" sldId="2145707561"/>
            <ac:spMk id="1249" creationId="{448413F2-DB16-3E90-2DFE-74AA5B65D317}"/>
          </ac:spMkLst>
        </pc:spChg>
        <pc:spChg chg="mod">
          <ac:chgData name="David Modrak" userId="a441ea41-a2b3-4239-bd2a-8abb7ef788d0" providerId="ADAL" clId="{8698EC01-CC0B-4DA2-8089-AEA7173C8398}" dt="2023-03-29T02:28:13.620" v="1166" actId="692"/>
          <ac:spMkLst>
            <pc:docMk/>
            <pc:sldMk cId="1447936433" sldId="2145707561"/>
            <ac:spMk id="1250" creationId="{CC91D848-BFEB-9106-0638-2C3960902441}"/>
          </ac:spMkLst>
        </pc:spChg>
        <pc:spChg chg="mod">
          <ac:chgData name="David Modrak" userId="a441ea41-a2b3-4239-bd2a-8abb7ef788d0" providerId="ADAL" clId="{8698EC01-CC0B-4DA2-8089-AEA7173C8398}" dt="2023-03-29T02:28:13.620" v="1166" actId="692"/>
          <ac:spMkLst>
            <pc:docMk/>
            <pc:sldMk cId="1447936433" sldId="2145707561"/>
            <ac:spMk id="1251" creationId="{B213BCEB-A44F-01DD-3796-5315637C4D99}"/>
          </ac:spMkLst>
        </pc:spChg>
        <pc:spChg chg="mod">
          <ac:chgData name="David Modrak" userId="a441ea41-a2b3-4239-bd2a-8abb7ef788d0" providerId="ADAL" clId="{8698EC01-CC0B-4DA2-8089-AEA7173C8398}" dt="2023-03-29T02:28:13.620" v="1166" actId="692"/>
          <ac:spMkLst>
            <pc:docMk/>
            <pc:sldMk cId="1447936433" sldId="2145707561"/>
            <ac:spMk id="1252" creationId="{9BCCDE76-B3DF-197A-CBB4-A2E6E015B7A7}"/>
          </ac:spMkLst>
        </pc:spChg>
        <pc:spChg chg="mod">
          <ac:chgData name="David Modrak" userId="a441ea41-a2b3-4239-bd2a-8abb7ef788d0" providerId="ADAL" clId="{8698EC01-CC0B-4DA2-8089-AEA7173C8398}" dt="2023-03-29T02:28:13.620" v="1166" actId="692"/>
          <ac:spMkLst>
            <pc:docMk/>
            <pc:sldMk cId="1447936433" sldId="2145707561"/>
            <ac:spMk id="1253" creationId="{3B111B8B-6E50-EF1F-0E0E-BC262C1CE81C}"/>
          </ac:spMkLst>
        </pc:spChg>
        <pc:spChg chg="mod">
          <ac:chgData name="David Modrak" userId="a441ea41-a2b3-4239-bd2a-8abb7ef788d0" providerId="ADAL" clId="{8698EC01-CC0B-4DA2-8089-AEA7173C8398}" dt="2023-03-29T02:28:13.620" v="1166" actId="692"/>
          <ac:spMkLst>
            <pc:docMk/>
            <pc:sldMk cId="1447936433" sldId="2145707561"/>
            <ac:spMk id="1254" creationId="{CFA4A22A-2439-3CE4-181F-23B75213F02B}"/>
          </ac:spMkLst>
        </pc:spChg>
        <pc:spChg chg="mod">
          <ac:chgData name="David Modrak" userId="a441ea41-a2b3-4239-bd2a-8abb7ef788d0" providerId="ADAL" clId="{8698EC01-CC0B-4DA2-8089-AEA7173C8398}" dt="2023-03-29T02:28:13.620" v="1166" actId="692"/>
          <ac:spMkLst>
            <pc:docMk/>
            <pc:sldMk cId="1447936433" sldId="2145707561"/>
            <ac:spMk id="1255" creationId="{346C6FCA-A7B7-7FE1-B431-0357FB0E8362}"/>
          </ac:spMkLst>
        </pc:spChg>
        <pc:spChg chg="mod">
          <ac:chgData name="David Modrak" userId="a441ea41-a2b3-4239-bd2a-8abb7ef788d0" providerId="ADAL" clId="{8698EC01-CC0B-4DA2-8089-AEA7173C8398}" dt="2023-03-29T02:28:13.620" v="1166" actId="692"/>
          <ac:spMkLst>
            <pc:docMk/>
            <pc:sldMk cId="1447936433" sldId="2145707561"/>
            <ac:spMk id="1256" creationId="{052AED53-6BB9-9F17-EC98-33C198C5A8B3}"/>
          </ac:spMkLst>
        </pc:spChg>
        <pc:spChg chg="mod">
          <ac:chgData name="David Modrak" userId="a441ea41-a2b3-4239-bd2a-8abb7ef788d0" providerId="ADAL" clId="{8698EC01-CC0B-4DA2-8089-AEA7173C8398}" dt="2023-03-29T02:28:13.620" v="1166" actId="692"/>
          <ac:spMkLst>
            <pc:docMk/>
            <pc:sldMk cId="1447936433" sldId="2145707561"/>
            <ac:spMk id="1257" creationId="{2F6941D4-ED9B-DF3F-4487-F84CF08874C1}"/>
          </ac:spMkLst>
        </pc:spChg>
        <pc:spChg chg="mod">
          <ac:chgData name="David Modrak" userId="a441ea41-a2b3-4239-bd2a-8abb7ef788d0" providerId="ADAL" clId="{8698EC01-CC0B-4DA2-8089-AEA7173C8398}" dt="2023-03-29T02:28:13.620" v="1166" actId="692"/>
          <ac:spMkLst>
            <pc:docMk/>
            <pc:sldMk cId="1447936433" sldId="2145707561"/>
            <ac:spMk id="1258" creationId="{D22D235E-5281-E902-F138-661459688B9D}"/>
          </ac:spMkLst>
        </pc:spChg>
        <pc:spChg chg="mod">
          <ac:chgData name="David Modrak" userId="a441ea41-a2b3-4239-bd2a-8abb7ef788d0" providerId="ADAL" clId="{8698EC01-CC0B-4DA2-8089-AEA7173C8398}" dt="2023-03-29T02:28:13.620" v="1166" actId="692"/>
          <ac:spMkLst>
            <pc:docMk/>
            <pc:sldMk cId="1447936433" sldId="2145707561"/>
            <ac:spMk id="1259" creationId="{51918BA5-8DE6-A1E4-6A7F-3C8C61B6B179}"/>
          </ac:spMkLst>
        </pc:spChg>
        <pc:spChg chg="mod">
          <ac:chgData name="David Modrak" userId="a441ea41-a2b3-4239-bd2a-8abb7ef788d0" providerId="ADAL" clId="{8698EC01-CC0B-4DA2-8089-AEA7173C8398}" dt="2023-03-29T02:28:13.620" v="1166" actId="692"/>
          <ac:spMkLst>
            <pc:docMk/>
            <pc:sldMk cId="1447936433" sldId="2145707561"/>
            <ac:spMk id="1260" creationId="{6C0426E8-3042-D462-DC70-4BB325BAF059}"/>
          </ac:spMkLst>
        </pc:spChg>
        <pc:spChg chg="mod">
          <ac:chgData name="David Modrak" userId="a441ea41-a2b3-4239-bd2a-8abb7ef788d0" providerId="ADAL" clId="{8698EC01-CC0B-4DA2-8089-AEA7173C8398}" dt="2023-03-29T02:28:13.620" v="1166" actId="692"/>
          <ac:spMkLst>
            <pc:docMk/>
            <pc:sldMk cId="1447936433" sldId="2145707561"/>
            <ac:spMk id="1261" creationId="{CEFF297A-2344-A7DB-5E75-14C3D1D92719}"/>
          </ac:spMkLst>
        </pc:spChg>
        <pc:spChg chg="mod">
          <ac:chgData name="David Modrak" userId="a441ea41-a2b3-4239-bd2a-8abb7ef788d0" providerId="ADAL" clId="{8698EC01-CC0B-4DA2-8089-AEA7173C8398}" dt="2023-03-29T02:28:13.620" v="1166" actId="692"/>
          <ac:spMkLst>
            <pc:docMk/>
            <pc:sldMk cId="1447936433" sldId="2145707561"/>
            <ac:spMk id="1262" creationId="{C0B41BF2-2F01-CFEC-7780-0947CD5AA9C9}"/>
          </ac:spMkLst>
        </pc:spChg>
        <pc:spChg chg="mod">
          <ac:chgData name="David Modrak" userId="a441ea41-a2b3-4239-bd2a-8abb7ef788d0" providerId="ADAL" clId="{8698EC01-CC0B-4DA2-8089-AEA7173C8398}" dt="2023-03-29T02:28:13.620" v="1166" actId="692"/>
          <ac:spMkLst>
            <pc:docMk/>
            <pc:sldMk cId="1447936433" sldId="2145707561"/>
            <ac:spMk id="1263" creationId="{E2C49A69-D119-FC34-2214-26E7395438D4}"/>
          </ac:spMkLst>
        </pc:spChg>
        <pc:spChg chg="mod">
          <ac:chgData name="David Modrak" userId="a441ea41-a2b3-4239-bd2a-8abb7ef788d0" providerId="ADAL" clId="{8698EC01-CC0B-4DA2-8089-AEA7173C8398}" dt="2023-03-29T02:28:13.620" v="1166" actId="692"/>
          <ac:spMkLst>
            <pc:docMk/>
            <pc:sldMk cId="1447936433" sldId="2145707561"/>
            <ac:spMk id="1264" creationId="{CB59A63B-BAF4-7677-A5E8-885A6DC0BD59}"/>
          </ac:spMkLst>
        </pc:spChg>
        <pc:spChg chg="mod">
          <ac:chgData name="David Modrak" userId="a441ea41-a2b3-4239-bd2a-8abb7ef788d0" providerId="ADAL" clId="{8698EC01-CC0B-4DA2-8089-AEA7173C8398}" dt="2023-03-29T02:28:13.620" v="1166" actId="692"/>
          <ac:spMkLst>
            <pc:docMk/>
            <pc:sldMk cId="1447936433" sldId="2145707561"/>
            <ac:spMk id="1265" creationId="{15835D68-CCCD-6523-4D75-DF23C420D42B}"/>
          </ac:spMkLst>
        </pc:spChg>
        <pc:spChg chg="mod">
          <ac:chgData name="David Modrak" userId="a441ea41-a2b3-4239-bd2a-8abb7ef788d0" providerId="ADAL" clId="{8698EC01-CC0B-4DA2-8089-AEA7173C8398}" dt="2023-03-29T02:28:13.620" v="1166" actId="692"/>
          <ac:spMkLst>
            <pc:docMk/>
            <pc:sldMk cId="1447936433" sldId="2145707561"/>
            <ac:spMk id="1266" creationId="{285D5D6D-FE3B-1591-81C6-8A948A558950}"/>
          </ac:spMkLst>
        </pc:spChg>
        <pc:spChg chg="mod">
          <ac:chgData name="David Modrak" userId="a441ea41-a2b3-4239-bd2a-8abb7ef788d0" providerId="ADAL" clId="{8698EC01-CC0B-4DA2-8089-AEA7173C8398}" dt="2023-03-29T02:28:13.620" v="1166" actId="692"/>
          <ac:spMkLst>
            <pc:docMk/>
            <pc:sldMk cId="1447936433" sldId="2145707561"/>
            <ac:spMk id="1267" creationId="{42A2CF98-4606-F184-9ADD-DA46E9E5E7D0}"/>
          </ac:spMkLst>
        </pc:spChg>
        <pc:spChg chg="mod">
          <ac:chgData name="David Modrak" userId="a441ea41-a2b3-4239-bd2a-8abb7ef788d0" providerId="ADAL" clId="{8698EC01-CC0B-4DA2-8089-AEA7173C8398}" dt="2023-03-29T02:28:13.620" v="1166" actId="692"/>
          <ac:spMkLst>
            <pc:docMk/>
            <pc:sldMk cId="1447936433" sldId="2145707561"/>
            <ac:spMk id="1268" creationId="{37E36313-7AD2-09F4-A49F-F071E08A1E23}"/>
          </ac:spMkLst>
        </pc:spChg>
        <pc:spChg chg="mod">
          <ac:chgData name="David Modrak" userId="a441ea41-a2b3-4239-bd2a-8abb7ef788d0" providerId="ADAL" clId="{8698EC01-CC0B-4DA2-8089-AEA7173C8398}" dt="2023-03-29T02:28:13.620" v="1166" actId="692"/>
          <ac:spMkLst>
            <pc:docMk/>
            <pc:sldMk cId="1447936433" sldId="2145707561"/>
            <ac:spMk id="1269" creationId="{5138DA85-A403-916F-7AAB-BDB520969D9A}"/>
          </ac:spMkLst>
        </pc:spChg>
        <pc:spChg chg="mod">
          <ac:chgData name="David Modrak" userId="a441ea41-a2b3-4239-bd2a-8abb7ef788d0" providerId="ADAL" clId="{8698EC01-CC0B-4DA2-8089-AEA7173C8398}" dt="2023-03-29T02:28:13.620" v="1166" actId="692"/>
          <ac:spMkLst>
            <pc:docMk/>
            <pc:sldMk cId="1447936433" sldId="2145707561"/>
            <ac:spMk id="1270" creationId="{B1B08392-7A42-4485-2ECA-B49332E5948B}"/>
          </ac:spMkLst>
        </pc:spChg>
        <pc:spChg chg="mod">
          <ac:chgData name="David Modrak" userId="a441ea41-a2b3-4239-bd2a-8abb7ef788d0" providerId="ADAL" clId="{8698EC01-CC0B-4DA2-8089-AEA7173C8398}" dt="2023-03-29T02:28:13.620" v="1166" actId="692"/>
          <ac:spMkLst>
            <pc:docMk/>
            <pc:sldMk cId="1447936433" sldId="2145707561"/>
            <ac:spMk id="1271" creationId="{E6A5A967-9811-E1B8-A30A-276D374A14E5}"/>
          </ac:spMkLst>
        </pc:spChg>
        <pc:spChg chg="mod">
          <ac:chgData name="David Modrak" userId="a441ea41-a2b3-4239-bd2a-8abb7ef788d0" providerId="ADAL" clId="{8698EC01-CC0B-4DA2-8089-AEA7173C8398}" dt="2023-03-29T02:28:13.620" v="1166" actId="692"/>
          <ac:spMkLst>
            <pc:docMk/>
            <pc:sldMk cId="1447936433" sldId="2145707561"/>
            <ac:spMk id="1272" creationId="{6ECA8AD9-BE2B-CE63-5002-9DA75DA5E4E7}"/>
          </ac:spMkLst>
        </pc:spChg>
        <pc:spChg chg="mod">
          <ac:chgData name="David Modrak" userId="a441ea41-a2b3-4239-bd2a-8abb7ef788d0" providerId="ADAL" clId="{8698EC01-CC0B-4DA2-8089-AEA7173C8398}" dt="2023-03-29T02:28:13.620" v="1166" actId="692"/>
          <ac:spMkLst>
            <pc:docMk/>
            <pc:sldMk cId="1447936433" sldId="2145707561"/>
            <ac:spMk id="1273" creationId="{B7587FB4-99B5-1B6D-46BD-0479EF72E4C5}"/>
          </ac:spMkLst>
        </pc:spChg>
        <pc:spChg chg="mod">
          <ac:chgData name="David Modrak" userId="a441ea41-a2b3-4239-bd2a-8abb7ef788d0" providerId="ADAL" clId="{8698EC01-CC0B-4DA2-8089-AEA7173C8398}" dt="2023-03-29T02:28:13.620" v="1166" actId="692"/>
          <ac:spMkLst>
            <pc:docMk/>
            <pc:sldMk cId="1447936433" sldId="2145707561"/>
            <ac:spMk id="1274" creationId="{6CBAC158-4C8E-4616-457D-37A5C3BB9942}"/>
          </ac:spMkLst>
        </pc:spChg>
        <pc:spChg chg="mod">
          <ac:chgData name="David Modrak" userId="a441ea41-a2b3-4239-bd2a-8abb7ef788d0" providerId="ADAL" clId="{8698EC01-CC0B-4DA2-8089-AEA7173C8398}" dt="2023-03-29T02:28:13.620" v="1166" actId="692"/>
          <ac:spMkLst>
            <pc:docMk/>
            <pc:sldMk cId="1447936433" sldId="2145707561"/>
            <ac:spMk id="1275" creationId="{D9157C9E-359C-4671-35FF-FEB9125E1106}"/>
          </ac:spMkLst>
        </pc:spChg>
        <pc:spChg chg="mod">
          <ac:chgData name="David Modrak" userId="a441ea41-a2b3-4239-bd2a-8abb7ef788d0" providerId="ADAL" clId="{8698EC01-CC0B-4DA2-8089-AEA7173C8398}" dt="2023-03-29T02:28:13.620" v="1166" actId="692"/>
          <ac:spMkLst>
            <pc:docMk/>
            <pc:sldMk cId="1447936433" sldId="2145707561"/>
            <ac:spMk id="1276" creationId="{20D06CBF-99D6-8434-C349-462AA756F483}"/>
          </ac:spMkLst>
        </pc:spChg>
        <pc:spChg chg="mod">
          <ac:chgData name="David Modrak" userId="a441ea41-a2b3-4239-bd2a-8abb7ef788d0" providerId="ADAL" clId="{8698EC01-CC0B-4DA2-8089-AEA7173C8398}" dt="2023-03-29T02:28:13.620" v="1166" actId="692"/>
          <ac:spMkLst>
            <pc:docMk/>
            <pc:sldMk cId="1447936433" sldId="2145707561"/>
            <ac:spMk id="1277" creationId="{D5CA649A-48BE-2AB1-CFF9-53643DA27F1A}"/>
          </ac:spMkLst>
        </pc:spChg>
        <pc:spChg chg="mod">
          <ac:chgData name="David Modrak" userId="a441ea41-a2b3-4239-bd2a-8abb7ef788d0" providerId="ADAL" clId="{8698EC01-CC0B-4DA2-8089-AEA7173C8398}" dt="2023-03-29T02:28:06.985" v="1165" actId="692"/>
          <ac:spMkLst>
            <pc:docMk/>
            <pc:sldMk cId="1447936433" sldId="2145707561"/>
            <ac:spMk id="1279" creationId="{15C002A5-7859-8F0A-3699-6726942B5A08}"/>
          </ac:spMkLst>
        </pc:spChg>
        <pc:spChg chg="mod">
          <ac:chgData name="David Modrak" userId="a441ea41-a2b3-4239-bd2a-8abb7ef788d0" providerId="ADAL" clId="{8698EC01-CC0B-4DA2-8089-AEA7173C8398}" dt="2023-03-29T02:28:06.985" v="1165" actId="692"/>
          <ac:spMkLst>
            <pc:docMk/>
            <pc:sldMk cId="1447936433" sldId="2145707561"/>
            <ac:spMk id="1280" creationId="{02888C01-8F05-035C-4995-CCFF867DDF7B}"/>
          </ac:spMkLst>
        </pc:spChg>
        <pc:spChg chg="mod">
          <ac:chgData name="David Modrak" userId="a441ea41-a2b3-4239-bd2a-8abb7ef788d0" providerId="ADAL" clId="{8698EC01-CC0B-4DA2-8089-AEA7173C8398}" dt="2023-03-29T02:28:06.985" v="1165" actId="692"/>
          <ac:spMkLst>
            <pc:docMk/>
            <pc:sldMk cId="1447936433" sldId="2145707561"/>
            <ac:spMk id="1281" creationId="{18C793BA-7F48-110D-189C-A9D25076548B}"/>
          </ac:spMkLst>
        </pc:spChg>
        <pc:spChg chg="mod">
          <ac:chgData name="David Modrak" userId="a441ea41-a2b3-4239-bd2a-8abb7ef788d0" providerId="ADAL" clId="{8698EC01-CC0B-4DA2-8089-AEA7173C8398}" dt="2023-03-29T02:28:06.985" v="1165" actId="692"/>
          <ac:spMkLst>
            <pc:docMk/>
            <pc:sldMk cId="1447936433" sldId="2145707561"/>
            <ac:spMk id="1282" creationId="{BB723E96-97E4-6F17-7CF8-D9D3419D3E58}"/>
          </ac:spMkLst>
        </pc:spChg>
        <pc:spChg chg="mod">
          <ac:chgData name="David Modrak" userId="a441ea41-a2b3-4239-bd2a-8abb7ef788d0" providerId="ADAL" clId="{8698EC01-CC0B-4DA2-8089-AEA7173C8398}" dt="2023-03-29T02:28:06.985" v="1165" actId="692"/>
          <ac:spMkLst>
            <pc:docMk/>
            <pc:sldMk cId="1447936433" sldId="2145707561"/>
            <ac:spMk id="1283" creationId="{431C25A6-BC61-F327-B3AA-8ACF4207490A}"/>
          </ac:spMkLst>
        </pc:spChg>
        <pc:spChg chg="mod">
          <ac:chgData name="David Modrak" userId="a441ea41-a2b3-4239-bd2a-8abb7ef788d0" providerId="ADAL" clId="{8698EC01-CC0B-4DA2-8089-AEA7173C8398}" dt="2023-03-29T02:28:06.985" v="1165" actId="692"/>
          <ac:spMkLst>
            <pc:docMk/>
            <pc:sldMk cId="1447936433" sldId="2145707561"/>
            <ac:spMk id="1284" creationId="{6CF94AED-82E3-9E8F-ACCA-5F40EF4C6683}"/>
          </ac:spMkLst>
        </pc:spChg>
        <pc:spChg chg="mod">
          <ac:chgData name="David Modrak" userId="a441ea41-a2b3-4239-bd2a-8abb7ef788d0" providerId="ADAL" clId="{8698EC01-CC0B-4DA2-8089-AEA7173C8398}" dt="2023-03-29T02:28:06.985" v="1165" actId="692"/>
          <ac:spMkLst>
            <pc:docMk/>
            <pc:sldMk cId="1447936433" sldId="2145707561"/>
            <ac:spMk id="1285" creationId="{645CC488-52A3-C94B-4CFC-D60D82117DA9}"/>
          </ac:spMkLst>
        </pc:spChg>
        <pc:spChg chg="mod">
          <ac:chgData name="David Modrak" userId="a441ea41-a2b3-4239-bd2a-8abb7ef788d0" providerId="ADAL" clId="{8698EC01-CC0B-4DA2-8089-AEA7173C8398}" dt="2023-03-29T02:28:06.985" v="1165" actId="692"/>
          <ac:spMkLst>
            <pc:docMk/>
            <pc:sldMk cId="1447936433" sldId="2145707561"/>
            <ac:spMk id="1286" creationId="{6CDF6E27-5E38-3F75-3346-ED7D2CEE2410}"/>
          </ac:spMkLst>
        </pc:spChg>
        <pc:spChg chg="mod">
          <ac:chgData name="David Modrak" userId="a441ea41-a2b3-4239-bd2a-8abb7ef788d0" providerId="ADAL" clId="{8698EC01-CC0B-4DA2-8089-AEA7173C8398}" dt="2023-03-29T02:28:06.985" v="1165" actId="692"/>
          <ac:spMkLst>
            <pc:docMk/>
            <pc:sldMk cId="1447936433" sldId="2145707561"/>
            <ac:spMk id="1287" creationId="{291CBEFA-357B-DC7D-9957-678ECC53E2C5}"/>
          </ac:spMkLst>
        </pc:spChg>
        <pc:spChg chg="mod">
          <ac:chgData name="David Modrak" userId="a441ea41-a2b3-4239-bd2a-8abb7ef788d0" providerId="ADAL" clId="{8698EC01-CC0B-4DA2-8089-AEA7173C8398}" dt="2023-03-29T02:28:06.985" v="1165" actId="692"/>
          <ac:spMkLst>
            <pc:docMk/>
            <pc:sldMk cId="1447936433" sldId="2145707561"/>
            <ac:spMk id="1288" creationId="{B404D74A-33CE-EF03-80DD-2DDD3B9421ED}"/>
          </ac:spMkLst>
        </pc:spChg>
        <pc:spChg chg="mod">
          <ac:chgData name="David Modrak" userId="a441ea41-a2b3-4239-bd2a-8abb7ef788d0" providerId="ADAL" clId="{8698EC01-CC0B-4DA2-8089-AEA7173C8398}" dt="2023-03-29T02:28:06.985" v="1165" actId="692"/>
          <ac:spMkLst>
            <pc:docMk/>
            <pc:sldMk cId="1447936433" sldId="2145707561"/>
            <ac:spMk id="1289" creationId="{C67A7726-326F-75DC-E958-393075AE313E}"/>
          </ac:spMkLst>
        </pc:spChg>
        <pc:spChg chg="mod">
          <ac:chgData name="David Modrak" userId="a441ea41-a2b3-4239-bd2a-8abb7ef788d0" providerId="ADAL" clId="{8698EC01-CC0B-4DA2-8089-AEA7173C8398}" dt="2023-03-29T02:28:06.985" v="1165" actId="692"/>
          <ac:spMkLst>
            <pc:docMk/>
            <pc:sldMk cId="1447936433" sldId="2145707561"/>
            <ac:spMk id="1290" creationId="{5607EB85-CE05-493F-D93A-E6AD848F1FE7}"/>
          </ac:spMkLst>
        </pc:spChg>
        <pc:spChg chg="mod">
          <ac:chgData name="David Modrak" userId="a441ea41-a2b3-4239-bd2a-8abb7ef788d0" providerId="ADAL" clId="{8698EC01-CC0B-4DA2-8089-AEA7173C8398}" dt="2023-03-29T02:28:06.985" v="1165" actId="692"/>
          <ac:spMkLst>
            <pc:docMk/>
            <pc:sldMk cId="1447936433" sldId="2145707561"/>
            <ac:spMk id="1291" creationId="{06C4C49E-1C83-0936-44CA-0212AC50C399}"/>
          </ac:spMkLst>
        </pc:spChg>
        <pc:spChg chg="mod">
          <ac:chgData name="David Modrak" userId="a441ea41-a2b3-4239-bd2a-8abb7ef788d0" providerId="ADAL" clId="{8698EC01-CC0B-4DA2-8089-AEA7173C8398}" dt="2023-03-29T02:28:06.985" v="1165" actId="692"/>
          <ac:spMkLst>
            <pc:docMk/>
            <pc:sldMk cId="1447936433" sldId="2145707561"/>
            <ac:spMk id="1292" creationId="{B35B83BD-3CAC-47D4-C1B5-3AF4CE93759D}"/>
          </ac:spMkLst>
        </pc:spChg>
        <pc:spChg chg="mod">
          <ac:chgData name="David Modrak" userId="a441ea41-a2b3-4239-bd2a-8abb7ef788d0" providerId="ADAL" clId="{8698EC01-CC0B-4DA2-8089-AEA7173C8398}" dt="2023-03-29T02:28:06.985" v="1165" actId="692"/>
          <ac:spMkLst>
            <pc:docMk/>
            <pc:sldMk cId="1447936433" sldId="2145707561"/>
            <ac:spMk id="1293" creationId="{24F4C43D-7DFA-C8D7-5C1E-EF3A7B2432CF}"/>
          </ac:spMkLst>
        </pc:spChg>
        <pc:spChg chg="mod">
          <ac:chgData name="David Modrak" userId="a441ea41-a2b3-4239-bd2a-8abb7ef788d0" providerId="ADAL" clId="{8698EC01-CC0B-4DA2-8089-AEA7173C8398}" dt="2023-03-29T02:28:06.985" v="1165" actId="692"/>
          <ac:spMkLst>
            <pc:docMk/>
            <pc:sldMk cId="1447936433" sldId="2145707561"/>
            <ac:spMk id="1294" creationId="{8E13800B-5BCE-6CEF-F527-0012C134E1C9}"/>
          </ac:spMkLst>
        </pc:spChg>
        <pc:spChg chg="mod">
          <ac:chgData name="David Modrak" userId="a441ea41-a2b3-4239-bd2a-8abb7ef788d0" providerId="ADAL" clId="{8698EC01-CC0B-4DA2-8089-AEA7173C8398}" dt="2023-03-29T02:28:06.985" v="1165" actId="692"/>
          <ac:spMkLst>
            <pc:docMk/>
            <pc:sldMk cId="1447936433" sldId="2145707561"/>
            <ac:spMk id="1295" creationId="{0A5B6D7C-33E2-673B-28D5-1CAD7E94904B}"/>
          </ac:spMkLst>
        </pc:spChg>
        <pc:spChg chg="mod">
          <ac:chgData name="David Modrak" userId="a441ea41-a2b3-4239-bd2a-8abb7ef788d0" providerId="ADAL" clId="{8698EC01-CC0B-4DA2-8089-AEA7173C8398}" dt="2023-03-29T02:28:06.985" v="1165" actId="692"/>
          <ac:spMkLst>
            <pc:docMk/>
            <pc:sldMk cId="1447936433" sldId="2145707561"/>
            <ac:spMk id="1296" creationId="{91249461-5CA8-9D5E-F147-D735B3216596}"/>
          </ac:spMkLst>
        </pc:spChg>
        <pc:spChg chg="mod">
          <ac:chgData name="David Modrak" userId="a441ea41-a2b3-4239-bd2a-8abb7ef788d0" providerId="ADAL" clId="{8698EC01-CC0B-4DA2-8089-AEA7173C8398}" dt="2023-03-29T02:28:06.985" v="1165" actId="692"/>
          <ac:spMkLst>
            <pc:docMk/>
            <pc:sldMk cId="1447936433" sldId="2145707561"/>
            <ac:spMk id="1297" creationId="{4FAF2498-56ED-BB4A-275D-2E972ED62B2C}"/>
          </ac:spMkLst>
        </pc:spChg>
        <pc:spChg chg="mod">
          <ac:chgData name="David Modrak" userId="a441ea41-a2b3-4239-bd2a-8abb7ef788d0" providerId="ADAL" clId="{8698EC01-CC0B-4DA2-8089-AEA7173C8398}" dt="2023-03-29T02:28:06.985" v="1165" actId="692"/>
          <ac:spMkLst>
            <pc:docMk/>
            <pc:sldMk cId="1447936433" sldId="2145707561"/>
            <ac:spMk id="1298" creationId="{D0DCF3EE-DCF3-7787-5FA1-00C34D43C1D1}"/>
          </ac:spMkLst>
        </pc:spChg>
        <pc:spChg chg="mod">
          <ac:chgData name="David Modrak" userId="a441ea41-a2b3-4239-bd2a-8abb7ef788d0" providerId="ADAL" clId="{8698EC01-CC0B-4DA2-8089-AEA7173C8398}" dt="2023-03-29T02:28:06.985" v="1165" actId="692"/>
          <ac:spMkLst>
            <pc:docMk/>
            <pc:sldMk cId="1447936433" sldId="2145707561"/>
            <ac:spMk id="1299" creationId="{2B6E4D67-9762-9D4A-EA74-3958104C6734}"/>
          </ac:spMkLst>
        </pc:spChg>
        <pc:spChg chg="mod">
          <ac:chgData name="David Modrak" userId="a441ea41-a2b3-4239-bd2a-8abb7ef788d0" providerId="ADAL" clId="{8698EC01-CC0B-4DA2-8089-AEA7173C8398}" dt="2023-03-29T02:28:06.985" v="1165" actId="692"/>
          <ac:spMkLst>
            <pc:docMk/>
            <pc:sldMk cId="1447936433" sldId="2145707561"/>
            <ac:spMk id="1300" creationId="{95D2AEF8-D0DA-53F0-596B-0B6BCEB5850A}"/>
          </ac:spMkLst>
        </pc:spChg>
        <pc:spChg chg="mod">
          <ac:chgData name="David Modrak" userId="a441ea41-a2b3-4239-bd2a-8abb7ef788d0" providerId="ADAL" clId="{8698EC01-CC0B-4DA2-8089-AEA7173C8398}" dt="2023-03-29T02:28:06.985" v="1165" actId="692"/>
          <ac:spMkLst>
            <pc:docMk/>
            <pc:sldMk cId="1447936433" sldId="2145707561"/>
            <ac:spMk id="1301" creationId="{A13496D6-904D-C494-D3F9-805D2082D48D}"/>
          </ac:spMkLst>
        </pc:spChg>
        <pc:spChg chg="mod">
          <ac:chgData name="David Modrak" userId="a441ea41-a2b3-4239-bd2a-8abb7ef788d0" providerId="ADAL" clId="{8698EC01-CC0B-4DA2-8089-AEA7173C8398}" dt="2023-03-29T02:28:06.985" v="1165" actId="692"/>
          <ac:spMkLst>
            <pc:docMk/>
            <pc:sldMk cId="1447936433" sldId="2145707561"/>
            <ac:spMk id="1302" creationId="{0C010821-77CC-BC64-E0BF-FDB09815B989}"/>
          </ac:spMkLst>
        </pc:spChg>
        <pc:spChg chg="mod">
          <ac:chgData name="David Modrak" userId="a441ea41-a2b3-4239-bd2a-8abb7ef788d0" providerId="ADAL" clId="{8698EC01-CC0B-4DA2-8089-AEA7173C8398}" dt="2023-03-29T02:28:06.985" v="1165" actId="692"/>
          <ac:spMkLst>
            <pc:docMk/>
            <pc:sldMk cId="1447936433" sldId="2145707561"/>
            <ac:spMk id="1303" creationId="{B52F147A-C93D-66C7-735C-71C8F68991F5}"/>
          </ac:spMkLst>
        </pc:spChg>
        <pc:spChg chg="mod">
          <ac:chgData name="David Modrak" userId="a441ea41-a2b3-4239-bd2a-8abb7ef788d0" providerId="ADAL" clId="{8698EC01-CC0B-4DA2-8089-AEA7173C8398}" dt="2023-03-29T02:28:06.985" v="1165" actId="692"/>
          <ac:spMkLst>
            <pc:docMk/>
            <pc:sldMk cId="1447936433" sldId="2145707561"/>
            <ac:spMk id="1304" creationId="{B75826E4-7187-1F2D-8883-B4AF47DF86E6}"/>
          </ac:spMkLst>
        </pc:spChg>
        <pc:spChg chg="mod">
          <ac:chgData name="David Modrak" userId="a441ea41-a2b3-4239-bd2a-8abb7ef788d0" providerId="ADAL" clId="{8698EC01-CC0B-4DA2-8089-AEA7173C8398}" dt="2023-03-29T02:28:06.985" v="1165" actId="692"/>
          <ac:spMkLst>
            <pc:docMk/>
            <pc:sldMk cId="1447936433" sldId="2145707561"/>
            <ac:spMk id="1305" creationId="{C8A00CA3-C24B-E4A2-5C10-B980471720B9}"/>
          </ac:spMkLst>
        </pc:spChg>
        <pc:spChg chg="mod">
          <ac:chgData name="David Modrak" userId="a441ea41-a2b3-4239-bd2a-8abb7ef788d0" providerId="ADAL" clId="{8698EC01-CC0B-4DA2-8089-AEA7173C8398}" dt="2023-03-29T02:28:06.985" v="1165" actId="692"/>
          <ac:spMkLst>
            <pc:docMk/>
            <pc:sldMk cId="1447936433" sldId="2145707561"/>
            <ac:spMk id="1306" creationId="{D38CF323-1E8F-BB52-BE61-1F5CABBF5D86}"/>
          </ac:spMkLst>
        </pc:spChg>
        <pc:spChg chg="mod">
          <ac:chgData name="David Modrak" userId="a441ea41-a2b3-4239-bd2a-8abb7ef788d0" providerId="ADAL" clId="{8698EC01-CC0B-4DA2-8089-AEA7173C8398}" dt="2023-03-29T02:28:06.985" v="1165" actId="692"/>
          <ac:spMkLst>
            <pc:docMk/>
            <pc:sldMk cId="1447936433" sldId="2145707561"/>
            <ac:spMk id="1307" creationId="{7BEF3B6D-F9FB-5762-7416-17911F43DE65}"/>
          </ac:spMkLst>
        </pc:spChg>
        <pc:spChg chg="mod">
          <ac:chgData name="David Modrak" userId="a441ea41-a2b3-4239-bd2a-8abb7ef788d0" providerId="ADAL" clId="{8698EC01-CC0B-4DA2-8089-AEA7173C8398}" dt="2023-03-29T02:28:06.985" v="1165" actId="692"/>
          <ac:spMkLst>
            <pc:docMk/>
            <pc:sldMk cId="1447936433" sldId="2145707561"/>
            <ac:spMk id="1308" creationId="{3DFC105B-3378-4223-24D7-BB3CA5C5EFDF}"/>
          </ac:spMkLst>
        </pc:spChg>
        <pc:spChg chg="mod">
          <ac:chgData name="David Modrak" userId="a441ea41-a2b3-4239-bd2a-8abb7ef788d0" providerId="ADAL" clId="{8698EC01-CC0B-4DA2-8089-AEA7173C8398}" dt="2023-03-29T02:28:06.985" v="1165" actId="692"/>
          <ac:spMkLst>
            <pc:docMk/>
            <pc:sldMk cId="1447936433" sldId="2145707561"/>
            <ac:spMk id="1309" creationId="{782B0ABF-A5ED-229E-DCA7-D5F69A976A61}"/>
          </ac:spMkLst>
        </pc:spChg>
        <pc:spChg chg="mod">
          <ac:chgData name="David Modrak" userId="a441ea41-a2b3-4239-bd2a-8abb7ef788d0" providerId="ADAL" clId="{8698EC01-CC0B-4DA2-8089-AEA7173C8398}" dt="2023-03-29T02:28:06.985" v="1165" actId="692"/>
          <ac:spMkLst>
            <pc:docMk/>
            <pc:sldMk cId="1447936433" sldId="2145707561"/>
            <ac:spMk id="1310" creationId="{C4E8AC78-7883-62E7-D4D5-DCA57AA5FF26}"/>
          </ac:spMkLst>
        </pc:spChg>
        <pc:spChg chg="mod">
          <ac:chgData name="David Modrak" userId="a441ea41-a2b3-4239-bd2a-8abb7ef788d0" providerId="ADAL" clId="{8698EC01-CC0B-4DA2-8089-AEA7173C8398}" dt="2023-03-29T02:28:06.985" v="1165" actId="692"/>
          <ac:spMkLst>
            <pc:docMk/>
            <pc:sldMk cId="1447936433" sldId="2145707561"/>
            <ac:spMk id="1311" creationId="{B916B08D-AD45-7A78-7EB6-DA468F75883D}"/>
          </ac:spMkLst>
        </pc:spChg>
        <pc:spChg chg="mod">
          <ac:chgData name="David Modrak" userId="a441ea41-a2b3-4239-bd2a-8abb7ef788d0" providerId="ADAL" clId="{8698EC01-CC0B-4DA2-8089-AEA7173C8398}" dt="2023-03-29T02:28:06.985" v="1165" actId="692"/>
          <ac:spMkLst>
            <pc:docMk/>
            <pc:sldMk cId="1447936433" sldId="2145707561"/>
            <ac:spMk id="1312" creationId="{D0660CF4-80DF-82BC-7B87-957BF1F90A7D}"/>
          </ac:spMkLst>
        </pc:spChg>
        <pc:spChg chg="mod">
          <ac:chgData name="David Modrak" userId="a441ea41-a2b3-4239-bd2a-8abb7ef788d0" providerId="ADAL" clId="{8698EC01-CC0B-4DA2-8089-AEA7173C8398}" dt="2023-03-29T02:28:06.985" v="1165" actId="692"/>
          <ac:spMkLst>
            <pc:docMk/>
            <pc:sldMk cId="1447936433" sldId="2145707561"/>
            <ac:spMk id="1313" creationId="{9B284421-894A-4328-6972-95E190EEC87A}"/>
          </ac:spMkLst>
        </pc:spChg>
        <pc:spChg chg="mod">
          <ac:chgData name="David Modrak" userId="a441ea41-a2b3-4239-bd2a-8abb7ef788d0" providerId="ADAL" clId="{8698EC01-CC0B-4DA2-8089-AEA7173C8398}" dt="2023-03-29T02:28:06.985" v="1165" actId="692"/>
          <ac:spMkLst>
            <pc:docMk/>
            <pc:sldMk cId="1447936433" sldId="2145707561"/>
            <ac:spMk id="1314" creationId="{D7DFA0AA-6668-7C90-15E3-7FFBB901BC76}"/>
          </ac:spMkLst>
        </pc:spChg>
        <pc:spChg chg="mod">
          <ac:chgData name="David Modrak" userId="a441ea41-a2b3-4239-bd2a-8abb7ef788d0" providerId="ADAL" clId="{8698EC01-CC0B-4DA2-8089-AEA7173C8398}" dt="2023-03-29T02:28:06.985" v="1165" actId="692"/>
          <ac:spMkLst>
            <pc:docMk/>
            <pc:sldMk cId="1447936433" sldId="2145707561"/>
            <ac:spMk id="1315" creationId="{3B974DDA-D91C-F9B2-DACF-C84CE2D9E370}"/>
          </ac:spMkLst>
        </pc:spChg>
        <pc:spChg chg="mod">
          <ac:chgData name="David Modrak" userId="a441ea41-a2b3-4239-bd2a-8abb7ef788d0" providerId="ADAL" clId="{8698EC01-CC0B-4DA2-8089-AEA7173C8398}" dt="2023-03-29T02:28:06.985" v="1165" actId="692"/>
          <ac:spMkLst>
            <pc:docMk/>
            <pc:sldMk cId="1447936433" sldId="2145707561"/>
            <ac:spMk id="1316" creationId="{BBFE5080-0924-1A3C-2426-4E22813CC977}"/>
          </ac:spMkLst>
        </pc:spChg>
        <pc:spChg chg="mod">
          <ac:chgData name="David Modrak" userId="a441ea41-a2b3-4239-bd2a-8abb7ef788d0" providerId="ADAL" clId="{8698EC01-CC0B-4DA2-8089-AEA7173C8398}" dt="2023-03-29T02:28:06.985" v="1165" actId="692"/>
          <ac:spMkLst>
            <pc:docMk/>
            <pc:sldMk cId="1447936433" sldId="2145707561"/>
            <ac:spMk id="1317" creationId="{F34B45FD-E43B-7353-7937-AC6C717AA9AA}"/>
          </ac:spMkLst>
        </pc:spChg>
        <pc:spChg chg="mod">
          <ac:chgData name="David Modrak" userId="a441ea41-a2b3-4239-bd2a-8abb7ef788d0" providerId="ADAL" clId="{8698EC01-CC0B-4DA2-8089-AEA7173C8398}" dt="2023-03-29T02:28:06.985" v="1165" actId="692"/>
          <ac:spMkLst>
            <pc:docMk/>
            <pc:sldMk cId="1447936433" sldId="2145707561"/>
            <ac:spMk id="1318" creationId="{2435CA0D-A81C-28D6-C1AC-53FA0EFC09FD}"/>
          </ac:spMkLst>
        </pc:spChg>
        <pc:spChg chg="mod">
          <ac:chgData name="David Modrak" userId="a441ea41-a2b3-4239-bd2a-8abb7ef788d0" providerId="ADAL" clId="{8698EC01-CC0B-4DA2-8089-AEA7173C8398}" dt="2023-03-29T02:28:06.985" v="1165" actId="692"/>
          <ac:spMkLst>
            <pc:docMk/>
            <pc:sldMk cId="1447936433" sldId="2145707561"/>
            <ac:spMk id="1319" creationId="{F49C9925-6070-2D2E-A3CC-8F5217CBB57D}"/>
          </ac:spMkLst>
        </pc:spChg>
        <pc:spChg chg="mod">
          <ac:chgData name="David Modrak" userId="a441ea41-a2b3-4239-bd2a-8abb7ef788d0" providerId="ADAL" clId="{8698EC01-CC0B-4DA2-8089-AEA7173C8398}" dt="2023-03-29T02:28:06.985" v="1165" actId="692"/>
          <ac:spMkLst>
            <pc:docMk/>
            <pc:sldMk cId="1447936433" sldId="2145707561"/>
            <ac:spMk id="1320" creationId="{93A47937-F5AA-BACD-47EF-5F7DDBFF9DFE}"/>
          </ac:spMkLst>
        </pc:spChg>
        <pc:spChg chg="mod">
          <ac:chgData name="David Modrak" userId="a441ea41-a2b3-4239-bd2a-8abb7ef788d0" providerId="ADAL" clId="{8698EC01-CC0B-4DA2-8089-AEA7173C8398}" dt="2023-03-29T02:28:06.985" v="1165" actId="692"/>
          <ac:spMkLst>
            <pc:docMk/>
            <pc:sldMk cId="1447936433" sldId="2145707561"/>
            <ac:spMk id="1321" creationId="{0095158D-14CA-D967-D39A-A1137EEBED57}"/>
          </ac:spMkLst>
        </pc:spChg>
        <pc:spChg chg="mod">
          <ac:chgData name="David Modrak" userId="a441ea41-a2b3-4239-bd2a-8abb7ef788d0" providerId="ADAL" clId="{8698EC01-CC0B-4DA2-8089-AEA7173C8398}" dt="2023-03-29T02:28:06.985" v="1165" actId="692"/>
          <ac:spMkLst>
            <pc:docMk/>
            <pc:sldMk cId="1447936433" sldId="2145707561"/>
            <ac:spMk id="1322" creationId="{CACCBB3D-A187-DEBD-46CD-B37CBA34C7CD}"/>
          </ac:spMkLst>
        </pc:spChg>
        <pc:spChg chg="mod">
          <ac:chgData name="David Modrak" userId="a441ea41-a2b3-4239-bd2a-8abb7ef788d0" providerId="ADAL" clId="{8698EC01-CC0B-4DA2-8089-AEA7173C8398}" dt="2023-03-29T02:28:06.985" v="1165" actId="692"/>
          <ac:spMkLst>
            <pc:docMk/>
            <pc:sldMk cId="1447936433" sldId="2145707561"/>
            <ac:spMk id="1323" creationId="{2B505A94-586B-ADEC-8689-280728AEF52F}"/>
          </ac:spMkLst>
        </pc:spChg>
        <pc:spChg chg="mod">
          <ac:chgData name="David Modrak" userId="a441ea41-a2b3-4239-bd2a-8abb7ef788d0" providerId="ADAL" clId="{8698EC01-CC0B-4DA2-8089-AEA7173C8398}" dt="2023-03-29T02:28:06.985" v="1165" actId="692"/>
          <ac:spMkLst>
            <pc:docMk/>
            <pc:sldMk cId="1447936433" sldId="2145707561"/>
            <ac:spMk id="1324" creationId="{212CAF5C-B509-2E7A-6117-D1E1CE18419F}"/>
          </ac:spMkLst>
        </pc:spChg>
        <pc:spChg chg="mod">
          <ac:chgData name="David Modrak" userId="a441ea41-a2b3-4239-bd2a-8abb7ef788d0" providerId="ADAL" clId="{8698EC01-CC0B-4DA2-8089-AEA7173C8398}" dt="2023-03-29T02:28:06.985" v="1165" actId="692"/>
          <ac:spMkLst>
            <pc:docMk/>
            <pc:sldMk cId="1447936433" sldId="2145707561"/>
            <ac:spMk id="1325" creationId="{E9433384-BB82-6289-7D2D-2E46FB430E9B}"/>
          </ac:spMkLst>
        </pc:spChg>
        <pc:spChg chg="mod">
          <ac:chgData name="David Modrak" userId="a441ea41-a2b3-4239-bd2a-8abb7ef788d0" providerId="ADAL" clId="{8698EC01-CC0B-4DA2-8089-AEA7173C8398}" dt="2023-03-29T02:28:06.985" v="1165" actId="692"/>
          <ac:spMkLst>
            <pc:docMk/>
            <pc:sldMk cId="1447936433" sldId="2145707561"/>
            <ac:spMk id="1326" creationId="{76BD977C-A7CE-F79E-07F9-AEAEEC46DA2B}"/>
          </ac:spMkLst>
        </pc:spChg>
        <pc:spChg chg="mod">
          <ac:chgData name="David Modrak" userId="a441ea41-a2b3-4239-bd2a-8abb7ef788d0" providerId="ADAL" clId="{8698EC01-CC0B-4DA2-8089-AEA7173C8398}" dt="2023-03-29T02:28:06.985" v="1165" actId="692"/>
          <ac:spMkLst>
            <pc:docMk/>
            <pc:sldMk cId="1447936433" sldId="2145707561"/>
            <ac:spMk id="1327" creationId="{33EC84AA-1CBC-7A84-9B44-A6C289064A92}"/>
          </ac:spMkLst>
        </pc:spChg>
        <pc:spChg chg="mod">
          <ac:chgData name="David Modrak" userId="a441ea41-a2b3-4239-bd2a-8abb7ef788d0" providerId="ADAL" clId="{8698EC01-CC0B-4DA2-8089-AEA7173C8398}" dt="2023-03-29T02:28:06.985" v="1165" actId="692"/>
          <ac:spMkLst>
            <pc:docMk/>
            <pc:sldMk cId="1447936433" sldId="2145707561"/>
            <ac:spMk id="1328" creationId="{ED529429-D243-B650-A4D4-37B14D9FFDBC}"/>
          </ac:spMkLst>
        </pc:spChg>
        <pc:spChg chg="mod">
          <ac:chgData name="David Modrak" userId="a441ea41-a2b3-4239-bd2a-8abb7ef788d0" providerId="ADAL" clId="{8698EC01-CC0B-4DA2-8089-AEA7173C8398}" dt="2023-03-29T02:28:06.985" v="1165" actId="692"/>
          <ac:spMkLst>
            <pc:docMk/>
            <pc:sldMk cId="1447936433" sldId="2145707561"/>
            <ac:spMk id="1329" creationId="{CFCFB625-04C1-1D49-96BF-5EECCB0C7558}"/>
          </ac:spMkLst>
        </pc:spChg>
        <pc:spChg chg="mod">
          <ac:chgData name="David Modrak" userId="a441ea41-a2b3-4239-bd2a-8abb7ef788d0" providerId="ADAL" clId="{8698EC01-CC0B-4DA2-8089-AEA7173C8398}" dt="2023-03-29T02:28:06.985" v="1165" actId="692"/>
          <ac:spMkLst>
            <pc:docMk/>
            <pc:sldMk cId="1447936433" sldId="2145707561"/>
            <ac:spMk id="1330" creationId="{17951CCA-94CD-955C-9292-191F35669A60}"/>
          </ac:spMkLst>
        </pc:spChg>
        <pc:spChg chg="mod">
          <ac:chgData name="David Modrak" userId="a441ea41-a2b3-4239-bd2a-8abb7ef788d0" providerId="ADAL" clId="{8698EC01-CC0B-4DA2-8089-AEA7173C8398}" dt="2023-03-29T02:28:06.985" v="1165" actId="692"/>
          <ac:spMkLst>
            <pc:docMk/>
            <pc:sldMk cId="1447936433" sldId="2145707561"/>
            <ac:spMk id="1331" creationId="{F22EFBB6-7867-784A-0808-32EA92E976C2}"/>
          </ac:spMkLst>
        </pc:spChg>
        <pc:spChg chg="mod">
          <ac:chgData name="David Modrak" userId="a441ea41-a2b3-4239-bd2a-8abb7ef788d0" providerId="ADAL" clId="{8698EC01-CC0B-4DA2-8089-AEA7173C8398}" dt="2023-03-29T02:28:06.985" v="1165" actId="692"/>
          <ac:spMkLst>
            <pc:docMk/>
            <pc:sldMk cId="1447936433" sldId="2145707561"/>
            <ac:spMk id="1332" creationId="{4F952698-50F0-885B-615F-102C8DDF065D}"/>
          </ac:spMkLst>
        </pc:spChg>
        <pc:spChg chg="mod">
          <ac:chgData name="David Modrak" userId="a441ea41-a2b3-4239-bd2a-8abb7ef788d0" providerId="ADAL" clId="{8698EC01-CC0B-4DA2-8089-AEA7173C8398}" dt="2023-03-29T02:28:06.985" v="1165" actId="692"/>
          <ac:spMkLst>
            <pc:docMk/>
            <pc:sldMk cId="1447936433" sldId="2145707561"/>
            <ac:spMk id="1333" creationId="{376D504F-AC9E-8B47-C464-AD5025385D93}"/>
          </ac:spMkLst>
        </pc:spChg>
        <pc:spChg chg="mod">
          <ac:chgData name="David Modrak" userId="a441ea41-a2b3-4239-bd2a-8abb7ef788d0" providerId="ADAL" clId="{8698EC01-CC0B-4DA2-8089-AEA7173C8398}" dt="2023-03-29T02:28:06.985" v="1165" actId="692"/>
          <ac:spMkLst>
            <pc:docMk/>
            <pc:sldMk cId="1447936433" sldId="2145707561"/>
            <ac:spMk id="1334" creationId="{2547C4CA-3A72-F59C-CF27-F32F6133B534}"/>
          </ac:spMkLst>
        </pc:spChg>
        <pc:spChg chg="mod">
          <ac:chgData name="David Modrak" userId="a441ea41-a2b3-4239-bd2a-8abb7ef788d0" providerId="ADAL" clId="{8698EC01-CC0B-4DA2-8089-AEA7173C8398}" dt="2023-03-29T02:28:06.985" v="1165" actId="692"/>
          <ac:spMkLst>
            <pc:docMk/>
            <pc:sldMk cId="1447936433" sldId="2145707561"/>
            <ac:spMk id="1335" creationId="{2A5CDC70-BD78-CF82-7083-89E00F07405C}"/>
          </ac:spMkLst>
        </pc:spChg>
        <pc:spChg chg="mod">
          <ac:chgData name="David Modrak" userId="a441ea41-a2b3-4239-bd2a-8abb7ef788d0" providerId="ADAL" clId="{8698EC01-CC0B-4DA2-8089-AEA7173C8398}" dt="2023-03-29T02:28:06.985" v="1165" actId="692"/>
          <ac:spMkLst>
            <pc:docMk/>
            <pc:sldMk cId="1447936433" sldId="2145707561"/>
            <ac:spMk id="1336" creationId="{D932ABBF-FA66-7F6E-CC97-8D764AAAE73B}"/>
          </ac:spMkLst>
        </pc:spChg>
        <pc:spChg chg="mod">
          <ac:chgData name="David Modrak" userId="a441ea41-a2b3-4239-bd2a-8abb7ef788d0" providerId="ADAL" clId="{8698EC01-CC0B-4DA2-8089-AEA7173C8398}" dt="2023-03-29T02:28:06.985" v="1165" actId="692"/>
          <ac:spMkLst>
            <pc:docMk/>
            <pc:sldMk cId="1447936433" sldId="2145707561"/>
            <ac:spMk id="1337" creationId="{C4B9AA6B-A085-D956-A325-F6522C2C8452}"/>
          </ac:spMkLst>
        </pc:spChg>
        <pc:spChg chg="mod">
          <ac:chgData name="David Modrak" userId="a441ea41-a2b3-4239-bd2a-8abb7ef788d0" providerId="ADAL" clId="{8698EC01-CC0B-4DA2-8089-AEA7173C8398}" dt="2023-03-29T02:28:06.985" v="1165" actId="692"/>
          <ac:spMkLst>
            <pc:docMk/>
            <pc:sldMk cId="1447936433" sldId="2145707561"/>
            <ac:spMk id="1338" creationId="{D9E277B6-7658-914D-3EBD-EE20751FBD25}"/>
          </ac:spMkLst>
        </pc:spChg>
        <pc:spChg chg="mod">
          <ac:chgData name="David Modrak" userId="a441ea41-a2b3-4239-bd2a-8abb7ef788d0" providerId="ADAL" clId="{8698EC01-CC0B-4DA2-8089-AEA7173C8398}" dt="2023-03-29T02:28:06.985" v="1165" actId="692"/>
          <ac:spMkLst>
            <pc:docMk/>
            <pc:sldMk cId="1447936433" sldId="2145707561"/>
            <ac:spMk id="1339" creationId="{D2396FDF-AB60-AEA0-C320-07473FD5D834}"/>
          </ac:spMkLst>
        </pc:spChg>
        <pc:spChg chg="mod">
          <ac:chgData name="David Modrak" userId="a441ea41-a2b3-4239-bd2a-8abb7ef788d0" providerId="ADAL" clId="{8698EC01-CC0B-4DA2-8089-AEA7173C8398}" dt="2023-03-29T02:28:06.985" v="1165" actId="692"/>
          <ac:spMkLst>
            <pc:docMk/>
            <pc:sldMk cId="1447936433" sldId="2145707561"/>
            <ac:spMk id="1340" creationId="{079324E1-3D6D-D2E9-6CD4-7F871664A366}"/>
          </ac:spMkLst>
        </pc:spChg>
        <pc:spChg chg="mod">
          <ac:chgData name="David Modrak" userId="a441ea41-a2b3-4239-bd2a-8abb7ef788d0" providerId="ADAL" clId="{8698EC01-CC0B-4DA2-8089-AEA7173C8398}" dt="2023-03-29T02:28:06.985" v="1165" actId="692"/>
          <ac:spMkLst>
            <pc:docMk/>
            <pc:sldMk cId="1447936433" sldId="2145707561"/>
            <ac:spMk id="1341" creationId="{D1A1E8DA-0A61-0A2A-F75B-5188CE61414E}"/>
          </ac:spMkLst>
        </pc:spChg>
        <pc:spChg chg="mod">
          <ac:chgData name="David Modrak" userId="a441ea41-a2b3-4239-bd2a-8abb7ef788d0" providerId="ADAL" clId="{8698EC01-CC0B-4DA2-8089-AEA7173C8398}" dt="2023-03-29T02:28:06.985" v="1165" actId="692"/>
          <ac:spMkLst>
            <pc:docMk/>
            <pc:sldMk cId="1447936433" sldId="2145707561"/>
            <ac:spMk id="1342" creationId="{22BA0DD8-F7A9-4B06-73FA-13DE972C37F7}"/>
          </ac:spMkLst>
        </pc:spChg>
        <pc:spChg chg="mod">
          <ac:chgData name="David Modrak" userId="a441ea41-a2b3-4239-bd2a-8abb7ef788d0" providerId="ADAL" clId="{8698EC01-CC0B-4DA2-8089-AEA7173C8398}" dt="2023-03-29T02:28:06.985" v="1165" actId="692"/>
          <ac:spMkLst>
            <pc:docMk/>
            <pc:sldMk cId="1447936433" sldId="2145707561"/>
            <ac:spMk id="1343" creationId="{C5BC2B2C-AA2A-C199-AA47-8FB552E67B3A}"/>
          </ac:spMkLst>
        </pc:spChg>
        <pc:spChg chg="mod">
          <ac:chgData name="David Modrak" userId="a441ea41-a2b3-4239-bd2a-8abb7ef788d0" providerId="ADAL" clId="{8698EC01-CC0B-4DA2-8089-AEA7173C8398}" dt="2023-03-29T02:28:06.985" v="1165" actId="692"/>
          <ac:spMkLst>
            <pc:docMk/>
            <pc:sldMk cId="1447936433" sldId="2145707561"/>
            <ac:spMk id="1344" creationId="{02AFE410-42C2-F47F-D81C-64516840A389}"/>
          </ac:spMkLst>
        </pc:spChg>
        <pc:spChg chg="mod">
          <ac:chgData name="David Modrak" userId="a441ea41-a2b3-4239-bd2a-8abb7ef788d0" providerId="ADAL" clId="{8698EC01-CC0B-4DA2-8089-AEA7173C8398}" dt="2023-03-29T02:28:06.985" v="1165" actId="692"/>
          <ac:spMkLst>
            <pc:docMk/>
            <pc:sldMk cId="1447936433" sldId="2145707561"/>
            <ac:spMk id="1345" creationId="{042EB049-2F04-D5A2-8198-8EDC02FD5570}"/>
          </ac:spMkLst>
        </pc:spChg>
        <pc:spChg chg="mod">
          <ac:chgData name="David Modrak" userId="a441ea41-a2b3-4239-bd2a-8abb7ef788d0" providerId="ADAL" clId="{8698EC01-CC0B-4DA2-8089-AEA7173C8398}" dt="2023-03-29T02:28:06.985" v="1165" actId="692"/>
          <ac:spMkLst>
            <pc:docMk/>
            <pc:sldMk cId="1447936433" sldId="2145707561"/>
            <ac:spMk id="1346" creationId="{6B65D75F-156C-6BC4-E6CE-B519D2F5D139}"/>
          </ac:spMkLst>
        </pc:spChg>
        <pc:spChg chg="mod">
          <ac:chgData name="David Modrak" userId="a441ea41-a2b3-4239-bd2a-8abb7ef788d0" providerId="ADAL" clId="{8698EC01-CC0B-4DA2-8089-AEA7173C8398}" dt="2023-03-29T02:28:06.985" v="1165" actId="692"/>
          <ac:spMkLst>
            <pc:docMk/>
            <pc:sldMk cId="1447936433" sldId="2145707561"/>
            <ac:spMk id="1347" creationId="{72824506-37A7-8412-2E70-761E56240F70}"/>
          </ac:spMkLst>
        </pc:spChg>
        <pc:spChg chg="mod">
          <ac:chgData name="David Modrak" userId="a441ea41-a2b3-4239-bd2a-8abb7ef788d0" providerId="ADAL" clId="{8698EC01-CC0B-4DA2-8089-AEA7173C8398}" dt="2023-03-29T02:28:06.985" v="1165" actId="692"/>
          <ac:spMkLst>
            <pc:docMk/>
            <pc:sldMk cId="1447936433" sldId="2145707561"/>
            <ac:spMk id="1348" creationId="{B28DDD44-D324-AB7D-D5BC-263CE4296E3B}"/>
          </ac:spMkLst>
        </pc:spChg>
        <pc:spChg chg="mod">
          <ac:chgData name="David Modrak" userId="a441ea41-a2b3-4239-bd2a-8abb7ef788d0" providerId="ADAL" clId="{8698EC01-CC0B-4DA2-8089-AEA7173C8398}" dt="2023-03-29T02:28:06.985" v="1165" actId="692"/>
          <ac:spMkLst>
            <pc:docMk/>
            <pc:sldMk cId="1447936433" sldId="2145707561"/>
            <ac:spMk id="1349" creationId="{2E8EE0F5-AF6C-9158-714A-6339F15E05F5}"/>
          </ac:spMkLst>
        </pc:spChg>
        <pc:spChg chg="mod">
          <ac:chgData name="David Modrak" userId="a441ea41-a2b3-4239-bd2a-8abb7ef788d0" providerId="ADAL" clId="{8698EC01-CC0B-4DA2-8089-AEA7173C8398}" dt="2023-03-29T02:28:06.985" v="1165" actId="692"/>
          <ac:spMkLst>
            <pc:docMk/>
            <pc:sldMk cId="1447936433" sldId="2145707561"/>
            <ac:spMk id="1350" creationId="{34C92FD8-EDED-9D53-347A-3084EF526408}"/>
          </ac:spMkLst>
        </pc:spChg>
        <pc:spChg chg="mod">
          <ac:chgData name="David Modrak" userId="a441ea41-a2b3-4239-bd2a-8abb7ef788d0" providerId="ADAL" clId="{8698EC01-CC0B-4DA2-8089-AEA7173C8398}" dt="2023-03-29T02:28:06.985" v="1165" actId="692"/>
          <ac:spMkLst>
            <pc:docMk/>
            <pc:sldMk cId="1447936433" sldId="2145707561"/>
            <ac:spMk id="1351" creationId="{3ECA2645-08BC-1F0D-9CC1-E2A33EBE7904}"/>
          </ac:spMkLst>
        </pc:spChg>
        <pc:spChg chg="mod">
          <ac:chgData name="David Modrak" userId="a441ea41-a2b3-4239-bd2a-8abb7ef788d0" providerId="ADAL" clId="{8698EC01-CC0B-4DA2-8089-AEA7173C8398}" dt="2023-03-29T02:28:06.985" v="1165" actId="692"/>
          <ac:spMkLst>
            <pc:docMk/>
            <pc:sldMk cId="1447936433" sldId="2145707561"/>
            <ac:spMk id="1352" creationId="{00A561ED-ED3C-4713-0FAD-603A1D93DF3D}"/>
          </ac:spMkLst>
        </pc:spChg>
        <pc:spChg chg="mod">
          <ac:chgData name="David Modrak" userId="a441ea41-a2b3-4239-bd2a-8abb7ef788d0" providerId="ADAL" clId="{8698EC01-CC0B-4DA2-8089-AEA7173C8398}" dt="2023-03-29T02:28:06.985" v="1165" actId="692"/>
          <ac:spMkLst>
            <pc:docMk/>
            <pc:sldMk cId="1447936433" sldId="2145707561"/>
            <ac:spMk id="1353" creationId="{F418023C-527A-534D-3E5D-D868C165A02B}"/>
          </ac:spMkLst>
        </pc:spChg>
        <pc:spChg chg="mod">
          <ac:chgData name="David Modrak" userId="a441ea41-a2b3-4239-bd2a-8abb7ef788d0" providerId="ADAL" clId="{8698EC01-CC0B-4DA2-8089-AEA7173C8398}" dt="2023-03-29T02:28:06.985" v="1165" actId="692"/>
          <ac:spMkLst>
            <pc:docMk/>
            <pc:sldMk cId="1447936433" sldId="2145707561"/>
            <ac:spMk id="1354" creationId="{45521291-7118-F50F-2225-7EAB332CAF19}"/>
          </ac:spMkLst>
        </pc:spChg>
        <pc:spChg chg="mod">
          <ac:chgData name="David Modrak" userId="a441ea41-a2b3-4239-bd2a-8abb7ef788d0" providerId="ADAL" clId="{8698EC01-CC0B-4DA2-8089-AEA7173C8398}" dt="2023-03-29T02:28:06.985" v="1165" actId="692"/>
          <ac:spMkLst>
            <pc:docMk/>
            <pc:sldMk cId="1447936433" sldId="2145707561"/>
            <ac:spMk id="1355" creationId="{C72F7BDE-0851-5BC7-9D36-1A25E9E5A8BE}"/>
          </ac:spMkLst>
        </pc:spChg>
        <pc:spChg chg="mod">
          <ac:chgData name="David Modrak" userId="a441ea41-a2b3-4239-bd2a-8abb7ef788d0" providerId="ADAL" clId="{8698EC01-CC0B-4DA2-8089-AEA7173C8398}" dt="2023-03-29T02:28:06.985" v="1165" actId="692"/>
          <ac:spMkLst>
            <pc:docMk/>
            <pc:sldMk cId="1447936433" sldId="2145707561"/>
            <ac:spMk id="1356" creationId="{24F7E52F-1759-B8E0-214D-1485B527CC7F}"/>
          </ac:spMkLst>
        </pc:spChg>
        <pc:spChg chg="mod">
          <ac:chgData name="David Modrak" userId="a441ea41-a2b3-4239-bd2a-8abb7ef788d0" providerId="ADAL" clId="{8698EC01-CC0B-4DA2-8089-AEA7173C8398}" dt="2023-03-29T02:28:06.985" v="1165" actId="692"/>
          <ac:spMkLst>
            <pc:docMk/>
            <pc:sldMk cId="1447936433" sldId="2145707561"/>
            <ac:spMk id="1357" creationId="{CFA13608-3ED2-75B7-3A93-F9985629389F}"/>
          </ac:spMkLst>
        </pc:spChg>
        <pc:spChg chg="mod">
          <ac:chgData name="David Modrak" userId="a441ea41-a2b3-4239-bd2a-8abb7ef788d0" providerId="ADAL" clId="{8698EC01-CC0B-4DA2-8089-AEA7173C8398}" dt="2023-03-29T02:28:06.985" v="1165" actId="692"/>
          <ac:spMkLst>
            <pc:docMk/>
            <pc:sldMk cId="1447936433" sldId="2145707561"/>
            <ac:spMk id="1358" creationId="{750DE960-68D4-3E45-4DEE-C81F0933D3DE}"/>
          </ac:spMkLst>
        </pc:spChg>
        <pc:spChg chg="mod">
          <ac:chgData name="David Modrak" userId="a441ea41-a2b3-4239-bd2a-8abb7ef788d0" providerId="ADAL" clId="{8698EC01-CC0B-4DA2-8089-AEA7173C8398}" dt="2023-03-29T02:28:06.985" v="1165" actId="692"/>
          <ac:spMkLst>
            <pc:docMk/>
            <pc:sldMk cId="1447936433" sldId="2145707561"/>
            <ac:spMk id="1359" creationId="{82DA5C02-F212-6613-786D-C876933839FE}"/>
          </ac:spMkLst>
        </pc:spChg>
        <pc:spChg chg="mod">
          <ac:chgData name="David Modrak" userId="a441ea41-a2b3-4239-bd2a-8abb7ef788d0" providerId="ADAL" clId="{8698EC01-CC0B-4DA2-8089-AEA7173C8398}" dt="2023-03-29T02:28:06.985" v="1165" actId="692"/>
          <ac:spMkLst>
            <pc:docMk/>
            <pc:sldMk cId="1447936433" sldId="2145707561"/>
            <ac:spMk id="1360" creationId="{A198ED3D-4CB3-3CA1-9F57-5FB7D5963076}"/>
          </ac:spMkLst>
        </pc:spChg>
        <pc:spChg chg="mod">
          <ac:chgData name="David Modrak" userId="a441ea41-a2b3-4239-bd2a-8abb7ef788d0" providerId="ADAL" clId="{8698EC01-CC0B-4DA2-8089-AEA7173C8398}" dt="2023-03-29T02:28:06.985" v="1165" actId="692"/>
          <ac:spMkLst>
            <pc:docMk/>
            <pc:sldMk cId="1447936433" sldId="2145707561"/>
            <ac:spMk id="1361" creationId="{8A7686CA-C828-337A-F9A6-F2F38FC2136F}"/>
          </ac:spMkLst>
        </pc:spChg>
        <pc:spChg chg="mod">
          <ac:chgData name="David Modrak" userId="a441ea41-a2b3-4239-bd2a-8abb7ef788d0" providerId="ADAL" clId="{8698EC01-CC0B-4DA2-8089-AEA7173C8398}" dt="2023-03-29T02:28:06.985" v="1165" actId="692"/>
          <ac:spMkLst>
            <pc:docMk/>
            <pc:sldMk cId="1447936433" sldId="2145707561"/>
            <ac:spMk id="1362" creationId="{DA9053F2-AC30-E093-E656-346D8A61D6E9}"/>
          </ac:spMkLst>
        </pc:spChg>
        <pc:spChg chg="mod">
          <ac:chgData name="David Modrak" userId="a441ea41-a2b3-4239-bd2a-8abb7ef788d0" providerId="ADAL" clId="{8698EC01-CC0B-4DA2-8089-AEA7173C8398}" dt="2023-03-29T02:28:06.985" v="1165" actId="692"/>
          <ac:spMkLst>
            <pc:docMk/>
            <pc:sldMk cId="1447936433" sldId="2145707561"/>
            <ac:spMk id="1363" creationId="{589FE3AF-99EF-A8E3-A2D9-566F214F9C38}"/>
          </ac:spMkLst>
        </pc:spChg>
        <pc:spChg chg="mod">
          <ac:chgData name="David Modrak" userId="a441ea41-a2b3-4239-bd2a-8abb7ef788d0" providerId="ADAL" clId="{8698EC01-CC0B-4DA2-8089-AEA7173C8398}" dt="2023-03-29T02:28:06.985" v="1165" actId="692"/>
          <ac:spMkLst>
            <pc:docMk/>
            <pc:sldMk cId="1447936433" sldId="2145707561"/>
            <ac:spMk id="1364" creationId="{66D5DCA1-4E7A-AE0C-0A9B-624392FE8ADA}"/>
          </ac:spMkLst>
        </pc:spChg>
        <pc:spChg chg="mod">
          <ac:chgData name="David Modrak" userId="a441ea41-a2b3-4239-bd2a-8abb7ef788d0" providerId="ADAL" clId="{8698EC01-CC0B-4DA2-8089-AEA7173C8398}" dt="2023-03-29T02:28:06.985" v="1165" actId="692"/>
          <ac:spMkLst>
            <pc:docMk/>
            <pc:sldMk cId="1447936433" sldId="2145707561"/>
            <ac:spMk id="1365" creationId="{5A5E0703-9600-B588-7A42-9D58A91FDB20}"/>
          </ac:spMkLst>
        </pc:spChg>
        <pc:spChg chg="mod">
          <ac:chgData name="David Modrak" userId="a441ea41-a2b3-4239-bd2a-8abb7ef788d0" providerId="ADAL" clId="{8698EC01-CC0B-4DA2-8089-AEA7173C8398}" dt="2023-03-29T02:28:06.985" v="1165" actId="692"/>
          <ac:spMkLst>
            <pc:docMk/>
            <pc:sldMk cId="1447936433" sldId="2145707561"/>
            <ac:spMk id="1366" creationId="{39F63431-29D7-5E18-CEA4-1B16DC1E0403}"/>
          </ac:spMkLst>
        </pc:spChg>
        <pc:spChg chg="mod">
          <ac:chgData name="David Modrak" userId="a441ea41-a2b3-4239-bd2a-8abb7ef788d0" providerId="ADAL" clId="{8698EC01-CC0B-4DA2-8089-AEA7173C8398}" dt="2023-03-29T02:28:06.985" v="1165" actId="692"/>
          <ac:spMkLst>
            <pc:docMk/>
            <pc:sldMk cId="1447936433" sldId="2145707561"/>
            <ac:spMk id="1367" creationId="{262C441C-E436-F282-4CD3-A6F3ACC124BC}"/>
          </ac:spMkLst>
        </pc:spChg>
        <pc:spChg chg="mod">
          <ac:chgData name="David Modrak" userId="a441ea41-a2b3-4239-bd2a-8abb7ef788d0" providerId="ADAL" clId="{8698EC01-CC0B-4DA2-8089-AEA7173C8398}" dt="2023-03-29T02:28:06.985" v="1165" actId="692"/>
          <ac:spMkLst>
            <pc:docMk/>
            <pc:sldMk cId="1447936433" sldId="2145707561"/>
            <ac:spMk id="1368" creationId="{9222C0BF-DF84-5568-E496-1A034669FCF3}"/>
          </ac:spMkLst>
        </pc:spChg>
        <pc:spChg chg="mod">
          <ac:chgData name="David Modrak" userId="a441ea41-a2b3-4239-bd2a-8abb7ef788d0" providerId="ADAL" clId="{8698EC01-CC0B-4DA2-8089-AEA7173C8398}" dt="2023-03-29T02:28:06.985" v="1165" actId="692"/>
          <ac:spMkLst>
            <pc:docMk/>
            <pc:sldMk cId="1447936433" sldId="2145707561"/>
            <ac:spMk id="1369" creationId="{63010EF4-62F5-8C2B-E011-615168C7C87D}"/>
          </ac:spMkLst>
        </pc:spChg>
        <pc:spChg chg="mod">
          <ac:chgData name="David Modrak" userId="a441ea41-a2b3-4239-bd2a-8abb7ef788d0" providerId="ADAL" clId="{8698EC01-CC0B-4DA2-8089-AEA7173C8398}" dt="2023-03-29T02:28:06.985" v="1165" actId="692"/>
          <ac:spMkLst>
            <pc:docMk/>
            <pc:sldMk cId="1447936433" sldId="2145707561"/>
            <ac:spMk id="1370" creationId="{9413988C-72CC-47F9-3FD8-B6B4CF1D5E5A}"/>
          </ac:spMkLst>
        </pc:spChg>
        <pc:spChg chg="mod">
          <ac:chgData name="David Modrak" userId="a441ea41-a2b3-4239-bd2a-8abb7ef788d0" providerId="ADAL" clId="{8698EC01-CC0B-4DA2-8089-AEA7173C8398}" dt="2023-03-29T02:28:06.985" v="1165" actId="692"/>
          <ac:spMkLst>
            <pc:docMk/>
            <pc:sldMk cId="1447936433" sldId="2145707561"/>
            <ac:spMk id="1371" creationId="{CF174C56-4D72-710C-5AE8-4D7E73F8AC8E}"/>
          </ac:spMkLst>
        </pc:spChg>
        <pc:spChg chg="mod">
          <ac:chgData name="David Modrak" userId="a441ea41-a2b3-4239-bd2a-8abb7ef788d0" providerId="ADAL" clId="{8698EC01-CC0B-4DA2-8089-AEA7173C8398}" dt="2023-03-29T02:28:06.985" v="1165" actId="692"/>
          <ac:spMkLst>
            <pc:docMk/>
            <pc:sldMk cId="1447936433" sldId="2145707561"/>
            <ac:spMk id="1372" creationId="{EDE2EC4C-C376-5199-A346-10BA18D01517}"/>
          </ac:spMkLst>
        </pc:spChg>
        <pc:spChg chg="mod">
          <ac:chgData name="David Modrak" userId="a441ea41-a2b3-4239-bd2a-8abb7ef788d0" providerId="ADAL" clId="{8698EC01-CC0B-4DA2-8089-AEA7173C8398}" dt="2023-03-29T02:28:06.985" v="1165" actId="692"/>
          <ac:spMkLst>
            <pc:docMk/>
            <pc:sldMk cId="1447936433" sldId="2145707561"/>
            <ac:spMk id="1373" creationId="{C05BB2AA-AB9D-5A65-763D-028D90A97C70}"/>
          </ac:spMkLst>
        </pc:spChg>
        <pc:spChg chg="mod">
          <ac:chgData name="David Modrak" userId="a441ea41-a2b3-4239-bd2a-8abb7ef788d0" providerId="ADAL" clId="{8698EC01-CC0B-4DA2-8089-AEA7173C8398}" dt="2023-03-29T02:28:06.985" v="1165" actId="692"/>
          <ac:spMkLst>
            <pc:docMk/>
            <pc:sldMk cId="1447936433" sldId="2145707561"/>
            <ac:spMk id="1374" creationId="{8C684C38-3040-EE79-0902-AC5EFA1A6400}"/>
          </ac:spMkLst>
        </pc:spChg>
        <pc:spChg chg="mod">
          <ac:chgData name="David Modrak" userId="a441ea41-a2b3-4239-bd2a-8abb7ef788d0" providerId="ADAL" clId="{8698EC01-CC0B-4DA2-8089-AEA7173C8398}" dt="2023-03-29T02:28:06.985" v="1165" actId="692"/>
          <ac:spMkLst>
            <pc:docMk/>
            <pc:sldMk cId="1447936433" sldId="2145707561"/>
            <ac:spMk id="1375" creationId="{A2104517-1A60-543D-7B2F-694E6F2E2254}"/>
          </ac:spMkLst>
        </pc:spChg>
        <pc:spChg chg="mod">
          <ac:chgData name="David Modrak" userId="a441ea41-a2b3-4239-bd2a-8abb7ef788d0" providerId="ADAL" clId="{8698EC01-CC0B-4DA2-8089-AEA7173C8398}" dt="2023-03-29T02:28:06.985" v="1165" actId="692"/>
          <ac:spMkLst>
            <pc:docMk/>
            <pc:sldMk cId="1447936433" sldId="2145707561"/>
            <ac:spMk id="1376" creationId="{8F39090D-6179-3170-B6FE-C4F779CB8CF0}"/>
          </ac:spMkLst>
        </pc:spChg>
        <pc:spChg chg="mod">
          <ac:chgData name="David Modrak" userId="a441ea41-a2b3-4239-bd2a-8abb7ef788d0" providerId="ADAL" clId="{8698EC01-CC0B-4DA2-8089-AEA7173C8398}" dt="2023-03-29T02:28:06.985" v="1165" actId="692"/>
          <ac:spMkLst>
            <pc:docMk/>
            <pc:sldMk cId="1447936433" sldId="2145707561"/>
            <ac:spMk id="1377" creationId="{DBC7FDE9-9ABC-6895-084E-606F41AC9292}"/>
          </ac:spMkLst>
        </pc:spChg>
        <pc:spChg chg="mod">
          <ac:chgData name="David Modrak" userId="a441ea41-a2b3-4239-bd2a-8abb7ef788d0" providerId="ADAL" clId="{8698EC01-CC0B-4DA2-8089-AEA7173C8398}" dt="2023-03-29T02:28:06.985" v="1165" actId="692"/>
          <ac:spMkLst>
            <pc:docMk/>
            <pc:sldMk cId="1447936433" sldId="2145707561"/>
            <ac:spMk id="1378" creationId="{53B10A34-7E38-7955-7FDF-BE3D7065C902}"/>
          </ac:spMkLst>
        </pc:spChg>
        <pc:spChg chg="mod">
          <ac:chgData name="David Modrak" userId="a441ea41-a2b3-4239-bd2a-8abb7ef788d0" providerId="ADAL" clId="{8698EC01-CC0B-4DA2-8089-AEA7173C8398}" dt="2023-03-29T02:28:06.985" v="1165" actId="692"/>
          <ac:spMkLst>
            <pc:docMk/>
            <pc:sldMk cId="1447936433" sldId="2145707561"/>
            <ac:spMk id="1379" creationId="{9D1B7A74-E88F-1D34-03DE-D2CCA85DE9BA}"/>
          </ac:spMkLst>
        </pc:spChg>
        <pc:spChg chg="mod">
          <ac:chgData name="David Modrak" userId="a441ea41-a2b3-4239-bd2a-8abb7ef788d0" providerId="ADAL" clId="{8698EC01-CC0B-4DA2-8089-AEA7173C8398}" dt="2023-03-29T02:28:06.985" v="1165" actId="692"/>
          <ac:spMkLst>
            <pc:docMk/>
            <pc:sldMk cId="1447936433" sldId="2145707561"/>
            <ac:spMk id="1380" creationId="{0684A44C-2EAB-2CA3-ED0C-98CE96AE0E6B}"/>
          </ac:spMkLst>
        </pc:spChg>
        <pc:spChg chg="mod">
          <ac:chgData name="David Modrak" userId="a441ea41-a2b3-4239-bd2a-8abb7ef788d0" providerId="ADAL" clId="{8698EC01-CC0B-4DA2-8089-AEA7173C8398}" dt="2023-03-29T02:28:06.985" v="1165" actId="692"/>
          <ac:spMkLst>
            <pc:docMk/>
            <pc:sldMk cId="1447936433" sldId="2145707561"/>
            <ac:spMk id="1381" creationId="{3EEF953D-A61E-56F6-423D-CEB07187E9E5}"/>
          </ac:spMkLst>
        </pc:spChg>
        <pc:spChg chg="mod">
          <ac:chgData name="David Modrak" userId="a441ea41-a2b3-4239-bd2a-8abb7ef788d0" providerId="ADAL" clId="{8698EC01-CC0B-4DA2-8089-AEA7173C8398}" dt="2023-03-29T02:28:06.985" v="1165" actId="692"/>
          <ac:spMkLst>
            <pc:docMk/>
            <pc:sldMk cId="1447936433" sldId="2145707561"/>
            <ac:spMk id="1382" creationId="{F265FE72-806C-EE3D-2AC8-D0673AC51BBD}"/>
          </ac:spMkLst>
        </pc:spChg>
        <pc:spChg chg="mod">
          <ac:chgData name="David Modrak" userId="a441ea41-a2b3-4239-bd2a-8abb7ef788d0" providerId="ADAL" clId="{8698EC01-CC0B-4DA2-8089-AEA7173C8398}" dt="2023-03-29T02:28:06.985" v="1165" actId="692"/>
          <ac:spMkLst>
            <pc:docMk/>
            <pc:sldMk cId="1447936433" sldId="2145707561"/>
            <ac:spMk id="1383" creationId="{FE96F941-4825-619E-590F-903E672106A0}"/>
          </ac:spMkLst>
        </pc:spChg>
        <pc:spChg chg="mod">
          <ac:chgData name="David Modrak" userId="a441ea41-a2b3-4239-bd2a-8abb7ef788d0" providerId="ADAL" clId="{8698EC01-CC0B-4DA2-8089-AEA7173C8398}" dt="2023-03-29T02:28:06.985" v="1165" actId="692"/>
          <ac:spMkLst>
            <pc:docMk/>
            <pc:sldMk cId="1447936433" sldId="2145707561"/>
            <ac:spMk id="1384" creationId="{7BA2E894-DCDB-66A8-5379-5EBD21BF3916}"/>
          </ac:spMkLst>
        </pc:spChg>
        <pc:spChg chg="mod">
          <ac:chgData name="David Modrak" userId="a441ea41-a2b3-4239-bd2a-8abb7ef788d0" providerId="ADAL" clId="{8698EC01-CC0B-4DA2-8089-AEA7173C8398}" dt="2023-03-29T02:28:06.985" v="1165" actId="692"/>
          <ac:spMkLst>
            <pc:docMk/>
            <pc:sldMk cId="1447936433" sldId="2145707561"/>
            <ac:spMk id="1385" creationId="{BE9CDCB2-7304-952F-F020-13DAB6D4C52B}"/>
          </ac:spMkLst>
        </pc:spChg>
        <pc:spChg chg="mod">
          <ac:chgData name="David Modrak" userId="a441ea41-a2b3-4239-bd2a-8abb7ef788d0" providerId="ADAL" clId="{8698EC01-CC0B-4DA2-8089-AEA7173C8398}" dt="2023-03-29T02:28:06.985" v="1165" actId="692"/>
          <ac:spMkLst>
            <pc:docMk/>
            <pc:sldMk cId="1447936433" sldId="2145707561"/>
            <ac:spMk id="1386" creationId="{75EB0955-2CDC-24FB-354C-36B755CCD787}"/>
          </ac:spMkLst>
        </pc:spChg>
        <pc:spChg chg="mod">
          <ac:chgData name="David Modrak" userId="a441ea41-a2b3-4239-bd2a-8abb7ef788d0" providerId="ADAL" clId="{8698EC01-CC0B-4DA2-8089-AEA7173C8398}" dt="2023-03-29T02:28:06.985" v="1165" actId="692"/>
          <ac:spMkLst>
            <pc:docMk/>
            <pc:sldMk cId="1447936433" sldId="2145707561"/>
            <ac:spMk id="1387" creationId="{C8D7277D-8A90-C56F-D00E-46CCD1CF10D8}"/>
          </ac:spMkLst>
        </pc:spChg>
        <pc:spChg chg="mod">
          <ac:chgData name="David Modrak" userId="a441ea41-a2b3-4239-bd2a-8abb7ef788d0" providerId="ADAL" clId="{8698EC01-CC0B-4DA2-8089-AEA7173C8398}" dt="2023-03-29T02:28:06.985" v="1165" actId="692"/>
          <ac:spMkLst>
            <pc:docMk/>
            <pc:sldMk cId="1447936433" sldId="2145707561"/>
            <ac:spMk id="1388" creationId="{AAEBBDA3-90AA-89FF-EE79-69CED51EB4F0}"/>
          </ac:spMkLst>
        </pc:spChg>
        <pc:spChg chg="mod">
          <ac:chgData name="David Modrak" userId="a441ea41-a2b3-4239-bd2a-8abb7ef788d0" providerId="ADAL" clId="{8698EC01-CC0B-4DA2-8089-AEA7173C8398}" dt="2023-03-29T02:28:06.985" v="1165" actId="692"/>
          <ac:spMkLst>
            <pc:docMk/>
            <pc:sldMk cId="1447936433" sldId="2145707561"/>
            <ac:spMk id="1389" creationId="{E182BE13-4A0B-BDA9-E236-52D0E3E1479D}"/>
          </ac:spMkLst>
        </pc:spChg>
        <pc:spChg chg="mod">
          <ac:chgData name="David Modrak" userId="a441ea41-a2b3-4239-bd2a-8abb7ef788d0" providerId="ADAL" clId="{8698EC01-CC0B-4DA2-8089-AEA7173C8398}" dt="2023-03-29T02:28:06.985" v="1165" actId="692"/>
          <ac:spMkLst>
            <pc:docMk/>
            <pc:sldMk cId="1447936433" sldId="2145707561"/>
            <ac:spMk id="1390" creationId="{E4394744-03A1-33D0-E8B0-72289E3D7071}"/>
          </ac:spMkLst>
        </pc:spChg>
        <pc:spChg chg="mod">
          <ac:chgData name="David Modrak" userId="a441ea41-a2b3-4239-bd2a-8abb7ef788d0" providerId="ADAL" clId="{8698EC01-CC0B-4DA2-8089-AEA7173C8398}" dt="2023-03-29T02:28:06.985" v="1165" actId="692"/>
          <ac:spMkLst>
            <pc:docMk/>
            <pc:sldMk cId="1447936433" sldId="2145707561"/>
            <ac:spMk id="1391" creationId="{95B6AFC3-517F-2E1B-71BB-AA3C0FF15ED5}"/>
          </ac:spMkLst>
        </pc:spChg>
        <pc:spChg chg="mod">
          <ac:chgData name="David Modrak" userId="a441ea41-a2b3-4239-bd2a-8abb7ef788d0" providerId="ADAL" clId="{8698EC01-CC0B-4DA2-8089-AEA7173C8398}" dt="2023-03-29T02:28:06.985" v="1165" actId="692"/>
          <ac:spMkLst>
            <pc:docMk/>
            <pc:sldMk cId="1447936433" sldId="2145707561"/>
            <ac:spMk id="1392" creationId="{2B8BB21C-75DC-CDB5-EAAD-8A552539ABAC}"/>
          </ac:spMkLst>
        </pc:spChg>
        <pc:spChg chg="mod">
          <ac:chgData name="David Modrak" userId="a441ea41-a2b3-4239-bd2a-8abb7ef788d0" providerId="ADAL" clId="{8698EC01-CC0B-4DA2-8089-AEA7173C8398}" dt="2023-03-29T02:28:06.985" v="1165" actId="692"/>
          <ac:spMkLst>
            <pc:docMk/>
            <pc:sldMk cId="1447936433" sldId="2145707561"/>
            <ac:spMk id="1393" creationId="{A7DA1478-373C-C6A9-5E81-1CC1C01ADBEF}"/>
          </ac:spMkLst>
        </pc:spChg>
        <pc:spChg chg="mod">
          <ac:chgData name="David Modrak" userId="a441ea41-a2b3-4239-bd2a-8abb7ef788d0" providerId="ADAL" clId="{8698EC01-CC0B-4DA2-8089-AEA7173C8398}" dt="2023-03-29T02:28:06.985" v="1165" actId="692"/>
          <ac:spMkLst>
            <pc:docMk/>
            <pc:sldMk cId="1447936433" sldId="2145707561"/>
            <ac:spMk id="1394" creationId="{95079EE7-728C-E994-3C2D-317024E3552B}"/>
          </ac:spMkLst>
        </pc:spChg>
        <pc:spChg chg="mod">
          <ac:chgData name="David Modrak" userId="a441ea41-a2b3-4239-bd2a-8abb7ef788d0" providerId="ADAL" clId="{8698EC01-CC0B-4DA2-8089-AEA7173C8398}" dt="2023-03-29T02:28:06.985" v="1165" actId="692"/>
          <ac:spMkLst>
            <pc:docMk/>
            <pc:sldMk cId="1447936433" sldId="2145707561"/>
            <ac:spMk id="1395" creationId="{793F09A8-84E3-969F-9C25-DDD2D9EFEBA9}"/>
          </ac:spMkLst>
        </pc:spChg>
        <pc:spChg chg="mod">
          <ac:chgData name="David Modrak" userId="a441ea41-a2b3-4239-bd2a-8abb7ef788d0" providerId="ADAL" clId="{8698EC01-CC0B-4DA2-8089-AEA7173C8398}" dt="2023-03-29T02:28:06.985" v="1165" actId="692"/>
          <ac:spMkLst>
            <pc:docMk/>
            <pc:sldMk cId="1447936433" sldId="2145707561"/>
            <ac:spMk id="1396" creationId="{1AFE798B-23A3-83D9-5A21-DFAED6004989}"/>
          </ac:spMkLst>
        </pc:spChg>
        <pc:spChg chg="mod">
          <ac:chgData name="David Modrak" userId="a441ea41-a2b3-4239-bd2a-8abb7ef788d0" providerId="ADAL" clId="{8698EC01-CC0B-4DA2-8089-AEA7173C8398}" dt="2023-03-29T02:28:06.985" v="1165" actId="692"/>
          <ac:spMkLst>
            <pc:docMk/>
            <pc:sldMk cId="1447936433" sldId="2145707561"/>
            <ac:spMk id="1397" creationId="{E4AB2797-AC25-FD02-CFE0-12E6E8C2DB16}"/>
          </ac:spMkLst>
        </pc:spChg>
        <pc:spChg chg="mod">
          <ac:chgData name="David Modrak" userId="a441ea41-a2b3-4239-bd2a-8abb7ef788d0" providerId="ADAL" clId="{8698EC01-CC0B-4DA2-8089-AEA7173C8398}" dt="2023-03-29T02:28:06.985" v="1165" actId="692"/>
          <ac:spMkLst>
            <pc:docMk/>
            <pc:sldMk cId="1447936433" sldId="2145707561"/>
            <ac:spMk id="1398" creationId="{AF4D24E1-C039-7488-337B-FD137AA1F34F}"/>
          </ac:spMkLst>
        </pc:spChg>
        <pc:spChg chg="mod">
          <ac:chgData name="David Modrak" userId="a441ea41-a2b3-4239-bd2a-8abb7ef788d0" providerId="ADAL" clId="{8698EC01-CC0B-4DA2-8089-AEA7173C8398}" dt="2023-03-29T02:28:06.985" v="1165" actId="692"/>
          <ac:spMkLst>
            <pc:docMk/>
            <pc:sldMk cId="1447936433" sldId="2145707561"/>
            <ac:spMk id="1399" creationId="{F52E76AF-99E1-DDCE-90ED-AB3C3AAC129F}"/>
          </ac:spMkLst>
        </pc:spChg>
        <pc:spChg chg="mod">
          <ac:chgData name="David Modrak" userId="a441ea41-a2b3-4239-bd2a-8abb7ef788d0" providerId="ADAL" clId="{8698EC01-CC0B-4DA2-8089-AEA7173C8398}" dt="2023-03-29T02:28:06.985" v="1165" actId="692"/>
          <ac:spMkLst>
            <pc:docMk/>
            <pc:sldMk cId="1447936433" sldId="2145707561"/>
            <ac:spMk id="1400" creationId="{1A57AB9A-C7ED-B9BD-B717-FF5FA6E03102}"/>
          </ac:spMkLst>
        </pc:spChg>
        <pc:spChg chg="mod">
          <ac:chgData name="David Modrak" userId="a441ea41-a2b3-4239-bd2a-8abb7ef788d0" providerId="ADAL" clId="{8698EC01-CC0B-4DA2-8089-AEA7173C8398}" dt="2023-03-29T02:28:06.985" v="1165" actId="692"/>
          <ac:spMkLst>
            <pc:docMk/>
            <pc:sldMk cId="1447936433" sldId="2145707561"/>
            <ac:spMk id="1401" creationId="{B3C6BB0B-93C0-94DC-3E18-5B469CCE21B2}"/>
          </ac:spMkLst>
        </pc:spChg>
        <pc:spChg chg="mod">
          <ac:chgData name="David Modrak" userId="a441ea41-a2b3-4239-bd2a-8abb7ef788d0" providerId="ADAL" clId="{8698EC01-CC0B-4DA2-8089-AEA7173C8398}" dt="2023-03-29T02:28:06.985" v="1165" actId="692"/>
          <ac:spMkLst>
            <pc:docMk/>
            <pc:sldMk cId="1447936433" sldId="2145707561"/>
            <ac:spMk id="1402" creationId="{10244CA9-5251-91D0-E680-1E5F3ABF1C65}"/>
          </ac:spMkLst>
        </pc:spChg>
        <pc:spChg chg="mod">
          <ac:chgData name="David Modrak" userId="a441ea41-a2b3-4239-bd2a-8abb7ef788d0" providerId="ADAL" clId="{8698EC01-CC0B-4DA2-8089-AEA7173C8398}" dt="2023-03-29T02:28:06.985" v="1165" actId="692"/>
          <ac:spMkLst>
            <pc:docMk/>
            <pc:sldMk cId="1447936433" sldId="2145707561"/>
            <ac:spMk id="1403" creationId="{95081DD8-2EC0-0B84-D234-BC931D2988FF}"/>
          </ac:spMkLst>
        </pc:spChg>
        <pc:spChg chg="mod">
          <ac:chgData name="David Modrak" userId="a441ea41-a2b3-4239-bd2a-8abb7ef788d0" providerId="ADAL" clId="{8698EC01-CC0B-4DA2-8089-AEA7173C8398}" dt="2023-03-29T02:28:06.985" v="1165" actId="692"/>
          <ac:spMkLst>
            <pc:docMk/>
            <pc:sldMk cId="1447936433" sldId="2145707561"/>
            <ac:spMk id="1404" creationId="{574D6A5B-DE47-3D7A-3866-9AC7AD799662}"/>
          </ac:spMkLst>
        </pc:spChg>
        <pc:spChg chg="mod">
          <ac:chgData name="David Modrak" userId="a441ea41-a2b3-4239-bd2a-8abb7ef788d0" providerId="ADAL" clId="{8698EC01-CC0B-4DA2-8089-AEA7173C8398}" dt="2023-03-29T02:28:06.985" v="1165" actId="692"/>
          <ac:spMkLst>
            <pc:docMk/>
            <pc:sldMk cId="1447936433" sldId="2145707561"/>
            <ac:spMk id="1405" creationId="{31FC770E-23F5-5F14-0E89-5235ACEA8B7D}"/>
          </ac:spMkLst>
        </pc:spChg>
        <pc:spChg chg="mod">
          <ac:chgData name="David Modrak" userId="a441ea41-a2b3-4239-bd2a-8abb7ef788d0" providerId="ADAL" clId="{8698EC01-CC0B-4DA2-8089-AEA7173C8398}" dt="2023-03-29T02:28:06.985" v="1165" actId="692"/>
          <ac:spMkLst>
            <pc:docMk/>
            <pc:sldMk cId="1447936433" sldId="2145707561"/>
            <ac:spMk id="1406" creationId="{DC05E633-54AD-5EDE-CFBA-F6306B3684AF}"/>
          </ac:spMkLst>
        </pc:spChg>
        <pc:spChg chg="mod">
          <ac:chgData name="David Modrak" userId="a441ea41-a2b3-4239-bd2a-8abb7ef788d0" providerId="ADAL" clId="{8698EC01-CC0B-4DA2-8089-AEA7173C8398}" dt="2023-03-29T02:28:06.985" v="1165" actId="692"/>
          <ac:spMkLst>
            <pc:docMk/>
            <pc:sldMk cId="1447936433" sldId="2145707561"/>
            <ac:spMk id="1407" creationId="{5E108185-9659-059C-A38A-B2FFC8E04041}"/>
          </ac:spMkLst>
        </pc:spChg>
        <pc:spChg chg="mod">
          <ac:chgData name="David Modrak" userId="a441ea41-a2b3-4239-bd2a-8abb7ef788d0" providerId="ADAL" clId="{8698EC01-CC0B-4DA2-8089-AEA7173C8398}" dt="2023-03-29T02:28:06.985" v="1165" actId="692"/>
          <ac:spMkLst>
            <pc:docMk/>
            <pc:sldMk cId="1447936433" sldId="2145707561"/>
            <ac:spMk id="1408" creationId="{45CB9DAD-12FB-A66C-15BE-09D070B6BD08}"/>
          </ac:spMkLst>
        </pc:spChg>
        <pc:spChg chg="mod">
          <ac:chgData name="David Modrak" userId="a441ea41-a2b3-4239-bd2a-8abb7ef788d0" providerId="ADAL" clId="{8698EC01-CC0B-4DA2-8089-AEA7173C8398}" dt="2023-03-29T02:28:06.985" v="1165" actId="692"/>
          <ac:spMkLst>
            <pc:docMk/>
            <pc:sldMk cId="1447936433" sldId="2145707561"/>
            <ac:spMk id="1409" creationId="{176C35D3-EDBD-F517-4A9D-A13F33FBF8CA}"/>
          </ac:spMkLst>
        </pc:spChg>
        <pc:spChg chg="mod">
          <ac:chgData name="David Modrak" userId="a441ea41-a2b3-4239-bd2a-8abb7ef788d0" providerId="ADAL" clId="{8698EC01-CC0B-4DA2-8089-AEA7173C8398}" dt="2023-03-29T02:28:06.985" v="1165" actId="692"/>
          <ac:spMkLst>
            <pc:docMk/>
            <pc:sldMk cId="1447936433" sldId="2145707561"/>
            <ac:spMk id="1410" creationId="{2DD8D8BD-A602-99CB-D87E-324F4BCBF85D}"/>
          </ac:spMkLst>
        </pc:spChg>
        <pc:spChg chg="mod">
          <ac:chgData name="David Modrak" userId="a441ea41-a2b3-4239-bd2a-8abb7ef788d0" providerId="ADAL" clId="{8698EC01-CC0B-4DA2-8089-AEA7173C8398}" dt="2023-03-29T02:28:06.985" v="1165" actId="692"/>
          <ac:spMkLst>
            <pc:docMk/>
            <pc:sldMk cId="1447936433" sldId="2145707561"/>
            <ac:spMk id="1411" creationId="{84770D27-84E1-4FBC-80F4-3536A2492314}"/>
          </ac:spMkLst>
        </pc:spChg>
        <pc:spChg chg="mod">
          <ac:chgData name="David Modrak" userId="a441ea41-a2b3-4239-bd2a-8abb7ef788d0" providerId="ADAL" clId="{8698EC01-CC0B-4DA2-8089-AEA7173C8398}" dt="2023-03-29T02:28:06.985" v="1165" actId="692"/>
          <ac:spMkLst>
            <pc:docMk/>
            <pc:sldMk cId="1447936433" sldId="2145707561"/>
            <ac:spMk id="1412" creationId="{24BCD24A-F0E2-E774-A9D1-65E68AF9D9EC}"/>
          </ac:spMkLst>
        </pc:spChg>
        <pc:spChg chg="mod">
          <ac:chgData name="David Modrak" userId="a441ea41-a2b3-4239-bd2a-8abb7ef788d0" providerId="ADAL" clId="{8698EC01-CC0B-4DA2-8089-AEA7173C8398}" dt="2023-03-29T02:28:06.985" v="1165" actId="692"/>
          <ac:spMkLst>
            <pc:docMk/>
            <pc:sldMk cId="1447936433" sldId="2145707561"/>
            <ac:spMk id="1413" creationId="{CEE50152-78D9-464D-15BE-CE3797C7110B}"/>
          </ac:spMkLst>
        </pc:spChg>
        <pc:spChg chg="mod">
          <ac:chgData name="David Modrak" userId="a441ea41-a2b3-4239-bd2a-8abb7ef788d0" providerId="ADAL" clId="{8698EC01-CC0B-4DA2-8089-AEA7173C8398}" dt="2023-03-29T02:28:06.985" v="1165" actId="692"/>
          <ac:spMkLst>
            <pc:docMk/>
            <pc:sldMk cId="1447936433" sldId="2145707561"/>
            <ac:spMk id="1414" creationId="{83A18E51-9DC1-8909-F988-5A9073B02B6F}"/>
          </ac:spMkLst>
        </pc:spChg>
        <pc:spChg chg="mod">
          <ac:chgData name="David Modrak" userId="a441ea41-a2b3-4239-bd2a-8abb7ef788d0" providerId="ADAL" clId="{8698EC01-CC0B-4DA2-8089-AEA7173C8398}" dt="2023-03-29T02:28:06.985" v="1165" actId="692"/>
          <ac:spMkLst>
            <pc:docMk/>
            <pc:sldMk cId="1447936433" sldId="2145707561"/>
            <ac:spMk id="1415" creationId="{5AE796F8-53E5-F7C0-151F-0681CBC74390}"/>
          </ac:spMkLst>
        </pc:spChg>
        <pc:spChg chg="mod">
          <ac:chgData name="David Modrak" userId="a441ea41-a2b3-4239-bd2a-8abb7ef788d0" providerId="ADAL" clId="{8698EC01-CC0B-4DA2-8089-AEA7173C8398}" dt="2023-03-29T02:28:06.985" v="1165" actId="692"/>
          <ac:spMkLst>
            <pc:docMk/>
            <pc:sldMk cId="1447936433" sldId="2145707561"/>
            <ac:spMk id="1416" creationId="{BD588C7B-140C-F10D-9967-04699FCC7442}"/>
          </ac:spMkLst>
        </pc:spChg>
        <pc:spChg chg="mod">
          <ac:chgData name="David Modrak" userId="a441ea41-a2b3-4239-bd2a-8abb7ef788d0" providerId="ADAL" clId="{8698EC01-CC0B-4DA2-8089-AEA7173C8398}" dt="2023-03-29T02:28:06.985" v="1165" actId="692"/>
          <ac:spMkLst>
            <pc:docMk/>
            <pc:sldMk cId="1447936433" sldId="2145707561"/>
            <ac:spMk id="1417" creationId="{743900F4-5167-DD55-AC74-A0B9B84EE6A3}"/>
          </ac:spMkLst>
        </pc:spChg>
        <pc:spChg chg="mod">
          <ac:chgData name="David Modrak" userId="a441ea41-a2b3-4239-bd2a-8abb7ef788d0" providerId="ADAL" clId="{8698EC01-CC0B-4DA2-8089-AEA7173C8398}" dt="2023-03-29T02:28:06.985" v="1165" actId="692"/>
          <ac:spMkLst>
            <pc:docMk/>
            <pc:sldMk cId="1447936433" sldId="2145707561"/>
            <ac:spMk id="1418" creationId="{B5746233-F9AE-5381-B3E0-A08AC9FBB3A5}"/>
          </ac:spMkLst>
        </pc:spChg>
        <pc:spChg chg="mod">
          <ac:chgData name="David Modrak" userId="a441ea41-a2b3-4239-bd2a-8abb7ef788d0" providerId="ADAL" clId="{8698EC01-CC0B-4DA2-8089-AEA7173C8398}" dt="2023-03-29T02:28:06.985" v="1165" actId="692"/>
          <ac:spMkLst>
            <pc:docMk/>
            <pc:sldMk cId="1447936433" sldId="2145707561"/>
            <ac:spMk id="1419" creationId="{BD1C5DCD-2EBC-4929-55DF-1FF0FF1757F2}"/>
          </ac:spMkLst>
        </pc:spChg>
        <pc:spChg chg="mod">
          <ac:chgData name="David Modrak" userId="a441ea41-a2b3-4239-bd2a-8abb7ef788d0" providerId="ADAL" clId="{8698EC01-CC0B-4DA2-8089-AEA7173C8398}" dt="2023-03-29T02:28:06.985" v="1165" actId="692"/>
          <ac:spMkLst>
            <pc:docMk/>
            <pc:sldMk cId="1447936433" sldId="2145707561"/>
            <ac:spMk id="1420" creationId="{A08A8A4C-E3F9-6615-94B2-6D70C85B484A}"/>
          </ac:spMkLst>
        </pc:spChg>
        <pc:spChg chg="mod">
          <ac:chgData name="David Modrak" userId="a441ea41-a2b3-4239-bd2a-8abb7ef788d0" providerId="ADAL" clId="{8698EC01-CC0B-4DA2-8089-AEA7173C8398}" dt="2023-03-29T02:28:06.985" v="1165" actId="692"/>
          <ac:spMkLst>
            <pc:docMk/>
            <pc:sldMk cId="1447936433" sldId="2145707561"/>
            <ac:spMk id="1421" creationId="{B9F8C0C6-1E0D-4AEA-EAC6-D766BA0BA715}"/>
          </ac:spMkLst>
        </pc:spChg>
        <pc:spChg chg="mod">
          <ac:chgData name="David Modrak" userId="a441ea41-a2b3-4239-bd2a-8abb7ef788d0" providerId="ADAL" clId="{8698EC01-CC0B-4DA2-8089-AEA7173C8398}" dt="2023-03-29T02:28:06.985" v="1165" actId="692"/>
          <ac:spMkLst>
            <pc:docMk/>
            <pc:sldMk cId="1447936433" sldId="2145707561"/>
            <ac:spMk id="1422" creationId="{DA57253A-5685-F396-3C3F-8177B66C226E}"/>
          </ac:spMkLst>
        </pc:spChg>
        <pc:spChg chg="mod">
          <ac:chgData name="David Modrak" userId="a441ea41-a2b3-4239-bd2a-8abb7ef788d0" providerId="ADAL" clId="{8698EC01-CC0B-4DA2-8089-AEA7173C8398}" dt="2023-03-29T02:28:06.985" v="1165" actId="692"/>
          <ac:spMkLst>
            <pc:docMk/>
            <pc:sldMk cId="1447936433" sldId="2145707561"/>
            <ac:spMk id="1423" creationId="{51638EC6-20D6-6012-D468-30A661B4FE68}"/>
          </ac:spMkLst>
        </pc:spChg>
        <pc:spChg chg="mod">
          <ac:chgData name="David Modrak" userId="a441ea41-a2b3-4239-bd2a-8abb7ef788d0" providerId="ADAL" clId="{8698EC01-CC0B-4DA2-8089-AEA7173C8398}" dt="2023-03-29T02:28:06.985" v="1165" actId="692"/>
          <ac:spMkLst>
            <pc:docMk/>
            <pc:sldMk cId="1447936433" sldId="2145707561"/>
            <ac:spMk id="1424" creationId="{BF080128-F0CD-3B2C-E1ED-D347E097685A}"/>
          </ac:spMkLst>
        </pc:spChg>
        <pc:spChg chg="mod">
          <ac:chgData name="David Modrak" userId="a441ea41-a2b3-4239-bd2a-8abb7ef788d0" providerId="ADAL" clId="{8698EC01-CC0B-4DA2-8089-AEA7173C8398}" dt="2023-03-29T02:28:06.985" v="1165" actId="692"/>
          <ac:spMkLst>
            <pc:docMk/>
            <pc:sldMk cId="1447936433" sldId="2145707561"/>
            <ac:spMk id="1425" creationId="{09B60C2B-B101-CE75-B7A7-4908BA1B2B26}"/>
          </ac:spMkLst>
        </pc:spChg>
        <pc:spChg chg="mod">
          <ac:chgData name="David Modrak" userId="a441ea41-a2b3-4239-bd2a-8abb7ef788d0" providerId="ADAL" clId="{8698EC01-CC0B-4DA2-8089-AEA7173C8398}" dt="2023-03-29T02:28:06.985" v="1165" actId="692"/>
          <ac:spMkLst>
            <pc:docMk/>
            <pc:sldMk cId="1447936433" sldId="2145707561"/>
            <ac:spMk id="1426" creationId="{CDB46B3B-2261-9591-731B-FAEEF8B3626A}"/>
          </ac:spMkLst>
        </pc:spChg>
        <pc:spChg chg="mod">
          <ac:chgData name="David Modrak" userId="a441ea41-a2b3-4239-bd2a-8abb7ef788d0" providerId="ADAL" clId="{8698EC01-CC0B-4DA2-8089-AEA7173C8398}" dt="2023-03-29T02:28:06.985" v="1165" actId="692"/>
          <ac:spMkLst>
            <pc:docMk/>
            <pc:sldMk cId="1447936433" sldId="2145707561"/>
            <ac:spMk id="1427" creationId="{EB15FB8B-287C-7F1E-FE0C-E88D132E9150}"/>
          </ac:spMkLst>
        </pc:spChg>
        <pc:spChg chg="mod">
          <ac:chgData name="David Modrak" userId="a441ea41-a2b3-4239-bd2a-8abb7ef788d0" providerId="ADAL" clId="{8698EC01-CC0B-4DA2-8089-AEA7173C8398}" dt="2023-03-29T02:28:06.985" v="1165" actId="692"/>
          <ac:spMkLst>
            <pc:docMk/>
            <pc:sldMk cId="1447936433" sldId="2145707561"/>
            <ac:spMk id="1428" creationId="{759E03E3-FF8C-1E03-4540-A4B635D6E47E}"/>
          </ac:spMkLst>
        </pc:spChg>
        <pc:spChg chg="mod">
          <ac:chgData name="David Modrak" userId="a441ea41-a2b3-4239-bd2a-8abb7ef788d0" providerId="ADAL" clId="{8698EC01-CC0B-4DA2-8089-AEA7173C8398}" dt="2023-03-29T02:28:06.985" v="1165" actId="692"/>
          <ac:spMkLst>
            <pc:docMk/>
            <pc:sldMk cId="1447936433" sldId="2145707561"/>
            <ac:spMk id="1429" creationId="{847B9EC5-086E-419B-83C7-62C91E69355B}"/>
          </ac:spMkLst>
        </pc:spChg>
        <pc:spChg chg="mod">
          <ac:chgData name="David Modrak" userId="a441ea41-a2b3-4239-bd2a-8abb7ef788d0" providerId="ADAL" clId="{8698EC01-CC0B-4DA2-8089-AEA7173C8398}" dt="2023-03-29T02:28:06.985" v="1165" actId="692"/>
          <ac:spMkLst>
            <pc:docMk/>
            <pc:sldMk cId="1447936433" sldId="2145707561"/>
            <ac:spMk id="1430" creationId="{CB5C6874-76E3-5AAD-F57A-FCA0B0414714}"/>
          </ac:spMkLst>
        </pc:spChg>
        <pc:spChg chg="mod">
          <ac:chgData name="David Modrak" userId="a441ea41-a2b3-4239-bd2a-8abb7ef788d0" providerId="ADAL" clId="{8698EC01-CC0B-4DA2-8089-AEA7173C8398}" dt="2023-03-29T02:28:06.985" v="1165" actId="692"/>
          <ac:spMkLst>
            <pc:docMk/>
            <pc:sldMk cId="1447936433" sldId="2145707561"/>
            <ac:spMk id="1431" creationId="{103F5234-9346-29E3-6814-5E752F0BD5B6}"/>
          </ac:spMkLst>
        </pc:spChg>
        <pc:spChg chg="mod">
          <ac:chgData name="David Modrak" userId="a441ea41-a2b3-4239-bd2a-8abb7ef788d0" providerId="ADAL" clId="{8698EC01-CC0B-4DA2-8089-AEA7173C8398}" dt="2023-03-29T02:28:06.985" v="1165" actId="692"/>
          <ac:spMkLst>
            <pc:docMk/>
            <pc:sldMk cId="1447936433" sldId="2145707561"/>
            <ac:spMk id="1432" creationId="{A3A048E1-4963-6FED-5336-C22A239CE53B}"/>
          </ac:spMkLst>
        </pc:spChg>
        <pc:spChg chg="mod">
          <ac:chgData name="David Modrak" userId="a441ea41-a2b3-4239-bd2a-8abb7ef788d0" providerId="ADAL" clId="{8698EC01-CC0B-4DA2-8089-AEA7173C8398}" dt="2023-03-29T02:28:06.985" v="1165" actId="692"/>
          <ac:spMkLst>
            <pc:docMk/>
            <pc:sldMk cId="1447936433" sldId="2145707561"/>
            <ac:spMk id="1433" creationId="{C9A32590-E5C0-F841-C3E3-F80BBE722B56}"/>
          </ac:spMkLst>
        </pc:spChg>
        <pc:spChg chg="mod">
          <ac:chgData name="David Modrak" userId="a441ea41-a2b3-4239-bd2a-8abb7ef788d0" providerId="ADAL" clId="{8698EC01-CC0B-4DA2-8089-AEA7173C8398}" dt="2023-03-29T02:28:06.985" v="1165" actId="692"/>
          <ac:spMkLst>
            <pc:docMk/>
            <pc:sldMk cId="1447936433" sldId="2145707561"/>
            <ac:spMk id="1434" creationId="{6958F04D-0342-635D-64CE-FF3289B890F7}"/>
          </ac:spMkLst>
        </pc:spChg>
        <pc:spChg chg="mod">
          <ac:chgData name="David Modrak" userId="a441ea41-a2b3-4239-bd2a-8abb7ef788d0" providerId="ADAL" clId="{8698EC01-CC0B-4DA2-8089-AEA7173C8398}" dt="2023-03-29T02:28:06.985" v="1165" actId="692"/>
          <ac:spMkLst>
            <pc:docMk/>
            <pc:sldMk cId="1447936433" sldId="2145707561"/>
            <ac:spMk id="1435" creationId="{5E20103F-DB86-1038-7EF0-52D085FD90F4}"/>
          </ac:spMkLst>
        </pc:spChg>
        <pc:spChg chg="mod">
          <ac:chgData name="David Modrak" userId="a441ea41-a2b3-4239-bd2a-8abb7ef788d0" providerId="ADAL" clId="{8698EC01-CC0B-4DA2-8089-AEA7173C8398}" dt="2023-03-29T02:28:06.985" v="1165" actId="692"/>
          <ac:spMkLst>
            <pc:docMk/>
            <pc:sldMk cId="1447936433" sldId="2145707561"/>
            <ac:spMk id="1436" creationId="{38AD4750-B6D1-E744-6A2C-956283878BD1}"/>
          </ac:spMkLst>
        </pc:spChg>
        <pc:spChg chg="mod">
          <ac:chgData name="David Modrak" userId="a441ea41-a2b3-4239-bd2a-8abb7ef788d0" providerId="ADAL" clId="{8698EC01-CC0B-4DA2-8089-AEA7173C8398}" dt="2023-03-29T02:28:06.985" v="1165" actId="692"/>
          <ac:spMkLst>
            <pc:docMk/>
            <pc:sldMk cId="1447936433" sldId="2145707561"/>
            <ac:spMk id="1437" creationId="{1E1F7FCB-25E7-1B5B-03A1-B72F8AE2A58A}"/>
          </ac:spMkLst>
        </pc:spChg>
        <pc:spChg chg="mod">
          <ac:chgData name="David Modrak" userId="a441ea41-a2b3-4239-bd2a-8abb7ef788d0" providerId="ADAL" clId="{8698EC01-CC0B-4DA2-8089-AEA7173C8398}" dt="2023-03-29T02:28:06.985" v="1165" actId="692"/>
          <ac:spMkLst>
            <pc:docMk/>
            <pc:sldMk cId="1447936433" sldId="2145707561"/>
            <ac:spMk id="1438" creationId="{C6F2B41D-A024-C148-BB31-B38079C3E4D6}"/>
          </ac:spMkLst>
        </pc:spChg>
        <pc:spChg chg="mod">
          <ac:chgData name="David Modrak" userId="a441ea41-a2b3-4239-bd2a-8abb7ef788d0" providerId="ADAL" clId="{8698EC01-CC0B-4DA2-8089-AEA7173C8398}" dt="2023-03-29T02:28:06.985" v="1165" actId="692"/>
          <ac:spMkLst>
            <pc:docMk/>
            <pc:sldMk cId="1447936433" sldId="2145707561"/>
            <ac:spMk id="1439" creationId="{DBCCDE36-09FE-E53E-DCCD-4F7F94EAD25A}"/>
          </ac:spMkLst>
        </pc:spChg>
        <pc:spChg chg="mod">
          <ac:chgData name="David Modrak" userId="a441ea41-a2b3-4239-bd2a-8abb7ef788d0" providerId="ADAL" clId="{8698EC01-CC0B-4DA2-8089-AEA7173C8398}" dt="2023-03-29T02:28:06.985" v="1165" actId="692"/>
          <ac:spMkLst>
            <pc:docMk/>
            <pc:sldMk cId="1447936433" sldId="2145707561"/>
            <ac:spMk id="1440" creationId="{4C532491-E9FF-0BD9-B9B5-3CA91AFEC6EA}"/>
          </ac:spMkLst>
        </pc:spChg>
        <pc:spChg chg="mod">
          <ac:chgData name="David Modrak" userId="a441ea41-a2b3-4239-bd2a-8abb7ef788d0" providerId="ADAL" clId="{8698EC01-CC0B-4DA2-8089-AEA7173C8398}" dt="2023-03-29T02:28:06.985" v="1165" actId="692"/>
          <ac:spMkLst>
            <pc:docMk/>
            <pc:sldMk cId="1447936433" sldId="2145707561"/>
            <ac:spMk id="1441" creationId="{E6EBD94A-94F7-C3FB-D015-BBAA9D3BF77B}"/>
          </ac:spMkLst>
        </pc:spChg>
        <pc:spChg chg="mod">
          <ac:chgData name="David Modrak" userId="a441ea41-a2b3-4239-bd2a-8abb7ef788d0" providerId="ADAL" clId="{8698EC01-CC0B-4DA2-8089-AEA7173C8398}" dt="2023-03-29T02:28:06.985" v="1165" actId="692"/>
          <ac:spMkLst>
            <pc:docMk/>
            <pc:sldMk cId="1447936433" sldId="2145707561"/>
            <ac:spMk id="1442" creationId="{EBCBAA7B-4B82-48C2-A812-B4917C09855B}"/>
          </ac:spMkLst>
        </pc:spChg>
        <pc:spChg chg="mod">
          <ac:chgData name="David Modrak" userId="a441ea41-a2b3-4239-bd2a-8abb7ef788d0" providerId="ADAL" clId="{8698EC01-CC0B-4DA2-8089-AEA7173C8398}" dt="2023-03-29T02:28:06.985" v="1165" actId="692"/>
          <ac:spMkLst>
            <pc:docMk/>
            <pc:sldMk cId="1447936433" sldId="2145707561"/>
            <ac:spMk id="1443" creationId="{85A2CA7A-868E-81AB-C260-A5DB58A086D2}"/>
          </ac:spMkLst>
        </pc:spChg>
        <pc:spChg chg="mod">
          <ac:chgData name="David Modrak" userId="a441ea41-a2b3-4239-bd2a-8abb7ef788d0" providerId="ADAL" clId="{8698EC01-CC0B-4DA2-8089-AEA7173C8398}" dt="2023-03-29T02:28:06.985" v="1165" actId="692"/>
          <ac:spMkLst>
            <pc:docMk/>
            <pc:sldMk cId="1447936433" sldId="2145707561"/>
            <ac:spMk id="1444" creationId="{7EE8A5C4-E839-48C6-8450-DEE3EADA40EC}"/>
          </ac:spMkLst>
        </pc:spChg>
        <pc:spChg chg="mod">
          <ac:chgData name="David Modrak" userId="a441ea41-a2b3-4239-bd2a-8abb7ef788d0" providerId="ADAL" clId="{8698EC01-CC0B-4DA2-8089-AEA7173C8398}" dt="2023-03-29T02:28:06.985" v="1165" actId="692"/>
          <ac:spMkLst>
            <pc:docMk/>
            <pc:sldMk cId="1447936433" sldId="2145707561"/>
            <ac:spMk id="1445" creationId="{19B275DF-6D95-2D5A-F06A-5B6AAEBF4BC5}"/>
          </ac:spMkLst>
        </pc:spChg>
        <pc:spChg chg="mod">
          <ac:chgData name="David Modrak" userId="a441ea41-a2b3-4239-bd2a-8abb7ef788d0" providerId="ADAL" clId="{8698EC01-CC0B-4DA2-8089-AEA7173C8398}" dt="2023-03-29T02:28:06.985" v="1165" actId="692"/>
          <ac:spMkLst>
            <pc:docMk/>
            <pc:sldMk cId="1447936433" sldId="2145707561"/>
            <ac:spMk id="1446" creationId="{861EB88F-CC85-8AC9-A8C2-9C5363C5E5A2}"/>
          </ac:spMkLst>
        </pc:spChg>
        <pc:spChg chg="mod">
          <ac:chgData name="David Modrak" userId="a441ea41-a2b3-4239-bd2a-8abb7ef788d0" providerId="ADAL" clId="{8698EC01-CC0B-4DA2-8089-AEA7173C8398}" dt="2023-03-29T02:28:06.985" v="1165" actId="692"/>
          <ac:spMkLst>
            <pc:docMk/>
            <pc:sldMk cId="1447936433" sldId="2145707561"/>
            <ac:spMk id="1447" creationId="{5EDCA4B1-FDBA-93A8-FFCF-E6963792F3AC}"/>
          </ac:spMkLst>
        </pc:spChg>
        <pc:spChg chg="mod">
          <ac:chgData name="David Modrak" userId="a441ea41-a2b3-4239-bd2a-8abb7ef788d0" providerId="ADAL" clId="{8698EC01-CC0B-4DA2-8089-AEA7173C8398}" dt="2023-03-29T02:28:06.985" v="1165" actId="692"/>
          <ac:spMkLst>
            <pc:docMk/>
            <pc:sldMk cId="1447936433" sldId="2145707561"/>
            <ac:spMk id="1448" creationId="{629E7C84-3C09-D2A9-1C24-4CFD29792094}"/>
          </ac:spMkLst>
        </pc:spChg>
        <pc:spChg chg="mod">
          <ac:chgData name="David Modrak" userId="a441ea41-a2b3-4239-bd2a-8abb7ef788d0" providerId="ADAL" clId="{8698EC01-CC0B-4DA2-8089-AEA7173C8398}" dt="2023-03-29T02:28:06.985" v="1165" actId="692"/>
          <ac:spMkLst>
            <pc:docMk/>
            <pc:sldMk cId="1447936433" sldId="2145707561"/>
            <ac:spMk id="1449" creationId="{74A9477F-A1F8-DE09-3C1D-1277CC75DD7F}"/>
          </ac:spMkLst>
        </pc:spChg>
        <pc:spChg chg="mod">
          <ac:chgData name="David Modrak" userId="a441ea41-a2b3-4239-bd2a-8abb7ef788d0" providerId="ADAL" clId="{8698EC01-CC0B-4DA2-8089-AEA7173C8398}" dt="2023-03-29T02:28:06.985" v="1165" actId="692"/>
          <ac:spMkLst>
            <pc:docMk/>
            <pc:sldMk cId="1447936433" sldId="2145707561"/>
            <ac:spMk id="1450" creationId="{1414A3A5-64A1-A023-1FC8-9371ADDAEF14}"/>
          </ac:spMkLst>
        </pc:spChg>
        <pc:spChg chg="mod">
          <ac:chgData name="David Modrak" userId="a441ea41-a2b3-4239-bd2a-8abb7ef788d0" providerId="ADAL" clId="{8698EC01-CC0B-4DA2-8089-AEA7173C8398}" dt="2023-03-29T02:28:06.985" v="1165" actId="692"/>
          <ac:spMkLst>
            <pc:docMk/>
            <pc:sldMk cId="1447936433" sldId="2145707561"/>
            <ac:spMk id="1451" creationId="{32CF9009-28BF-BA92-1C71-A8B97D1914E3}"/>
          </ac:spMkLst>
        </pc:spChg>
        <pc:spChg chg="mod">
          <ac:chgData name="David Modrak" userId="a441ea41-a2b3-4239-bd2a-8abb7ef788d0" providerId="ADAL" clId="{8698EC01-CC0B-4DA2-8089-AEA7173C8398}" dt="2023-03-29T02:29:57.080" v="1176" actId="692"/>
          <ac:spMkLst>
            <pc:docMk/>
            <pc:sldMk cId="1447936433" sldId="2145707561"/>
            <ac:spMk id="1456" creationId="{BB5C5CED-F92C-5F40-A706-F3DAE02A696A}"/>
          </ac:spMkLst>
        </pc:spChg>
        <pc:spChg chg="mod">
          <ac:chgData name="David Modrak" userId="a441ea41-a2b3-4239-bd2a-8abb7ef788d0" providerId="ADAL" clId="{8698EC01-CC0B-4DA2-8089-AEA7173C8398}" dt="2023-03-29T02:29:57.080" v="1176" actId="692"/>
          <ac:spMkLst>
            <pc:docMk/>
            <pc:sldMk cId="1447936433" sldId="2145707561"/>
            <ac:spMk id="1457" creationId="{7C977A15-0E1A-D2B9-7D87-8EFF2668A001}"/>
          </ac:spMkLst>
        </pc:spChg>
        <pc:spChg chg="mod">
          <ac:chgData name="David Modrak" userId="a441ea41-a2b3-4239-bd2a-8abb7ef788d0" providerId="ADAL" clId="{8698EC01-CC0B-4DA2-8089-AEA7173C8398}" dt="2023-03-29T02:29:57.080" v="1176" actId="692"/>
          <ac:spMkLst>
            <pc:docMk/>
            <pc:sldMk cId="1447936433" sldId="2145707561"/>
            <ac:spMk id="1458" creationId="{79A1598B-4B90-1EE1-3557-C602A58E0812}"/>
          </ac:spMkLst>
        </pc:spChg>
        <pc:spChg chg="mod">
          <ac:chgData name="David Modrak" userId="a441ea41-a2b3-4239-bd2a-8abb7ef788d0" providerId="ADAL" clId="{8698EC01-CC0B-4DA2-8089-AEA7173C8398}" dt="2023-03-29T02:29:57.080" v="1176" actId="692"/>
          <ac:spMkLst>
            <pc:docMk/>
            <pc:sldMk cId="1447936433" sldId="2145707561"/>
            <ac:spMk id="1459" creationId="{E1745F15-341C-72B5-218C-BD48A0E423FE}"/>
          </ac:spMkLst>
        </pc:spChg>
        <pc:spChg chg="mod">
          <ac:chgData name="David Modrak" userId="a441ea41-a2b3-4239-bd2a-8abb7ef788d0" providerId="ADAL" clId="{8698EC01-CC0B-4DA2-8089-AEA7173C8398}" dt="2023-03-29T02:29:57.080" v="1176" actId="692"/>
          <ac:spMkLst>
            <pc:docMk/>
            <pc:sldMk cId="1447936433" sldId="2145707561"/>
            <ac:spMk id="1460" creationId="{EC0B8229-FE9D-C3F6-DA6C-D91D5143AC8E}"/>
          </ac:spMkLst>
        </pc:spChg>
        <pc:spChg chg="mod">
          <ac:chgData name="David Modrak" userId="a441ea41-a2b3-4239-bd2a-8abb7ef788d0" providerId="ADAL" clId="{8698EC01-CC0B-4DA2-8089-AEA7173C8398}" dt="2023-03-29T02:29:57.080" v="1176" actId="692"/>
          <ac:spMkLst>
            <pc:docMk/>
            <pc:sldMk cId="1447936433" sldId="2145707561"/>
            <ac:spMk id="1461" creationId="{6A92E06F-323D-BE3E-D3E6-834E7ABE1F2A}"/>
          </ac:spMkLst>
        </pc:spChg>
        <pc:spChg chg="mod">
          <ac:chgData name="David Modrak" userId="a441ea41-a2b3-4239-bd2a-8abb7ef788d0" providerId="ADAL" clId="{8698EC01-CC0B-4DA2-8089-AEA7173C8398}" dt="2023-03-29T02:29:57.080" v="1176" actId="692"/>
          <ac:spMkLst>
            <pc:docMk/>
            <pc:sldMk cId="1447936433" sldId="2145707561"/>
            <ac:spMk id="1462" creationId="{24353963-8D03-FDAD-8E0C-802262F1DED0}"/>
          </ac:spMkLst>
        </pc:spChg>
        <pc:spChg chg="mod">
          <ac:chgData name="David Modrak" userId="a441ea41-a2b3-4239-bd2a-8abb7ef788d0" providerId="ADAL" clId="{8698EC01-CC0B-4DA2-8089-AEA7173C8398}" dt="2023-03-29T02:29:57.080" v="1176" actId="692"/>
          <ac:spMkLst>
            <pc:docMk/>
            <pc:sldMk cId="1447936433" sldId="2145707561"/>
            <ac:spMk id="1463" creationId="{86349016-6364-1914-713C-139156578B65}"/>
          </ac:spMkLst>
        </pc:spChg>
        <pc:spChg chg="mod">
          <ac:chgData name="David Modrak" userId="a441ea41-a2b3-4239-bd2a-8abb7ef788d0" providerId="ADAL" clId="{8698EC01-CC0B-4DA2-8089-AEA7173C8398}" dt="2023-03-29T02:29:57.080" v="1176" actId="692"/>
          <ac:spMkLst>
            <pc:docMk/>
            <pc:sldMk cId="1447936433" sldId="2145707561"/>
            <ac:spMk id="1464" creationId="{63D0566F-4B0E-7BAE-A8E6-818D008A8D80}"/>
          </ac:spMkLst>
        </pc:spChg>
        <pc:spChg chg="mod">
          <ac:chgData name="David Modrak" userId="a441ea41-a2b3-4239-bd2a-8abb7ef788d0" providerId="ADAL" clId="{8698EC01-CC0B-4DA2-8089-AEA7173C8398}" dt="2023-03-29T02:29:57.080" v="1176" actId="692"/>
          <ac:spMkLst>
            <pc:docMk/>
            <pc:sldMk cId="1447936433" sldId="2145707561"/>
            <ac:spMk id="1465" creationId="{816CAC00-6E78-0693-2C27-A52E30DC93C7}"/>
          </ac:spMkLst>
        </pc:spChg>
        <pc:spChg chg="mod">
          <ac:chgData name="David Modrak" userId="a441ea41-a2b3-4239-bd2a-8abb7ef788d0" providerId="ADAL" clId="{8698EC01-CC0B-4DA2-8089-AEA7173C8398}" dt="2023-03-29T02:29:57.080" v="1176" actId="692"/>
          <ac:spMkLst>
            <pc:docMk/>
            <pc:sldMk cId="1447936433" sldId="2145707561"/>
            <ac:spMk id="1466" creationId="{030850FB-6F67-3E3E-B4D9-BA5543943C42}"/>
          </ac:spMkLst>
        </pc:spChg>
        <pc:spChg chg="mod">
          <ac:chgData name="David Modrak" userId="a441ea41-a2b3-4239-bd2a-8abb7ef788d0" providerId="ADAL" clId="{8698EC01-CC0B-4DA2-8089-AEA7173C8398}" dt="2023-03-29T02:29:57.080" v="1176" actId="692"/>
          <ac:spMkLst>
            <pc:docMk/>
            <pc:sldMk cId="1447936433" sldId="2145707561"/>
            <ac:spMk id="1467" creationId="{BD61B655-A5DA-C9C5-AE34-C0934D0E683A}"/>
          </ac:spMkLst>
        </pc:spChg>
        <pc:spChg chg="mod">
          <ac:chgData name="David Modrak" userId="a441ea41-a2b3-4239-bd2a-8abb7ef788d0" providerId="ADAL" clId="{8698EC01-CC0B-4DA2-8089-AEA7173C8398}" dt="2023-03-29T02:29:57.080" v="1176" actId="692"/>
          <ac:spMkLst>
            <pc:docMk/>
            <pc:sldMk cId="1447936433" sldId="2145707561"/>
            <ac:spMk id="1468" creationId="{14BC46F7-C91E-6C0A-3CE2-36BA6E5D6965}"/>
          </ac:spMkLst>
        </pc:spChg>
        <pc:spChg chg="mod">
          <ac:chgData name="David Modrak" userId="a441ea41-a2b3-4239-bd2a-8abb7ef788d0" providerId="ADAL" clId="{8698EC01-CC0B-4DA2-8089-AEA7173C8398}" dt="2023-03-29T02:29:57.080" v="1176" actId="692"/>
          <ac:spMkLst>
            <pc:docMk/>
            <pc:sldMk cId="1447936433" sldId="2145707561"/>
            <ac:spMk id="1469" creationId="{1EA7E9C7-1A01-3BF3-7FD5-FDAD5E5946E1}"/>
          </ac:spMkLst>
        </pc:spChg>
        <pc:spChg chg="mod">
          <ac:chgData name="David Modrak" userId="a441ea41-a2b3-4239-bd2a-8abb7ef788d0" providerId="ADAL" clId="{8698EC01-CC0B-4DA2-8089-AEA7173C8398}" dt="2023-03-29T02:29:57.080" v="1176" actId="692"/>
          <ac:spMkLst>
            <pc:docMk/>
            <pc:sldMk cId="1447936433" sldId="2145707561"/>
            <ac:spMk id="1470" creationId="{9B5778ED-0864-003F-E130-E544A47F27BE}"/>
          </ac:spMkLst>
        </pc:spChg>
        <pc:spChg chg="mod">
          <ac:chgData name="David Modrak" userId="a441ea41-a2b3-4239-bd2a-8abb7ef788d0" providerId="ADAL" clId="{8698EC01-CC0B-4DA2-8089-AEA7173C8398}" dt="2023-03-29T02:29:57.080" v="1176" actId="692"/>
          <ac:spMkLst>
            <pc:docMk/>
            <pc:sldMk cId="1447936433" sldId="2145707561"/>
            <ac:spMk id="1471" creationId="{33FEB565-C617-A739-8EE6-C5417EEAAD44}"/>
          </ac:spMkLst>
        </pc:spChg>
        <pc:spChg chg="mod">
          <ac:chgData name="David Modrak" userId="a441ea41-a2b3-4239-bd2a-8abb7ef788d0" providerId="ADAL" clId="{8698EC01-CC0B-4DA2-8089-AEA7173C8398}" dt="2023-03-29T02:29:57.080" v="1176" actId="692"/>
          <ac:spMkLst>
            <pc:docMk/>
            <pc:sldMk cId="1447936433" sldId="2145707561"/>
            <ac:spMk id="1472" creationId="{1FA4879F-C66B-A06E-8D26-A2C6901DE5CA}"/>
          </ac:spMkLst>
        </pc:spChg>
        <pc:spChg chg="mod">
          <ac:chgData name="David Modrak" userId="a441ea41-a2b3-4239-bd2a-8abb7ef788d0" providerId="ADAL" clId="{8698EC01-CC0B-4DA2-8089-AEA7173C8398}" dt="2023-03-29T02:29:57.080" v="1176" actId="692"/>
          <ac:spMkLst>
            <pc:docMk/>
            <pc:sldMk cId="1447936433" sldId="2145707561"/>
            <ac:spMk id="1473" creationId="{C9F60ABE-04A1-6067-3C59-789577D19DF8}"/>
          </ac:spMkLst>
        </pc:spChg>
        <pc:spChg chg="mod">
          <ac:chgData name="David Modrak" userId="a441ea41-a2b3-4239-bd2a-8abb7ef788d0" providerId="ADAL" clId="{8698EC01-CC0B-4DA2-8089-AEA7173C8398}" dt="2023-03-29T02:29:57.080" v="1176" actId="692"/>
          <ac:spMkLst>
            <pc:docMk/>
            <pc:sldMk cId="1447936433" sldId="2145707561"/>
            <ac:spMk id="1474" creationId="{E58A2434-4D28-B7AE-3B3B-69926252CBF5}"/>
          </ac:spMkLst>
        </pc:spChg>
        <pc:spChg chg="mod">
          <ac:chgData name="David Modrak" userId="a441ea41-a2b3-4239-bd2a-8abb7ef788d0" providerId="ADAL" clId="{8698EC01-CC0B-4DA2-8089-AEA7173C8398}" dt="2023-03-29T02:29:57.080" v="1176" actId="692"/>
          <ac:spMkLst>
            <pc:docMk/>
            <pc:sldMk cId="1447936433" sldId="2145707561"/>
            <ac:spMk id="1475" creationId="{F31D5396-A61F-8574-D511-6B35CB680D09}"/>
          </ac:spMkLst>
        </pc:spChg>
        <pc:spChg chg="mod">
          <ac:chgData name="David Modrak" userId="a441ea41-a2b3-4239-bd2a-8abb7ef788d0" providerId="ADAL" clId="{8698EC01-CC0B-4DA2-8089-AEA7173C8398}" dt="2023-03-29T02:29:57.080" v="1176" actId="692"/>
          <ac:spMkLst>
            <pc:docMk/>
            <pc:sldMk cId="1447936433" sldId="2145707561"/>
            <ac:spMk id="1476" creationId="{C24D4538-B681-0896-84AF-DF1C64BAE380}"/>
          </ac:spMkLst>
        </pc:spChg>
        <pc:spChg chg="mod">
          <ac:chgData name="David Modrak" userId="a441ea41-a2b3-4239-bd2a-8abb7ef788d0" providerId="ADAL" clId="{8698EC01-CC0B-4DA2-8089-AEA7173C8398}" dt="2023-03-29T02:29:57.080" v="1176" actId="692"/>
          <ac:spMkLst>
            <pc:docMk/>
            <pc:sldMk cId="1447936433" sldId="2145707561"/>
            <ac:spMk id="1477" creationId="{8B84C089-BB05-D44C-62AA-99D068FDC0F2}"/>
          </ac:spMkLst>
        </pc:spChg>
        <pc:spChg chg="mod">
          <ac:chgData name="David Modrak" userId="a441ea41-a2b3-4239-bd2a-8abb7ef788d0" providerId="ADAL" clId="{8698EC01-CC0B-4DA2-8089-AEA7173C8398}" dt="2023-03-29T02:29:57.080" v="1176" actId="692"/>
          <ac:spMkLst>
            <pc:docMk/>
            <pc:sldMk cId="1447936433" sldId="2145707561"/>
            <ac:spMk id="1478" creationId="{F805AF4B-3052-9EF5-D364-2F5D51E3BC0B}"/>
          </ac:spMkLst>
        </pc:spChg>
        <pc:spChg chg="mod">
          <ac:chgData name="David Modrak" userId="a441ea41-a2b3-4239-bd2a-8abb7ef788d0" providerId="ADAL" clId="{8698EC01-CC0B-4DA2-8089-AEA7173C8398}" dt="2023-03-29T02:29:57.080" v="1176" actId="692"/>
          <ac:spMkLst>
            <pc:docMk/>
            <pc:sldMk cId="1447936433" sldId="2145707561"/>
            <ac:spMk id="1479" creationId="{76B9C1D5-D7CA-A2FD-1D78-AF96D75D9ECA}"/>
          </ac:spMkLst>
        </pc:spChg>
        <pc:spChg chg="mod">
          <ac:chgData name="David Modrak" userId="a441ea41-a2b3-4239-bd2a-8abb7ef788d0" providerId="ADAL" clId="{8698EC01-CC0B-4DA2-8089-AEA7173C8398}" dt="2023-03-29T02:29:57.080" v="1176" actId="692"/>
          <ac:spMkLst>
            <pc:docMk/>
            <pc:sldMk cId="1447936433" sldId="2145707561"/>
            <ac:spMk id="1480" creationId="{C8A67532-7E9D-1AC1-E853-D328C3A24294}"/>
          </ac:spMkLst>
        </pc:spChg>
        <pc:spChg chg="mod">
          <ac:chgData name="David Modrak" userId="a441ea41-a2b3-4239-bd2a-8abb7ef788d0" providerId="ADAL" clId="{8698EC01-CC0B-4DA2-8089-AEA7173C8398}" dt="2023-03-29T02:29:57.080" v="1176" actId="692"/>
          <ac:spMkLst>
            <pc:docMk/>
            <pc:sldMk cId="1447936433" sldId="2145707561"/>
            <ac:spMk id="1481" creationId="{16535DE7-33AB-3CD4-3C95-F9CEFDEED5E6}"/>
          </ac:spMkLst>
        </pc:spChg>
        <pc:spChg chg="mod">
          <ac:chgData name="David Modrak" userId="a441ea41-a2b3-4239-bd2a-8abb7ef788d0" providerId="ADAL" clId="{8698EC01-CC0B-4DA2-8089-AEA7173C8398}" dt="2023-03-29T02:29:57.080" v="1176" actId="692"/>
          <ac:spMkLst>
            <pc:docMk/>
            <pc:sldMk cId="1447936433" sldId="2145707561"/>
            <ac:spMk id="1482" creationId="{2941D2A2-2B88-633B-CD47-3682F9E37B5D}"/>
          </ac:spMkLst>
        </pc:spChg>
        <pc:spChg chg="mod">
          <ac:chgData name="David Modrak" userId="a441ea41-a2b3-4239-bd2a-8abb7ef788d0" providerId="ADAL" clId="{8698EC01-CC0B-4DA2-8089-AEA7173C8398}" dt="2023-03-29T02:29:57.080" v="1176" actId="692"/>
          <ac:spMkLst>
            <pc:docMk/>
            <pc:sldMk cId="1447936433" sldId="2145707561"/>
            <ac:spMk id="1483" creationId="{F6BC74E6-3DCC-3226-E512-8730C9B8468C}"/>
          </ac:spMkLst>
        </pc:spChg>
        <pc:spChg chg="mod">
          <ac:chgData name="David Modrak" userId="a441ea41-a2b3-4239-bd2a-8abb7ef788d0" providerId="ADAL" clId="{8698EC01-CC0B-4DA2-8089-AEA7173C8398}" dt="2023-03-29T02:29:57.080" v="1176" actId="692"/>
          <ac:spMkLst>
            <pc:docMk/>
            <pc:sldMk cId="1447936433" sldId="2145707561"/>
            <ac:spMk id="1484" creationId="{DE5D9EF3-DA23-BA7F-3FFB-4B5D468B871A}"/>
          </ac:spMkLst>
        </pc:spChg>
        <pc:spChg chg="mod">
          <ac:chgData name="David Modrak" userId="a441ea41-a2b3-4239-bd2a-8abb7ef788d0" providerId="ADAL" clId="{8698EC01-CC0B-4DA2-8089-AEA7173C8398}" dt="2023-03-29T02:29:57.080" v="1176" actId="692"/>
          <ac:spMkLst>
            <pc:docMk/>
            <pc:sldMk cId="1447936433" sldId="2145707561"/>
            <ac:spMk id="1485" creationId="{0005806C-A881-AF51-0F46-1D500D1968E9}"/>
          </ac:spMkLst>
        </pc:spChg>
        <pc:spChg chg="mod">
          <ac:chgData name="David Modrak" userId="a441ea41-a2b3-4239-bd2a-8abb7ef788d0" providerId="ADAL" clId="{8698EC01-CC0B-4DA2-8089-AEA7173C8398}" dt="2023-03-29T02:29:57.080" v="1176" actId="692"/>
          <ac:spMkLst>
            <pc:docMk/>
            <pc:sldMk cId="1447936433" sldId="2145707561"/>
            <ac:spMk id="1486" creationId="{08EA5A98-0481-0CC6-E3C6-43C285A28647}"/>
          </ac:spMkLst>
        </pc:spChg>
        <pc:spChg chg="mod">
          <ac:chgData name="David Modrak" userId="a441ea41-a2b3-4239-bd2a-8abb7ef788d0" providerId="ADAL" clId="{8698EC01-CC0B-4DA2-8089-AEA7173C8398}" dt="2023-03-29T02:29:57.080" v="1176" actId="692"/>
          <ac:spMkLst>
            <pc:docMk/>
            <pc:sldMk cId="1447936433" sldId="2145707561"/>
            <ac:spMk id="1487" creationId="{E6C99D23-D453-D7C1-A33F-E6C2DA76C201}"/>
          </ac:spMkLst>
        </pc:spChg>
        <pc:spChg chg="mod">
          <ac:chgData name="David Modrak" userId="a441ea41-a2b3-4239-bd2a-8abb7ef788d0" providerId="ADAL" clId="{8698EC01-CC0B-4DA2-8089-AEA7173C8398}" dt="2023-03-29T02:29:57.080" v="1176" actId="692"/>
          <ac:spMkLst>
            <pc:docMk/>
            <pc:sldMk cId="1447936433" sldId="2145707561"/>
            <ac:spMk id="1488" creationId="{26F4F888-4738-7B2B-1B09-04582FF2B890}"/>
          </ac:spMkLst>
        </pc:spChg>
        <pc:spChg chg="mod">
          <ac:chgData name="David Modrak" userId="a441ea41-a2b3-4239-bd2a-8abb7ef788d0" providerId="ADAL" clId="{8698EC01-CC0B-4DA2-8089-AEA7173C8398}" dt="2023-03-29T02:29:57.080" v="1176" actId="692"/>
          <ac:spMkLst>
            <pc:docMk/>
            <pc:sldMk cId="1447936433" sldId="2145707561"/>
            <ac:spMk id="1489" creationId="{B2B40EB7-C01D-AF77-C594-CF8F8E28CCBB}"/>
          </ac:spMkLst>
        </pc:spChg>
        <pc:spChg chg="mod">
          <ac:chgData name="David Modrak" userId="a441ea41-a2b3-4239-bd2a-8abb7ef788d0" providerId="ADAL" clId="{8698EC01-CC0B-4DA2-8089-AEA7173C8398}" dt="2023-03-29T02:29:57.080" v="1176" actId="692"/>
          <ac:spMkLst>
            <pc:docMk/>
            <pc:sldMk cId="1447936433" sldId="2145707561"/>
            <ac:spMk id="1490" creationId="{C13D00A3-573C-08C1-8899-86DDD8521D00}"/>
          </ac:spMkLst>
        </pc:spChg>
        <pc:spChg chg="mod">
          <ac:chgData name="David Modrak" userId="a441ea41-a2b3-4239-bd2a-8abb7ef788d0" providerId="ADAL" clId="{8698EC01-CC0B-4DA2-8089-AEA7173C8398}" dt="2023-03-29T02:29:57.080" v="1176" actId="692"/>
          <ac:spMkLst>
            <pc:docMk/>
            <pc:sldMk cId="1447936433" sldId="2145707561"/>
            <ac:spMk id="1491" creationId="{948A1B26-E286-080F-3129-B9B2AF2AA557}"/>
          </ac:spMkLst>
        </pc:spChg>
        <pc:spChg chg="mod">
          <ac:chgData name="David Modrak" userId="a441ea41-a2b3-4239-bd2a-8abb7ef788d0" providerId="ADAL" clId="{8698EC01-CC0B-4DA2-8089-AEA7173C8398}" dt="2023-03-29T02:29:57.080" v="1176" actId="692"/>
          <ac:spMkLst>
            <pc:docMk/>
            <pc:sldMk cId="1447936433" sldId="2145707561"/>
            <ac:spMk id="1492" creationId="{5F5EC4F1-5BF1-5A37-FDEE-8C583CA8AB99}"/>
          </ac:spMkLst>
        </pc:spChg>
        <pc:spChg chg="mod">
          <ac:chgData name="David Modrak" userId="a441ea41-a2b3-4239-bd2a-8abb7ef788d0" providerId="ADAL" clId="{8698EC01-CC0B-4DA2-8089-AEA7173C8398}" dt="2023-03-29T02:29:57.080" v="1176" actId="692"/>
          <ac:spMkLst>
            <pc:docMk/>
            <pc:sldMk cId="1447936433" sldId="2145707561"/>
            <ac:spMk id="1493" creationId="{5291C461-AD41-E3C2-7EC4-48D2EB3D0C32}"/>
          </ac:spMkLst>
        </pc:spChg>
        <pc:spChg chg="mod">
          <ac:chgData name="David Modrak" userId="a441ea41-a2b3-4239-bd2a-8abb7ef788d0" providerId="ADAL" clId="{8698EC01-CC0B-4DA2-8089-AEA7173C8398}" dt="2023-03-29T02:29:57.080" v="1176" actId="692"/>
          <ac:spMkLst>
            <pc:docMk/>
            <pc:sldMk cId="1447936433" sldId="2145707561"/>
            <ac:spMk id="1494" creationId="{D45FA9C4-80CA-A123-F07A-ADBA00FA2C80}"/>
          </ac:spMkLst>
        </pc:spChg>
        <pc:spChg chg="mod">
          <ac:chgData name="David Modrak" userId="a441ea41-a2b3-4239-bd2a-8abb7ef788d0" providerId="ADAL" clId="{8698EC01-CC0B-4DA2-8089-AEA7173C8398}" dt="2023-03-29T02:29:57.080" v="1176" actId="692"/>
          <ac:spMkLst>
            <pc:docMk/>
            <pc:sldMk cId="1447936433" sldId="2145707561"/>
            <ac:spMk id="1495" creationId="{88C8C4F1-AF35-60A4-55E4-D7C34C09E775}"/>
          </ac:spMkLst>
        </pc:spChg>
        <pc:spChg chg="mod">
          <ac:chgData name="David Modrak" userId="a441ea41-a2b3-4239-bd2a-8abb7ef788d0" providerId="ADAL" clId="{8698EC01-CC0B-4DA2-8089-AEA7173C8398}" dt="2023-03-29T02:29:57.080" v="1176" actId="692"/>
          <ac:spMkLst>
            <pc:docMk/>
            <pc:sldMk cId="1447936433" sldId="2145707561"/>
            <ac:spMk id="1496" creationId="{A53D2C8E-F391-20F5-4915-30EA8E12058B}"/>
          </ac:spMkLst>
        </pc:spChg>
        <pc:spChg chg="mod">
          <ac:chgData name="David Modrak" userId="a441ea41-a2b3-4239-bd2a-8abb7ef788d0" providerId="ADAL" clId="{8698EC01-CC0B-4DA2-8089-AEA7173C8398}" dt="2023-03-29T02:29:57.080" v="1176" actId="692"/>
          <ac:spMkLst>
            <pc:docMk/>
            <pc:sldMk cId="1447936433" sldId="2145707561"/>
            <ac:spMk id="1497" creationId="{84A70C41-F73B-62BA-6998-2AFCA663A517}"/>
          </ac:spMkLst>
        </pc:spChg>
        <pc:spChg chg="mod">
          <ac:chgData name="David Modrak" userId="a441ea41-a2b3-4239-bd2a-8abb7ef788d0" providerId="ADAL" clId="{8698EC01-CC0B-4DA2-8089-AEA7173C8398}" dt="2023-03-29T02:29:57.080" v="1176" actId="692"/>
          <ac:spMkLst>
            <pc:docMk/>
            <pc:sldMk cId="1447936433" sldId="2145707561"/>
            <ac:spMk id="1498" creationId="{BDC56A6B-C4D5-A70B-5011-53FE22B1287A}"/>
          </ac:spMkLst>
        </pc:spChg>
        <pc:spChg chg="mod">
          <ac:chgData name="David Modrak" userId="a441ea41-a2b3-4239-bd2a-8abb7ef788d0" providerId="ADAL" clId="{8698EC01-CC0B-4DA2-8089-AEA7173C8398}" dt="2023-03-29T02:29:57.080" v="1176" actId="692"/>
          <ac:spMkLst>
            <pc:docMk/>
            <pc:sldMk cId="1447936433" sldId="2145707561"/>
            <ac:spMk id="1499" creationId="{C689355F-C7A1-1522-795F-0F4DD79F0DAB}"/>
          </ac:spMkLst>
        </pc:spChg>
        <pc:spChg chg="mod">
          <ac:chgData name="David Modrak" userId="a441ea41-a2b3-4239-bd2a-8abb7ef788d0" providerId="ADAL" clId="{8698EC01-CC0B-4DA2-8089-AEA7173C8398}" dt="2023-03-29T02:29:57.080" v="1176" actId="692"/>
          <ac:spMkLst>
            <pc:docMk/>
            <pc:sldMk cId="1447936433" sldId="2145707561"/>
            <ac:spMk id="1500" creationId="{83A6E947-8683-84E6-A957-C51791A2C44B}"/>
          </ac:spMkLst>
        </pc:spChg>
        <pc:spChg chg="mod">
          <ac:chgData name="David Modrak" userId="a441ea41-a2b3-4239-bd2a-8abb7ef788d0" providerId="ADAL" clId="{8698EC01-CC0B-4DA2-8089-AEA7173C8398}" dt="2023-03-29T02:29:57.080" v="1176" actId="692"/>
          <ac:spMkLst>
            <pc:docMk/>
            <pc:sldMk cId="1447936433" sldId="2145707561"/>
            <ac:spMk id="1501" creationId="{3045508F-FC01-836C-3B2E-8A1ECE703BD4}"/>
          </ac:spMkLst>
        </pc:spChg>
        <pc:spChg chg="mod">
          <ac:chgData name="David Modrak" userId="a441ea41-a2b3-4239-bd2a-8abb7ef788d0" providerId="ADAL" clId="{8698EC01-CC0B-4DA2-8089-AEA7173C8398}" dt="2023-03-29T02:29:57.080" v="1176" actId="692"/>
          <ac:spMkLst>
            <pc:docMk/>
            <pc:sldMk cId="1447936433" sldId="2145707561"/>
            <ac:spMk id="1502" creationId="{FAA1BF8B-E8F1-510C-8283-25231FD5B457}"/>
          </ac:spMkLst>
        </pc:spChg>
        <pc:spChg chg="mod">
          <ac:chgData name="David Modrak" userId="a441ea41-a2b3-4239-bd2a-8abb7ef788d0" providerId="ADAL" clId="{8698EC01-CC0B-4DA2-8089-AEA7173C8398}" dt="2023-03-29T02:29:57.080" v="1176" actId="692"/>
          <ac:spMkLst>
            <pc:docMk/>
            <pc:sldMk cId="1447936433" sldId="2145707561"/>
            <ac:spMk id="1503" creationId="{A43EA2D6-3E1E-4C29-907A-AF02852A7FC9}"/>
          </ac:spMkLst>
        </pc:spChg>
        <pc:spChg chg="mod">
          <ac:chgData name="David Modrak" userId="a441ea41-a2b3-4239-bd2a-8abb7ef788d0" providerId="ADAL" clId="{8698EC01-CC0B-4DA2-8089-AEA7173C8398}" dt="2023-03-29T02:29:57.080" v="1176" actId="692"/>
          <ac:spMkLst>
            <pc:docMk/>
            <pc:sldMk cId="1447936433" sldId="2145707561"/>
            <ac:spMk id="1504" creationId="{7C99D68B-927A-E74C-2563-6BD2555300FE}"/>
          </ac:spMkLst>
        </pc:spChg>
        <pc:spChg chg="mod">
          <ac:chgData name="David Modrak" userId="a441ea41-a2b3-4239-bd2a-8abb7ef788d0" providerId="ADAL" clId="{8698EC01-CC0B-4DA2-8089-AEA7173C8398}" dt="2023-03-29T02:29:57.080" v="1176" actId="692"/>
          <ac:spMkLst>
            <pc:docMk/>
            <pc:sldMk cId="1447936433" sldId="2145707561"/>
            <ac:spMk id="1505" creationId="{FCE51E72-000C-D39F-2BBC-3C00D4353038}"/>
          </ac:spMkLst>
        </pc:spChg>
        <pc:spChg chg="mod">
          <ac:chgData name="David Modrak" userId="a441ea41-a2b3-4239-bd2a-8abb7ef788d0" providerId="ADAL" clId="{8698EC01-CC0B-4DA2-8089-AEA7173C8398}" dt="2023-03-29T02:29:57.080" v="1176" actId="692"/>
          <ac:spMkLst>
            <pc:docMk/>
            <pc:sldMk cId="1447936433" sldId="2145707561"/>
            <ac:spMk id="1506" creationId="{1CD9563D-5F91-5D43-A97C-5C03E65A9DD8}"/>
          </ac:spMkLst>
        </pc:spChg>
        <pc:spChg chg="mod">
          <ac:chgData name="David Modrak" userId="a441ea41-a2b3-4239-bd2a-8abb7ef788d0" providerId="ADAL" clId="{8698EC01-CC0B-4DA2-8089-AEA7173C8398}" dt="2023-03-29T02:29:57.080" v="1176" actId="692"/>
          <ac:spMkLst>
            <pc:docMk/>
            <pc:sldMk cId="1447936433" sldId="2145707561"/>
            <ac:spMk id="1507" creationId="{A9BEE61E-E5DF-17A1-B993-75F5A5D128A5}"/>
          </ac:spMkLst>
        </pc:spChg>
        <pc:spChg chg="mod">
          <ac:chgData name="David Modrak" userId="a441ea41-a2b3-4239-bd2a-8abb7ef788d0" providerId="ADAL" clId="{8698EC01-CC0B-4DA2-8089-AEA7173C8398}" dt="2023-03-29T02:29:57.080" v="1176" actId="692"/>
          <ac:spMkLst>
            <pc:docMk/>
            <pc:sldMk cId="1447936433" sldId="2145707561"/>
            <ac:spMk id="1508" creationId="{3A523554-0397-FE6D-B6FD-A8AE7BF23587}"/>
          </ac:spMkLst>
        </pc:spChg>
        <pc:spChg chg="mod">
          <ac:chgData name="David Modrak" userId="a441ea41-a2b3-4239-bd2a-8abb7ef788d0" providerId="ADAL" clId="{8698EC01-CC0B-4DA2-8089-AEA7173C8398}" dt="2023-03-29T02:29:57.080" v="1176" actId="692"/>
          <ac:spMkLst>
            <pc:docMk/>
            <pc:sldMk cId="1447936433" sldId="2145707561"/>
            <ac:spMk id="1509" creationId="{0707B8FF-E29D-F68C-E9CF-9B4010511F3E}"/>
          </ac:spMkLst>
        </pc:spChg>
        <pc:spChg chg="mod">
          <ac:chgData name="David Modrak" userId="a441ea41-a2b3-4239-bd2a-8abb7ef788d0" providerId="ADAL" clId="{8698EC01-CC0B-4DA2-8089-AEA7173C8398}" dt="2023-03-29T02:29:57.080" v="1176" actId="692"/>
          <ac:spMkLst>
            <pc:docMk/>
            <pc:sldMk cId="1447936433" sldId="2145707561"/>
            <ac:spMk id="1510" creationId="{3A541768-7299-4059-6321-04A270DE8314}"/>
          </ac:spMkLst>
        </pc:spChg>
        <pc:spChg chg="mod">
          <ac:chgData name="David Modrak" userId="a441ea41-a2b3-4239-bd2a-8abb7ef788d0" providerId="ADAL" clId="{8698EC01-CC0B-4DA2-8089-AEA7173C8398}" dt="2023-03-29T02:29:57.080" v="1176" actId="692"/>
          <ac:spMkLst>
            <pc:docMk/>
            <pc:sldMk cId="1447936433" sldId="2145707561"/>
            <ac:spMk id="1511" creationId="{71D4E625-7CA5-BF0A-85CA-5982E2048F4C}"/>
          </ac:spMkLst>
        </pc:spChg>
        <pc:spChg chg="mod">
          <ac:chgData name="David Modrak" userId="a441ea41-a2b3-4239-bd2a-8abb7ef788d0" providerId="ADAL" clId="{8698EC01-CC0B-4DA2-8089-AEA7173C8398}" dt="2023-03-29T02:29:57.080" v="1176" actId="692"/>
          <ac:spMkLst>
            <pc:docMk/>
            <pc:sldMk cId="1447936433" sldId="2145707561"/>
            <ac:spMk id="1512" creationId="{D71F29C8-DB71-B362-044F-6D1FF0311422}"/>
          </ac:spMkLst>
        </pc:spChg>
        <pc:spChg chg="mod">
          <ac:chgData name="David Modrak" userId="a441ea41-a2b3-4239-bd2a-8abb7ef788d0" providerId="ADAL" clId="{8698EC01-CC0B-4DA2-8089-AEA7173C8398}" dt="2023-03-29T02:29:57.080" v="1176" actId="692"/>
          <ac:spMkLst>
            <pc:docMk/>
            <pc:sldMk cId="1447936433" sldId="2145707561"/>
            <ac:spMk id="1513" creationId="{7863E5F3-7204-90F9-BBB7-7588459330D1}"/>
          </ac:spMkLst>
        </pc:spChg>
        <pc:spChg chg="mod">
          <ac:chgData name="David Modrak" userId="a441ea41-a2b3-4239-bd2a-8abb7ef788d0" providerId="ADAL" clId="{8698EC01-CC0B-4DA2-8089-AEA7173C8398}" dt="2023-03-29T02:29:57.080" v="1176" actId="692"/>
          <ac:spMkLst>
            <pc:docMk/>
            <pc:sldMk cId="1447936433" sldId="2145707561"/>
            <ac:spMk id="1514" creationId="{BB999A45-F102-6C58-46A8-621EF6B9E801}"/>
          </ac:spMkLst>
        </pc:spChg>
        <pc:spChg chg="mod">
          <ac:chgData name="David Modrak" userId="a441ea41-a2b3-4239-bd2a-8abb7ef788d0" providerId="ADAL" clId="{8698EC01-CC0B-4DA2-8089-AEA7173C8398}" dt="2023-03-29T02:29:57.080" v="1176" actId="692"/>
          <ac:spMkLst>
            <pc:docMk/>
            <pc:sldMk cId="1447936433" sldId="2145707561"/>
            <ac:spMk id="1515" creationId="{D35BC8C8-3336-738F-FE49-07845952BEFA}"/>
          </ac:spMkLst>
        </pc:spChg>
        <pc:spChg chg="mod">
          <ac:chgData name="David Modrak" userId="a441ea41-a2b3-4239-bd2a-8abb7ef788d0" providerId="ADAL" clId="{8698EC01-CC0B-4DA2-8089-AEA7173C8398}" dt="2023-03-29T02:29:57.080" v="1176" actId="692"/>
          <ac:spMkLst>
            <pc:docMk/>
            <pc:sldMk cId="1447936433" sldId="2145707561"/>
            <ac:spMk id="1516" creationId="{C48B3074-498C-4CA1-4324-E784DA6C9969}"/>
          </ac:spMkLst>
        </pc:spChg>
        <pc:spChg chg="mod">
          <ac:chgData name="David Modrak" userId="a441ea41-a2b3-4239-bd2a-8abb7ef788d0" providerId="ADAL" clId="{8698EC01-CC0B-4DA2-8089-AEA7173C8398}" dt="2023-03-29T02:29:57.080" v="1176" actId="692"/>
          <ac:spMkLst>
            <pc:docMk/>
            <pc:sldMk cId="1447936433" sldId="2145707561"/>
            <ac:spMk id="1517" creationId="{60A11C4D-B171-FD66-819A-81832F5C32A4}"/>
          </ac:spMkLst>
        </pc:spChg>
        <pc:spChg chg="mod">
          <ac:chgData name="David Modrak" userId="a441ea41-a2b3-4239-bd2a-8abb7ef788d0" providerId="ADAL" clId="{8698EC01-CC0B-4DA2-8089-AEA7173C8398}" dt="2023-03-29T02:29:57.080" v="1176" actId="692"/>
          <ac:spMkLst>
            <pc:docMk/>
            <pc:sldMk cId="1447936433" sldId="2145707561"/>
            <ac:spMk id="1518" creationId="{A77F2CDC-B0F9-E823-FA78-919A24D501C4}"/>
          </ac:spMkLst>
        </pc:spChg>
        <pc:spChg chg="mod">
          <ac:chgData name="David Modrak" userId="a441ea41-a2b3-4239-bd2a-8abb7ef788d0" providerId="ADAL" clId="{8698EC01-CC0B-4DA2-8089-AEA7173C8398}" dt="2023-03-29T02:29:57.080" v="1176" actId="692"/>
          <ac:spMkLst>
            <pc:docMk/>
            <pc:sldMk cId="1447936433" sldId="2145707561"/>
            <ac:spMk id="1519" creationId="{126FC243-948F-6937-A292-61654E37DADA}"/>
          </ac:spMkLst>
        </pc:spChg>
        <pc:spChg chg="mod">
          <ac:chgData name="David Modrak" userId="a441ea41-a2b3-4239-bd2a-8abb7ef788d0" providerId="ADAL" clId="{8698EC01-CC0B-4DA2-8089-AEA7173C8398}" dt="2023-03-29T02:29:57.080" v="1176" actId="692"/>
          <ac:spMkLst>
            <pc:docMk/>
            <pc:sldMk cId="1447936433" sldId="2145707561"/>
            <ac:spMk id="1520" creationId="{CEEF77B5-6BDE-22EC-EF94-7FA855AE39F0}"/>
          </ac:spMkLst>
        </pc:spChg>
        <pc:spChg chg="mod">
          <ac:chgData name="David Modrak" userId="a441ea41-a2b3-4239-bd2a-8abb7ef788d0" providerId="ADAL" clId="{8698EC01-CC0B-4DA2-8089-AEA7173C8398}" dt="2023-03-29T02:29:57.080" v="1176" actId="692"/>
          <ac:spMkLst>
            <pc:docMk/>
            <pc:sldMk cId="1447936433" sldId="2145707561"/>
            <ac:spMk id="1521" creationId="{06E8356D-B89D-ADC8-5E30-A7F6565A1F14}"/>
          </ac:spMkLst>
        </pc:spChg>
        <pc:spChg chg="mod">
          <ac:chgData name="David Modrak" userId="a441ea41-a2b3-4239-bd2a-8abb7ef788d0" providerId="ADAL" clId="{8698EC01-CC0B-4DA2-8089-AEA7173C8398}" dt="2023-03-29T02:29:57.080" v="1176" actId="692"/>
          <ac:spMkLst>
            <pc:docMk/>
            <pc:sldMk cId="1447936433" sldId="2145707561"/>
            <ac:spMk id="1522" creationId="{F3145C8E-932C-980D-F60A-C2AE9C15E033}"/>
          </ac:spMkLst>
        </pc:spChg>
        <pc:spChg chg="mod">
          <ac:chgData name="David Modrak" userId="a441ea41-a2b3-4239-bd2a-8abb7ef788d0" providerId="ADAL" clId="{8698EC01-CC0B-4DA2-8089-AEA7173C8398}" dt="2023-03-29T02:29:57.080" v="1176" actId="692"/>
          <ac:spMkLst>
            <pc:docMk/>
            <pc:sldMk cId="1447936433" sldId="2145707561"/>
            <ac:spMk id="1523" creationId="{263CAB11-52D3-9905-78F3-B5E8C28E077C}"/>
          </ac:spMkLst>
        </pc:spChg>
        <pc:spChg chg="mod">
          <ac:chgData name="David Modrak" userId="a441ea41-a2b3-4239-bd2a-8abb7ef788d0" providerId="ADAL" clId="{8698EC01-CC0B-4DA2-8089-AEA7173C8398}" dt="2023-03-29T02:29:57.080" v="1176" actId="692"/>
          <ac:spMkLst>
            <pc:docMk/>
            <pc:sldMk cId="1447936433" sldId="2145707561"/>
            <ac:spMk id="1524" creationId="{027BB74B-4FD8-8621-A496-251B517CB3D6}"/>
          </ac:spMkLst>
        </pc:spChg>
        <pc:spChg chg="mod">
          <ac:chgData name="David Modrak" userId="a441ea41-a2b3-4239-bd2a-8abb7ef788d0" providerId="ADAL" clId="{8698EC01-CC0B-4DA2-8089-AEA7173C8398}" dt="2023-03-29T02:29:57.080" v="1176" actId="692"/>
          <ac:spMkLst>
            <pc:docMk/>
            <pc:sldMk cId="1447936433" sldId="2145707561"/>
            <ac:spMk id="1525" creationId="{95621070-30C5-B3C7-6411-F90DDDE7C164}"/>
          </ac:spMkLst>
        </pc:spChg>
        <pc:spChg chg="mod">
          <ac:chgData name="David Modrak" userId="a441ea41-a2b3-4239-bd2a-8abb7ef788d0" providerId="ADAL" clId="{8698EC01-CC0B-4DA2-8089-AEA7173C8398}" dt="2023-03-29T02:29:57.080" v="1176" actId="692"/>
          <ac:spMkLst>
            <pc:docMk/>
            <pc:sldMk cId="1447936433" sldId="2145707561"/>
            <ac:spMk id="1526" creationId="{4C0B8649-0C8A-A197-2507-70E44D6DDC9D}"/>
          </ac:spMkLst>
        </pc:spChg>
        <pc:spChg chg="mod">
          <ac:chgData name="David Modrak" userId="a441ea41-a2b3-4239-bd2a-8abb7ef788d0" providerId="ADAL" clId="{8698EC01-CC0B-4DA2-8089-AEA7173C8398}" dt="2023-03-29T02:29:57.080" v="1176" actId="692"/>
          <ac:spMkLst>
            <pc:docMk/>
            <pc:sldMk cId="1447936433" sldId="2145707561"/>
            <ac:spMk id="1527" creationId="{19AB2DA8-0D79-C5B4-7EA3-BD600AED89A3}"/>
          </ac:spMkLst>
        </pc:spChg>
        <pc:spChg chg="mod">
          <ac:chgData name="David Modrak" userId="a441ea41-a2b3-4239-bd2a-8abb7ef788d0" providerId="ADAL" clId="{8698EC01-CC0B-4DA2-8089-AEA7173C8398}" dt="2023-03-29T02:29:57.080" v="1176" actId="692"/>
          <ac:spMkLst>
            <pc:docMk/>
            <pc:sldMk cId="1447936433" sldId="2145707561"/>
            <ac:spMk id="1528" creationId="{CE3931E3-D0F0-E05E-3834-B0C45AB40CFA}"/>
          </ac:spMkLst>
        </pc:spChg>
        <pc:spChg chg="mod">
          <ac:chgData name="David Modrak" userId="a441ea41-a2b3-4239-bd2a-8abb7ef788d0" providerId="ADAL" clId="{8698EC01-CC0B-4DA2-8089-AEA7173C8398}" dt="2023-03-29T02:29:57.080" v="1176" actId="692"/>
          <ac:spMkLst>
            <pc:docMk/>
            <pc:sldMk cId="1447936433" sldId="2145707561"/>
            <ac:spMk id="1529" creationId="{8EE99671-CD21-FCE7-B454-A811A4EFCAB5}"/>
          </ac:spMkLst>
        </pc:spChg>
        <pc:spChg chg="mod">
          <ac:chgData name="David Modrak" userId="a441ea41-a2b3-4239-bd2a-8abb7ef788d0" providerId="ADAL" clId="{8698EC01-CC0B-4DA2-8089-AEA7173C8398}" dt="2023-03-29T02:29:57.080" v="1176" actId="692"/>
          <ac:spMkLst>
            <pc:docMk/>
            <pc:sldMk cId="1447936433" sldId="2145707561"/>
            <ac:spMk id="1530" creationId="{5F96EAB6-A662-3CB4-45B5-77498F3E5F00}"/>
          </ac:spMkLst>
        </pc:spChg>
        <pc:spChg chg="mod">
          <ac:chgData name="David Modrak" userId="a441ea41-a2b3-4239-bd2a-8abb7ef788d0" providerId="ADAL" clId="{8698EC01-CC0B-4DA2-8089-AEA7173C8398}" dt="2023-03-29T02:29:57.080" v="1176" actId="692"/>
          <ac:spMkLst>
            <pc:docMk/>
            <pc:sldMk cId="1447936433" sldId="2145707561"/>
            <ac:spMk id="1531" creationId="{33517D56-13F8-6BD0-F3EF-45083ED16221}"/>
          </ac:spMkLst>
        </pc:spChg>
        <pc:spChg chg="mod">
          <ac:chgData name="David Modrak" userId="a441ea41-a2b3-4239-bd2a-8abb7ef788d0" providerId="ADAL" clId="{8698EC01-CC0B-4DA2-8089-AEA7173C8398}" dt="2023-03-29T02:29:57.080" v="1176" actId="692"/>
          <ac:spMkLst>
            <pc:docMk/>
            <pc:sldMk cId="1447936433" sldId="2145707561"/>
            <ac:spMk id="1532" creationId="{7A8A38A3-D634-0A68-666F-A7D0B16D0F0B}"/>
          </ac:spMkLst>
        </pc:spChg>
        <pc:spChg chg="mod">
          <ac:chgData name="David Modrak" userId="a441ea41-a2b3-4239-bd2a-8abb7ef788d0" providerId="ADAL" clId="{8698EC01-CC0B-4DA2-8089-AEA7173C8398}" dt="2023-03-29T02:29:57.080" v="1176" actId="692"/>
          <ac:spMkLst>
            <pc:docMk/>
            <pc:sldMk cId="1447936433" sldId="2145707561"/>
            <ac:spMk id="1533" creationId="{AEA6680E-D24F-B68F-6DCC-9DD97F294378}"/>
          </ac:spMkLst>
        </pc:spChg>
        <pc:spChg chg="mod">
          <ac:chgData name="David Modrak" userId="a441ea41-a2b3-4239-bd2a-8abb7ef788d0" providerId="ADAL" clId="{8698EC01-CC0B-4DA2-8089-AEA7173C8398}" dt="2023-03-29T02:29:57.080" v="1176" actId="692"/>
          <ac:spMkLst>
            <pc:docMk/>
            <pc:sldMk cId="1447936433" sldId="2145707561"/>
            <ac:spMk id="1534" creationId="{33F2F6E6-249C-8268-C4B2-25E469BFA25C}"/>
          </ac:spMkLst>
        </pc:spChg>
        <pc:spChg chg="mod">
          <ac:chgData name="David Modrak" userId="a441ea41-a2b3-4239-bd2a-8abb7ef788d0" providerId="ADAL" clId="{8698EC01-CC0B-4DA2-8089-AEA7173C8398}" dt="2023-03-29T02:29:57.080" v="1176" actId="692"/>
          <ac:spMkLst>
            <pc:docMk/>
            <pc:sldMk cId="1447936433" sldId="2145707561"/>
            <ac:spMk id="1535" creationId="{B603BF4C-C2B9-0937-323E-DC70D47962F2}"/>
          </ac:spMkLst>
        </pc:spChg>
        <pc:spChg chg="mod">
          <ac:chgData name="David Modrak" userId="a441ea41-a2b3-4239-bd2a-8abb7ef788d0" providerId="ADAL" clId="{8698EC01-CC0B-4DA2-8089-AEA7173C8398}" dt="2023-03-29T02:29:57.080" v="1176" actId="692"/>
          <ac:spMkLst>
            <pc:docMk/>
            <pc:sldMk cId="1447936433" sldId="2145707561"/>
            <ac:spMk id="1536" creationId="{6EB1AC5D-5716-4959-EC4E-AC6455A52582}"/>
          </ac:spMkLst>
        </pc:spChg>
        <pc:spChg chg="mod">
          <ac:chgData name="David Modrak" userId="a441ea41-a2b3-4239-bd2a-8abb7ef788d0" providerId="ADAL" clId="{8698EC01-CC0B-4DA2-8089-AEA7173C8398}" dt="2023-03-29T02:29:57.080" v="1176" actId="692"/>
          <ac:spMkLst>
            <pc:docMk/>
            <pc:sldMk cId="1447936433" sldId="2145707561"/>
            <ac:spMk id="1537" creationId="{285DA6C3-8CE2-8FFA-A413-0DD472F1D168}"/>
          </ac:spMkLst>
        </pc:spChg>
        <pc:spChg chg="mod">
          <ac:chgData name="David Modrak" userId="a441ea41-a2b3-4239-bd2a-8abb7ef788d0" providerId="ADAL" clId="{8698EC01-CC0B-4DA2-8089-AEA7173C8398}" dt="2023-03-29T02:29:57.080" v="1176" actId="692"/>
          <ac:spMkLst>
            <pc:docMk/>
            <pc:sldMk cId="1447936433" sldId="2145707561"/>
            <ac:spMk id="1538" creationId="{8B29C48F-F86A-DA89-546A-7BBB5CFF42A6}"/>
          </ac:spMkLst>
        </pc:spChg>
        <pc:spChg chg="mod">
          <ac:chgData name="David Modrak" userId="a441ea41-a2b3-4239-bd2a-8abb7ef788d0" providerId="ADAL" clId="{8698EC01-CC0B-4DA2-8089-AEA7173C8398}" dt="2023-03-29T02:29:57.080" v="1176" actId="692"/>
          <ac:spMkLst>
            <pc:docMk/>
            <pc:sldMk cId="1447936433" sldId="2145707561"/>
            <ac:spMk id="1539" creationId="{98C9D9B1-6867-E112-BE15-22569EB82ABF}"/>
          </ac:spMkLst>
        </pc:spChg>
        <pc:spChg chg="mod">
          <ac:chgData name="David Modrak" userId="a441ea41-a2b3-4239-bd2a-8abb7ef788d0" providerId="ADAL" clId="{8698EC01-CC0B-4DA2-8089-AEA7173C8398}" dt="2023-03-29T02:29:57.080" v="1176" actId="692"/>
          <ac:spMkLst>
            <pc:docMk/>
            <pc:sldMk cId="1447936433" sldId="2145707561"/>
            <ac:spMk id="1540" creationId="{19A6BC7B-C930-EE48-5A5D-DFC144A80E7E}"/>
          </ac:spMkLst>
        </pc:spChg>
        <pc:spChg chg="mod">
          <ac:chgData name="David Modrak" userId="a441ea41-a2b3-4239-bd2a-8abb7ef788d0" providerId="ADAL" clId="{8698EC01-CC0B-4DA2-8089-AEA7173C8398}" dt="2023-03-29T02:29:57.080" v="1176" actId="692"/>
          <ac:spMkLst>
            <pc:docMk/>
            <pc:sldMk cId="1447936433" sldId="2145707561"/>
            <ac:spMk id="1541" creationId="{478C6310-5394-3705-3BCD-2C4D2F7A87E9}"/>
          </ac:spMkLst>
        </pc:spChg>
        <pc:spChg chg="mod">
          <ac:chgData name="David Modrak" userId="a441ea41-a2b3-4239-bd2a-8abb7ef788d0" providerId="ADAL" clId="{8698EC01-CC0B-4DA2-8089-AEA7173C8398}" dt="2023-03-29T02:29:57.080" v="1176" actId="692"/>
          <ac:spMkLst>
            <pc:docMk/>
            <pc:sldMk cId="1447936433" sldId="2145707561"/>
            <ac:spMk id="1542" creationId="{61DD08B7-1679-004A-57A4-E05AE49B7E51}"/>
          </ac:spMkLst>
        </pc:spChg>
        <pc:spChg chg="mod">
          <ac:chgData name="David Modrak" userId="a441ea41-a2b3-4239-bd2a-8abb7ef788d0" providerId="ADAL" clId="{8698EC01-CC0B-4DA2-8089-AEA7173C8398}" dt="2023-03-29T02:29:57.080" v="1176" actId="692"/>
          <ac:spMkLst>
            <pc:docMk/>
            <pc:sldMk cId="1447936433" sldId="2145707561"/>
            <ac:spMk id="1543" creationId="{339FFBBC-8FCA-5068-F512-45465DBC4FB2}"/>
          </ac:spMkLst>
        </pc:spChg>
        <pc:spChg chg="mod">
          <ac:chgData name="David Modrak" userId="a441ea41-a2b3-4239-bd2a-8abb7ef788d0" providerId="ADAL" clId="{8698EC01-CC0B-4DA2-8089-AEA7173C8398}" dt="2023-03-29T02:29:57.080" v="1176" actId="692"/>
          <ac:spMkLst>
            <pc:docMk/>
            <pc:sldMk cId="1447936433" sldId="2145707561"/>
            <ac:spMk id="1544" creationId="{164D9CF4-2001-A3F7-0B8C-C1F7D8845EA3}"/>
          </ac:spMkLst>
        </pc:spChg>
        <pc:spChg chg="mod">
          <ac:chgData name="David Modrak" userId="a441ea41-a2b3-4239-bd2a-8abb7ef788d0" providerId="ADAL" clId="{8698EC01-CC0B-4DA2-8089-AEA7173C8398}" dt="2023-03-29T02:29:57.080" v="1176" actId="692"/>
          <ac:spMkLst>
            <pc:docMk/>
            <pc:sldMk cId="1447936433" sldId="2145707561"/>
            <ac:spMk id="1545" creationId="{6F1911D0-77F5-81DD-933F-3D78B79B44C8}"/>
          </ac:spMkLst>
        </pc:spChg>
        <pc:spChg chg="mod">
          <ac:chgData name="David Modrak" userId="a441ea41-a2b3-4239-bd2a-8abb7ef788d0" providerId="ADAL" clId="{8698EC01-CC0B-4DA2-8089-AEA7173C8398}" dt="2023-03-29T02:29:57.080" v="1176" actId="692"/>
          <ac:spMkLst>
            <pc:docMk/>
            <pc:sldMk cId="1447936433" sldId="2145707561"/>
            <ac:spMk id="1546" creationId="{13493C3F-56A7-17A3-72D0-A5E5FF058B79}"/>
          </ac:spMkLst>
        </pc:spChg>
        <pc:spChg chg="mod">
          <ac:chgData name="David Modrak" userId="a441ea41-a2b3-4239-bd2a-8abb7ef788d0" providerId="ADAL" clId="{8698EC01-CC0B-4DA2-8089-AEA7173C8398}" dt="2023-03-29T02:29:57.080" v="1176" actId="692"/>
          <ac:spMkLst>
            <pc:docMk/>
            <pc:sldMk cId="1447936433" sldId="2145707561"/>
            <ac:spMk id="1547" creationId="{21C31B8D-664D-A9DC-5D33-8E83061F3C52}"/>
          </ac:spMkLst>
        </pc:spChg>
        <pc:spChg chg="mod">
          <ac:chgData name="David Modrak" userId="a441ea41-a2b3-4239-bd2a-8abb7ef788d0" providerId="ADAL" clId="{8698EC01-CC0B-4DA2-8089-AEA7173C8398}" dt="2023-03-29T02:29:57.080" v="1176" actId="692"/>
          <ac:spMkLst>
            <pc:docMk/>
            <pc:sldMk cId="1447936433" sldId="2145707561"/>
            <ac:spMk id="1548" creationId="{3C9FFC78-DE6A-EBD7-638B-1D3B9DC838D2}"/>
          </ac:spMkLst>
        </pc:spChg>
        <pc:spChg chg="mod">
          <ac:chgData name="David Modrak" userId="a441ea41-a2b3-4239-bd2a-8abb7ef788d0" providerId="ADAL" clId="{8698EC01-CC0B-4DA2-8089-AEA7173C8398}" dt="2023-03-29T02:29:57.080" v="1176" actId="692"/>
          <ac:spMkLst>
            <pc:docMk/>
            <pc:sldMk cId="1447936433" sldId="2145707561"/>
            <ac:spMk id="1549" creationId="{2F43300F-3839-E658-6652-375879416826}"/>
          </ac:spMkLst>
        </pc:spChg>
        <pc:spChg chg="mod">
          <ac:chgData name="David Modrak" userId="a441ea41-a2b3-4239-bd2a-8abb7ef788d0" providerId="ADAL" clId="{8698EC01-CC0B-4DA2-8089-AEA7173C8398}" dt="2023-03-29T02:29:57.080" v="1176" actId="692"/>
          <ac:spMkLst>
            <pc:docMk/>
            <pc:sldMk cId="1447936433" sldId="2145707561"/>
            <ac:spMk id="1550" creationId="{2C2554BB-71DA-B3BC-FAD0-B5AE9F283FD5}"/>
          </ac:spMkLst>
        </pc:spChg>
        <pc:spChg chg="mod">
          <ac:chgData name="David Modrak" userId="a441ea41-a2b3-4239-bd2a-8abb7ef788d0" providerId="ADAL" clId="{8698EC01-CC0B-4DA2-8089-AEA7173C8398}" dt="2023-03-29T02:29:57.080" v="1176" actId="692"/>
          <ac:spMkLst>
            <pc:docMk/>
            <pc:sldMk cId="1447936433" sldId="2145707561"/>
            <ac:spMk id="1551" creationId="{06E45B88-7CE8-8833-6ED4-656CB0A9CC42}"/>
          </ac:spMkLst>
        </pc:spChg>
        <pc:spChg chg="mod">
          <ac:chgData name="David Modrak" userId="a441ea41-a2b3-4239-bd2a-8abb7ef788d0" providerId="ADAL" clId="{8698EC01-CC0B-4DA2-8089-AEA7173C8398}" dt="2023-03-29T02:29:57.080" v="1176" actId="692"/>
          <ac:spMkLst>
            <pc:docMk/>
            <pc:sldMk cId="1447936433" sldId="2145707561"/>
            <ac:spMk id="1552" creationId="{9EAC10B7-3FF3-C31E-E9DF-312FA5B640D6}"/>
          </ac:spMkLst>
        </pc:spChg>
        <pc:spChg chg="mod">
          <ac:chgData name="David Modrak" userId="a441ea41-a2b3-4239-bd2a-8abb7ef788d0" providerId="ADAL" clId="{8698EC01-CC0B-4DA2-8089-AEA7173C8398}" dt="2023-03-29T02:29:57.080" v="1176" actId="692"/>
          <ac:spMkLst>
            <pc:docMk/>
            <pc:sldMk cId="1447936433" sldId="2145707561"/>
            <ac:spMk id="1553" creationId="{E2F87598-17A3-A22C-432E-E38E057ADE4C}"/>
          </ac:spMkLst>
        </pc:spChg>
        <pc:spChg chg="mod">
          <ac:chgData name="David Modrak" userId="a441ea41-a2b3-4239-bd2a-8abb7ef788d0" providerId="ADAL" clId="{8698EC01-CC0B-4DA2-8089-AEA7173C8398}" dt="2023-03-29T02:29:57.080" v="1176" actId="692"/>
          <ac:spMkLst>
            <pc:docMk/>
            <pc:sldMk cId="1447936433" sldId="2145707561"/>
            <ac:spMk id="1554" creationId="{3E40BDC9-22E7-FE6C-02EB-3AB2E38C203B}"/>
          </ac:spMkLst>
        </pc:spChg>
        <pc:spChg chg="mod">
          <ac:chgData name="David Modrak" userId="a441ea41-a2b3-4239-bd2a-8abb7ef788d0" providerId="ADAL" clId="{8698EC01-CC0B-4DA2-8089-AEA7173C8398}" dt="2023-03-29T02:29:57.080" v="1176" actId="692"/>
          <ac:spMkLst>
            <pc:docMk/>
            <pc:sldMk cId="1447936433" sldId="2145707561"/>
            <ac:spMk id="1555" creationId="{F514AF6E-7734-6940-E18F-C5A6631CC36F}"/>
          </ac:spMkLst>
        </pc:spChg>
        <pc:spChg chg="mod">
          <ac:chgData name="David Modrak" userId="a441ea41-a2b3-4239-bd2a-8abb7ef788d0" providerId="ADAL" clId="{8698EC01-CC0B-4DA2-8089-AEA7173C8398}" dt="2023-03-29T02:29:57.080" v="1176" actId="692"/>
          <ac:spMkLst>
            <pc:docMk/>
            <pc:sldMk cId="1447936433" sldId="2145707561"/>
            <ac:spMk id="1556" creationId="{3138A745-2ACB-8BBF-AF58-EE40E15A3757}"/>
          </ac:spMkLst>
        </pc:spChg>
        <pc:spChg chg="mod">
          <ac:chgData name="David Modrak" userId="a441ea41-a2b3-4239-bd2a-8abb7ef788d0" providerId="ADAL" clId="{8698EC01-CC0B-4DA2-8089-AEA7173C8398}" dt="2023-03-29T02:29:57.080" v="1176" actId="692"/>
          <ac:spMkLst>
            <pc:docMk/>
            <pc:sldMk cId="1447936433" sldId="2145707561"/>
            <ac:spMk id="1557" creationId="{40C07CFF-6901-06A8-AD69-96AEF45A03D7}"/>
          </ac:spMkLst>
        </pc:spChg>
        <pc:spChg chg="mod">
          <ac:chgData name="David Modrak" userId="a441ea41-a2b3-4239-bd2a-8abb7ef788d0" providerId="ADAL" clId="{8698EC01-CC0B-4DA2-8089-AEA7173C8398}" dt="2023-03-29T02:29:57.080" v="1176" actId="692"/>
          <ac:spMkLst>
            <pc:docMk/>
            <pc:sldMk cId="1447936433" sldId="2145707561"/>
            <ac:spMk id="1558" creationId="{F1232BBA-250B-B2C5-82EA-32511FBC6CDD}"/>
          </ac:spMkLst>
        </pc:spChg>
        <pc:spChg chg="mod">
          <ac:chgData name="David Modrak" userId="a441ea41-a2b3-4239-bd2a-8abb7ef788d0" providerId="ADAL" clId="{8698EC01-CC0B-4DA2-8089-AEA7173C8398}" dt="2023-03-29T02:29:57.080" v="1176" actId="692"/>
          <ac:spMkLst>
            <pc:docMk/>
            <pc:sldMk cId="1447936433" sldId="2145707561"/>
            <ac:spMk id="1559" creationId="{BAD10781-B9C5-6C28-CEED-C2E0DB36315D}"/>
          </ac:spMkLst>
        </pc:spChg>
        <pc:spChg chg="mod">
          <ac:chgData name="David Modrak" userId="a441ea41-a2b3-4239-bd2a-8abb7ef788d0" providerId="ADAL" clId="{8698EC01-CC0B-4DA2-8089-AEA7173C8398}" dt="2023-03-29T02:29:57.080" v="1176" actId="692"/>
          <ac:spMkLst>
            <pc:docMk/>
            <pc:sldMk cId="1447936433" sldId="2145707561"/>
            <ac:spMk id="1560" creationId="{79C75FD6-B880-199E-77F3-A86AF9E18EB1}"/>
          </ac:spMkLst>
        </pc:spChg>
        <pc:spChg chg="mod">
          <ac:chgData name="David Modrak" userId="a441ea41-a2b3-4239-bd2a-8abb7ef788d0" providerId="ADAL" clId="{8698EC01-CC0B-4DA2-8089-AEA7173C8398}" dt="2023-03-29T02:29:57.080" v="1176" actId="692"/>
          <ac:spMkLst>
            <pc:docMk/>
            <pc:sldMk cId="1447936433" sldId="2145707561"/>
            <ac:spMk id="1561" creationId="{B252B28A-500F-F2B0-D979-21C411DC3C2E}"/>
          </ac:spMkLst>
        </pc:spChg>
        <pc:spChg chg="mod">
          <ac:chgData name="David Modrak" userId="a441ea41-a2b3-4239-bd2a-8abb7ef788d0" providerId="ADAL" clId="{8698EC01-CC0B-4DA2-8089-AEA7173C8398}" dt="2023-03-29T02:29:57.080" v="1176" actId="692"/>
          <ac:spMkLst>
            <pc:docMk/>
            <pc:sldMk cId="1447936433" sldId="2145707561"/>
            <ac:spMk id="1562" creationId="{F7FE5A62-DB42-40F7-7D17-C9C4BF3EA190}"/>
          </ac:spMkLst>
        </pc:spChg>
        <pc:spChg chg="mod">
          <ac:chgData name="David Modrak" userId="a441ea41-a2b3-4239-bd2a-8abb7ef788d0" providerId="ADAL" clId="{8698EC01-CC0B-4DA2-8089-AEA7173C8398}" dt="2023-03-29T02:29:57.080" v="1176" actId="692"/>
          <ac:spMkLst>
            <pc:docMk/>
            <pc:sldMk cId="1447936433" sldId="2145707561"/>
            <ac:spMk id="1563" creationId="{BDCE66CB-5663-E3B1-74DF-BC6E3CB8B1D4}"/>
          </ac:spMkLst>
        </pc:spChg>
        <pc:spChg chg="mod">
          <ac:chgData name="David Modrak" userId="a441ea41-a2b3-4239-bd2a-8abb7ef788d0" providerId="ADAL" clId="{8698EC01-CC0B-4DA2-8089-AEA7173C8398}" dt="2023-03-29T02:29:57.080" v="1176" actId="692"/>
          <ac:spMkLst>
            <pc:docMk/>
            <pc:sldMk cId="1447936433" sldId="2145707561"/>
            <ac:spMk id="1564" creationId="{41D550D4-0243-DF3A-3C25-8A4A043ABACA}"/>
          </ac:spMkLst>
        </pc:spChg>
        <pc:spChg chg="mod">
          <ac:chgData name="David Modrak" userId="a441ea41-a2b3-4239-bd2a-8abb7ef788d0" providerId="ADAL" clId="{8698EC01-CC0B-4DA2-8089-AEA7173C8398}" dt="2023-03-29T02:29:57.080" v="1176" actId="692"/>
          <ac:spMkLst>
            <pc:docMk/>
            <pc:sldMk cId="1447936433" sldId="2145707561"/>
            <ac:spMk id="1565" creationId="{6DAD3C35-3DD6-6C86-DC1C-AAD2A16BE95F}"/>
          </ac:spMkLst>
        </pc:spChg>
        <pc:spChg chg="mod">
          <ac:chgData name="David Modrak" userId="a441ea41-a2b3-4239-bd2a-8abb7ef788d0" providerId="ADAL" clId="{8698EC01-CC0B-4DA2-8089-AEA7173C8398}" dt="2023-03-29T02:29:57.080" v="1176" actId="692"/>
          <ac:spMkLst>
            <pc:docMk/>
            <pc:sldMk cId="1447936433" sldId="2145707561"/>
            <ac:spMk id="1566" creationId="{48244E95-D68D-297F-CB57-41EB37ABF36B}"/>
          </ac:spMkLst>
        </pc:spChg>
        <pc:spChg chg="mod">
          <ac:chgData name="David Modrak" userId="a441ea41-a2b3-4239-bd2a-8abb7ef788d0" providerId="ADAL" clId="{8698EC01-CC0B-4DA2-8089-AEA7173C8398}" dt="2023-03-29T02:29:57.080" v="1176" actId="692"/>
          <ac:spMkLst>
            <pc:docMk/>
            <pc:sldMk cId="1447936433" sldId="2145707561"/>
            <ac:spMk id="1567" creationId="{CB56E191-3641-8524-BEBC-34801EE8F0F8}"/>
          </ac:spMkLst>
        </pc:spChg>
        <pc:spChg chg="mod">
          <ac:chgData name="David Modrak" userId="a441ea41-a2b3-4239-bd2a-8abb7ef788d0" providerId="ADAL" clId="{8698EC01-CC0B-4DA2-8089-AEA7173C8398}" dt="2023-03-29T02:29:57.080" v="1176" actId="692"/>
          <ac:spMkLst>
            <pc:docMk/>
            <pc:sldMk cId="1447936433" sldId="2145707561"/>
            <ac:spMk id="1568" creationId="{D77CAF54-81B1-1A70-AD46-9786A1A56758}"/>
          </ac:spMkLst>
        </pc:spChg>
        <pc:spChg chg="mod">
          <ac:chgData name="David Modrak" userId="a441ea41-a2b3-4239-bd2a-8abb7ef788d0" providerId="ADAL" clId="{8698EC01-CC0B-4DA2-8089-AEA7173C8398}" dt="2023-03-29T02:29:57.080" v="1176" actId="692"/>
          <ac:spMkLst>
            <pc:docMk/>
            <pc:sldMk cId="1447936433" sldId="2145707561"/>
            <ac:spMk id="1569" creationId="{3BBEE5BC-AAB9-0532-E079-F639F0677FE3}"/>
          </ac:spMkLst>
        </pc:spChg>
        <pc:spChg chg="mod">
          <ac:chgData name="David Modrak" userId="a441ea41-a2b3-4239-bd2a-8abb7ef788d0" providerId="ADAL" clId="{8698EC01-CC0B-4DA2-8089-AEA7173C8398}" dt="2023-03-29T02:29:57.080" v="1176" actId="692"/>
          <ac:spMkLst>
            <pc:docMk/>
            <pc:sldMk cId="1447936433" sldId="2145707561"/>
            <ac:spMk id="1570" creationId="{375E4F62-7A5D-0C48-5BEC-C45AA7F696B7}"/>
          </ac:spMkLst>
        </pc:spChg>
        <pc:spChg chg="mod">
          <ac:chgData name="David Modrak" userId="a441ea41-a2b3-4239-bd2a-8abb7ef788d0" providerId="ADAL" clId="{8698EC01-CC0B-4DA2-8089-AEA7173C8398}" dt="2023-03-29T02:29:57.080" v="1176" actId="692"/>
          <ac:spMkLst>
            <pc:docMk/>
            <pc:sldMk cId="1447936433" sldId="2145707561"/>
            <ac:spMk id="1571" creationId="{F3A20EB0-3A93-C1AD-37A8-1FA94AD30FE0}"/>
          </ac:spMkLst>
        </pc:spChg>
        <pc:spChg chg="mod">
          <ac:chgData name="David Modrak" userId="a441ea41-a2b3-4239-bd2a-8abb7ef788d0" providerId="ADAL" clId="{8698EC01-CC0B-4DA2-8089-AEA7173C8398}" dt="2023-03-29T02:29:57.080" v="1176" actId="692"/>
          <ac:spMkLst>
            <pc:docMk/>
            <pc:sldMk cId="1447936433" sldId="2145707561"/>
            <ac:spMk id="1572" creationId="{EA5FB07C-335D-ACD7-894A-68544C84E3F0}"/>
          </ac:spMkLst>
        </pc:spChg>
        <pc:spChg chg="mod">
          <ac:chgData name="David Modrak" userId="a441ea41-a2b3-4239-bd2a-8abb7ef788d0" providerId="ADAL" clId="{8698EC01-CC0B-4DA2-8089-AEA7173C8398}" dt="2023-03-29T02:29:57.080" v="1176" actId="692"/>
          <ac:spMkLst>
            <pc:docMk/>
            <pc:sldMk cId="1447936433" sldId="2145707561"/>
            <ac:spMk id="1573" creationId="{944FA9A5-1041-91D6-225C-A1AD070BFD0D}"/>
          </ac:spMkLst>
        </pc:spChg>
        <pc:spChg chg="mod">
          <ac:chgData name="David Modrak" userId="a441ea41-a2b3-4239-bd2a-8abb7ef788d0" providerId="ADAL" clId="{8698EC01-CC0B-4DA2-8089-AEA7173C8398}" dt="2023-03-29T02:29:57.080" v="1176" actId="692"/>
          <ac:spMkLst>
            <pc:docMk/>
            <pc:sldMk cId="1447936433" sldId="2145707561"/>
            <ac:spMk id="1574" creationId="{4B406BF0-3D1A-5846-B788-7715B93D3921}"/>
          </ac:spMkLst>
        </pc:spChg>
        <pc:spChg chg="mod">
          <ac:chgData name="David Modrak" userId="a441ea41-a2b3-4239-bd2a-8abb7ef788d0" providerId="ADAL" clId="{8698EC01-CC0B-4DA2-8089-AEA7173C8398}" dt="2023-03-29T02:29:57.080" v="1176" actId="692"/>
          <ac:spMkLst>
            <pc:docMk/>
            <pc:sldMk cId="1447936433" sldId="2145707561"/>
            <ac:spMk id="1575" creationId="{83267FF5-35EC-F7F2-ADBB-713CAD036ABC}"/>
          </ac:spMkLst>
        </pc:spChg>
        <pc:spChg chg="mod">
          <ac:chgData name="David Modrak" userId="a441ea41-a2b3-4239-bd2a-8abb7ef788d0" providerId="ADAL" clId="{8698EC01-CC0B-4DA2-8089-AEA7173C8398}" dt="2023-03-29T02:29:57.080" v="1176" actId="692"/>
          <ac:spMkLst>
            <pc:docMk/>
            <pc:sldMk cId="1447936433" sldId="2145707561"/>
            <ac:spMk id="1576" creationId="{01CA52B3-1994-09EC-7004-C64FABD24895}"/>
          </ac:spMkLst>
        </pc:spChg>
        <pc:spChg chg="mod">
          <ac:chgData name="David Modrak" userId="a441ea41-a2b3-4239-bd2a-8abb7ef788d0" providerId="ADAL" clId="{8698EC01-CC0B-4DA2-8089-AEA7173C8398}" dt="2023-03-29T02:29:57.080" v="1176" actId="692"/>
          <ac:spMkLst>
            <pc:docMk/>
            <pc:sldMk cId="1447936433" sldId="2145707561"/>
            <ac:spMk id="1577" creationId="{6D74519B-96EA-0099-08C3-B43975FDD9A6}"/>
          </ac:spMkLst>
        </pc:spChg>
        <pc:spChg chg="mod">
          <ac:chgData name="David Modrak" userId="a441ea41-a2b3-4239-bd2a-8abb7ef788d0" providerId="ADAL" clId="{8698EC01-CC0B-4DA2-8089-AEA7173C8398}" dt="2023-03-29T02:29:57.080" v="1176" actId="692"/>
          <ac:spMkLst>
            <pc:docMk/>
            <pc:sldMk cId="1447936433" sldId="2145707561"/>
            <ac:spMk id="1578" creationId="{3844C4AD-9DAB-C574-BC4F-B05A1FDF2230}"/>
          </ac:spMkLst>
        </pc:spChg>
        <pc:spChg chg="mod">
          <ac:chgData name="David Modrak" userId="a441ea41-a2b3-4239-bd2a-8abb7ef788d0" providerId="ADAL" clId="{8698EC01-CC0B-4DA2-8089-AEA7173C8398}" dt="2023-03-29T02:29:57.080" v="1176" actId="692"/>
          <ac:spMkLst>
            <pc:docMk/>
            <pc:sldMk cId="1447936433" sldId="2145707561"/>
            <ac:spMk id="1579" creationId="{9EF53C75-ACD9-66AE-57C3-A93A7EB4DAC8}"/>
          </ac:spMkLst>
        </pc:spChg>
        <pc:spChg chg="mod">
          <ac:chgData name="David Modrak" userId="a441ea41-a2b3-4239-bd2a-8abb7ef788d0" providerId="ADAL" clId="{8698EC01-CC0B-4DA2-8089-AEA7173C8398}" dt="2023-03-29T02:29:57.080" v="1176" actId="692"/>
          <ac:spMkLst>
            <pc:docMk/>
            <pc:sldMk cId="1447936433" sldId="2145707561"/>
            <ac:spMk id="1580" creationId="{4A0ACEAA-AA26-054C-7C0C-81F50294CF93}"/>
          </ac:spMkLst>
        </pc:spChg>
        <pc:spChg chg="mod">
          <ac:chgData name="David Modrak" userId="a441ea41-a2b3-4239-bd2a-8abb7ef788d0" providerId="ADAL" clId="{8698EC01-CC0B-4DA2-8089-AEA7173C8398}" dt="2023-03-29T02:29:57.080" v="1176" actId="692"/>
          <ac:spMkLst>
            <pc:docMk/>
            <pc:sldMk cId="1447936433" sldId="2145707561"/>
            <ac:spMk id="1581" creationId="{75F803F5-596E-8CC4-7606-CF1036DE81EC}"/>
          </ac:spMkLst>
        </pc:spChg>
        <pc:spChg chg="mod">
          <ac:chgData name="David Modrak" userId="a441ea41-a2b3-4239-bd2a-8abb7ef788d0" providerId="ADAL" clId="{8698EC01-CC0B-4DA2-8089-AEA7173C8398}" dt="2023-03-29T02:29:57.080" v="1176" actId="692"/>
          <ac:spMkLst>
            <pc:docMk/>
            <pc:sldMk cId="1447936433" sldId="2145707561"/>
            <ac:spMk id="1582" creationId="{BBE3D0DA-D813-A31D-F241-A9876458C26F}"/>
          </ac:spMkLst>
        </pc:spChg>
        <pc:spChg chg="mod">
          <ac:chgData name="David Modrak" userId="a441ea41-a2b3-4239-bd2a-8abb7ef788d0" providerId="ADAL" clId="{8698EC01-CC0B-4DA2-8089-AEA7173C8398}" dt="2023-03-29T02:29:57.080" v="1176" actId="692"/>
          <ac:spMkLst>
            <pc:docMk/>
            <pc:sldMk cId="1447936433" sldId="2145707561"/>
            <ac:spMk id="1583" creationId="{31FF9685-C20D-A7A1-EE7A-FFF394997FA4}"/>
          </ac:spMkLst>
        </pc:spChg>
        <pc:spChg chg="mod">
          <ac:chgData name="David Modrak" userId="a441ea41-a2b3-4239-bd2a-8abb7ef788d0" providerId="ADAL" clId="{8698EC01-CC0B-4DA2-8089-AEA7173C8398}" dt="2023-03-29T02:29:57.080" v="1176" actId="692"/>
          <ac:spMkLst>
            <pc:docMk/>
            <pc:sldMk cId="1447936433" sldId="2145707561"/>
            <ac:spMk id="1584" creationId="{4C02411B-6D5D-C4CC-F8AE-FCA4E9AC16DC}"/>
          </ac:spMkLst>
        </pc:spChg>
        <pc:spChg chg="mod">
          <ac:chgData name="David Modrak" userId="a441ea41-a2b3-4239-bd2a-8abb7ef788d0" providerId="ADAL" clId="{8698EC01-CC0B-4DA2-8089-AEA7173C8398}" dt="2023-03-29T02:29:57.080" v="1176" actId="692"/>
          <ac:spMkLst>
            <pc:docMk/>
            <pc:sldMk cId="1447936433" sldId="2145707561"/>
            <ac:spMk id="1585" creationId="{A90D05AC-B27B-13D1-7347-A64502BE217D}"/>
          </ac:spMkLst>
        </pc:spChg>
        <pc:spChg chg="mod">
          <ac:chgData name="David Modrak" userId="a441ea41-a2b3-4239-bd2a-8abb7ef788d0" providerId="ADAL" clId="{8698EC01-CC0B-4DA2-8089-AEA7173C8398}" dt="2023-03-29T02:29:57.080" v="1176" actId="692"/>
          <ac:spMkLst>
            <pc:docMk/>
            <pc:sldMk cId="1447936433" sldId="2145707561"/>
            <ac:spMk id="1586" creationId="{9A849075-414D-0A30-E940-C549A8085A4C}"/>
          </ac:spMkLst>
        </pc:spChg>
        <pc:spChg chg="mod">
          <ac:chgData name="David Modrak" userId="a441ea41-a2b3-4239-bd2a-8abb7ef788d0" providerId="ADAL" clId="{8698EC01-CC0B-4DA2-8089-AEA7173C8398}" dt="2023-03-29T02:29:57.080" v="1176" actId="692"/>
          <ac:spMkLst>
            <pc:docMk/>
            <pc:sldMk cId="1447936433" sldId="2145707561"/>
            <ac:spMk id="1587" creationId="{59867206-176A-77EC-C676-B281280A83E6}"/>
          </ac:spMkLst>
        </pc:spChg>
        <pc:spChg chg="mod">
          <ac:chgData name="David Modrak" userId="a441ea41-a2b3-4239-bd2a-8abb7ef788d0" providerId="ADAL" clId="{8698EC01-CC0B-4DA2-8089-AEA7173C8398}" dt="2023-03-29T02:29:57.080" v="1176" actId="692"/>
          <ac:spMkLst>
            <pc:docMk/>
            <pc:sldMk cId="1447936433" sldId="2145707561"/>
            <ac:spMk id="1588" creationId="{DBF3BE38-9EA8-5500-2149-9BB4C14DA115}"/>
          </ac:spMkLst>
        </pc:spChg>
        <pc:spChg chg="mod">
          <ac:chgData name="David Modrak" userId="a441ea41-a2b3-4239-bd2a-8abb7ef788d0" providerId="ADAL" clId="{8698EC01-CC0B-4DA2-8089-AEA7173C8398}" dt="2023-03-29T02:29:57.080" v="1176" actId="692"/>
          <ac:spMkLst>
            <pc:docMk/>
            <pc:sldMk cId="1447936433" sldId="2145707561"/>
            <ac:spMk id="1589" creationId="{B1D4DAF4-6C5D-21E8-D7E3-89DF76C1122A}"/>
          </ac:spMkLst>
        </pc:spChg>
        <pc:spChg chg="mod">
          <ac:chgData name="David Modrak" userId="a441ea41-a2b3-4239-bd2a-8abb7ef788d0" providerId="ADAL" clId="{8698EC01-CC0B-4DA2-8089-AEA7173C8398}" dt="2023-03-29T02:29:57.080" v="1176" actId="692"/>
          <ac:spMkLst>
            <pc:docMk/>
            <pc:sldMk cId="1447936433" sldId="2145707561"/>
            <ac:spMk id="1590" creationId="{9F2053C0-AA2D-0729-764B-FE23ECA930C6}"/>
          </ac:spMkLst>
        </pc:spChg>
        <pc:spChg chg="mod">
          <ac:chgData name="David Modrak" userId="a441ea41-a2b3-4239-bd2a-8abb7ef788d0" providerId="ADAL" clId="{8698EC01-CC0B-4DA2-8089-AEA7173C8398}" dt="2023-03-29T02:29:57.080" v="1176" actId="692"/>
          <ac:spMkLst>
            <pc:docMk/>
            <pc:sldMk cId="1447936433" sldId="2145707561"/>
            <ac:spMk id="1591" creationId="{F2826D24-9C64-F688-7017-05873572DBDF}"/>
          </ac:spMkLst>
        </pc:spChg>
        <pc:spChg chg="mod">
          <ac:chgData name="David Modrak" userId="a441ea41-a2b3-4239-bd2a-8abb7ef788d0" providerId="ADAL" clId="{8698EC01-CC0B-4DA2-8089-AEA7173C8398}" dt="2023-03-29T02:29:57.080" v="1176" actId="692"/>
          <ac:spMkLst>
            <pc:docMk/>
            <pc:sldMk cId="1447936433" sldId="2145707561"/>
            <ac:spMk id="1592" creationId="{D1405416-FAF2-C4F8-1BBD-FD1ED926F44C}"/>
          </ac:spMkLst>
        </pc:spChg>
        <pc:spChg chg="mod">
          <ac:chgData name="David Modrak" userId="a441ea41-a2b3-4239-bd2a-8abb7ef788d0" providerId="ADAL" clId="{8698EC01-CC0B-4DA2-8089-AEA7173C8398}" dt="2023-03-29T02:29:57.080" v="1176" actId="692"/>
          <ac:spMkLst>
            <pc:docMk/>
            <pc:sldMk cId="1447936433" sldId="2145707561"/>
            <ac:spMk id="1593" creationId="{F5D061F2-EB77-4726-3981-45E56FF283B4}"/>
          </ac:spMkLst>
        </pc:spChg>
        <pc:spChg chg="mod">
          <ac:chgData name="David Modrak" userId="a441ea41-a2b3-4239-bd2a-8abb7ef788d0" providerId="ADAL" clId="{8698EC01-CC0B-4DA2-8089-AEA7173C8398}" dt="2023-03-29T02:29:57.080" v="1176" actId="692"/>
          <ac:spMkLst>
            <pc:docMk/>
            <pc:sldMk cId="1447936433" sldId="2145707561"/>
            <ac:spMk id="1594" creationId="{DC90469C-CB6B-8AE8-1DCB-6672502C2746}"/>
          </ac:spMkLst>
        </pc:spChg>
        <pc:spChg chg="mod">
          <ac:chgData name="David Modrak" userId="a441ea41-a2b3-4239-bd2a-8abb7ef788d0" providerId="ADAL" clId="{8698EC01-CC0B-4DA2-8089-AEA7173C8398}" dt="2023-03-29T02:29:57.080" v="1176" actId="692"/>
          <ac:spMkLst>
            <pc:docMk/>
            <pc:sldMk cId="1447936433" sldId="2145707561"/>
            <ac:spMk id="1595" creationId="{5BE7D549-6B40-8A8F-5E59-161724D778D2}"/>
          </ac:spMkLst>
        </pc:spChg>
        <pc:spChg chg="mod">
          <ac:chgData name="David Modrak" userId="a441ea41-a2b3-4239-bd2a-8abb7ef788d0" providerId="ADAL" clId="{8698EC01-CC0B-4DA2-8089-AEA7173C8398}" dt="2023-03-29T02:29:57.080" v="1176" actId="692"/>
          <ac:spMkLst>
            <pc:docMk/>
            <pc:sldMk cId="1447936433" sldId="2145707561"/>
            <ac:spMk id="1596" creationId="{FA26FFBF-0219-B981-F218-67D6EC969D8D}"/>
          </ac:spMkLst>
        </pc:spChg>
        <pc:spChg chg="mod">
          <ac:chgData name="David Modrak" userId="a441ea41-a2b3-4239-bd2a-8abb7ef788d0" providerId="ADAL" clId="{8698EC01-CC0B-4DA2-8089-AEA7173C8398}" dt="2023-03-29T02:29:57.080" v="1176" actId="692"/>
          <ac:spMkLst>
            <pc:docMk/>
            <pc:sldMk cId="1447936433" sldId="2145707561"/>
            <ac:spMk id="1597" creationId="{AC0467E8-D157-A6F4-1338-FC525D4178C4}"/>
          </ac:spMkLst>
        </pc:spChg>
        <pc:spChg chg="mod">
          <ac:chgData name="David Modrak" userId="a441ea41-a2b3-4239-bd2a-8abb7ef788d0" providerId="ADAL" clId="{8698EC01-CC0B-4DA2-8089-AEA7173C8398}" dt="2023-03-29T02:29:57.080" v="1176" actId="692"/>
          <ac:spMkLst>
            <pc:docMk/>
            <pc:sldMk cId="1447936433" sldId="2145707561"/>
            <ac:spMk id="1598" creationId="{7BD31237-F315-9349-264C-B3180E19E0B2}"/>
          </ac:spMkLst>
        </pc:spChg>
        <pc:spChg chg="mod">
          <ac:chgData name="David Modrak" userId="a441ea41-a2b3-4239-bd2a-8abb7ef788d0" providerId="ADAL" clId="{8698EC01-CC0B-4DA2-8089-AEA7173C8398}" dt="2023-03-29T02:29:57.080" v="1176" actId="692"/>
          <ac:spMkLst>
            <pc:docMk/>
            <pc:sldMk cId="1447936433" sldId="2145707561"/>
            <ac:spMk id="1599" creationId="{0BEC56B0-B0A5-3336-441B-E3032C2B0A03}"/>
          </ac:spMkLst>
        </pc:spChg>
        <pc:spChg chg="mod">
          <ac:chgData name="David Modrak" userId="a441ea41-a2b3-4239-bd2a-8abb7ef788d0" providerId="ADAL" clId="{8698EC01-CC0B-4DA2-8089-AEA7173C8398}" dt="2023-03-29T02:29:57.080" v="1176" actId="692"/>
          <ac:spMkLst>
            <pc:docMk/>
            <pc:sldMk cId="1447936433" sldId="2145707561"/>
            <ac:spMk id="1600" creationId="{E33D940C-958A-D083-CD91-DFE83E26D200}"/>
          </ac:spMkLst>
        </pc:spChg>
        <pc:spChg chg="mod">
          <ac:chgData name="David Modrak" userId="a441ea41-a2b3-4239-bd2a-8abb7ef788d0" providerId="ADAL" clId="{8698EC01-CC0B-4DA2-8089-AEA7173C8398}" dt="2023-03-29T02:29:57.080" v="1176" actId="692"/>
          <ac:spMkLst>
            <pc:docMk/>
            <pc:sldMk cId="1447936433" sldId="2145707561"/>
            <ac:spMk id="1601" creationId="{5FFC2894-88C0-6C47-A633-EA1939E2615A}"/>
          </ac:spMkLst>
        </pc:spChg>
        <pc:spChg chg="mod">
          <ac:chgData name="David Modrak" userId="a441ea41-a2b3-4239-bd2a-8abb7ef788d0" providerId="ADAL" clId="{8698EC01-CC0B-4DA2-8089-AEA7173C8398}" dt="2023-03-29T02:29:57.080" v="1176" actId="692"/>
          <ac:spMkLst>
            <pc:docMk/>
            <pc:sldMk cId="1447936433" sldId="2145707561"/>
            <ac:spMk id="1602" creationId="{70D079F9-0481-12A0-424A-8DE5B221D87A}"/>
          </ac:spMkLst>
        </pc:spChg>
        <pc:spChg chg="mod">
          <ac:chgData name="David Modrak" userId="a441ea41-a2b3-4239-bd2a-8abb7ef788d0" providerId="ADAL" clId="{8698EC01-CC0B-4DA2-8089-AEA7173C8398}" dt="2023-03-29T02:29:57.080" v="1176" actId="692"/>
          <ac:spMkLst>
            <pc:docMk/>
            <pc:sldMk cId="1447936433" sldId="2145707561"/>
            <ac:spMk id="1603" creationId="{FCD6A369-81E6-F56E-EB99-A4D4458AABD4}"/>
          </ac:spMkLst>
        </pc:spChg>
        <pc:spChg chg="mod">
          <ac:chgData name="David Modrak" userId="a441ea41-a2b3-4239-bd2a-8abb7ef788d0" providerId="ADAL" clId="{8698EC01-CC0B-4DA2-8089-AEA7173C8398}" dt="2023-03-29T02:29:57.080" v="1176" actId="692"/>
          <ac:spMkLst>
            <pc:docMk/>
            <pc:sldMk cId="1447936433" sldId="2145707561"/>
            <ac:spMk id="1604" creationId="{B605C129-D4DB-27B5-EA2A-716103D214F4}"/>
          </ac:spMkLst>
        </pc:spChg>
        <pc:spChg chg="mod">
          <ac:chgData name="David Modrak" userId="a441ea41-a2b3-4239-bd2a-8abb7ef788d0" providerId="ADAL" clId="{8698EC01-CC0B-4DA2-8089-AEA7173C8398}" dt="2023-03-29T02:29:57.080" v="1176" actId="692"/>
          <ac:spMkLst>
            <pc:docMk/>
            <pc:sldMk cId="1447936433" sldId="2145707561"/>
            <ac:spMk id="1605" creationId="{9EEF491B-5194-1D61-67EB-A91CFF467F4E}"/>
          </ac:spMkLst>
        </pc:spChg>
        <pc:spChg chg="mod">
          <ac:chgData name="David Modrak" userId="a441ea41-a2b3-4239-bd2a-8abb7ef788d0" providerId="ADAL" clId="{8698EC01-CC0B-4DA2-8089-AEA7173C8398}" dt="2023-03-29T02:29:57.080" v="1176" actId="692"/>
          <ac:spMkLst>
            <pc:docMk/>
            <pc:sldMk cId="1447936433" sldId="2145707561"/>
            <ac:spMk id="1606" creationId="{FBE42826-EA52-3202-5059-B08C088003B4}"/>
          </ac:spMkLst>
        </pc:spChg>
        <pc:spChg chg="mod">
          <ac:chgData name="David Modrak" userId="a441ea41-a2b3-4239-bd2a-8abb7ef788d0" providerId="ADAL" clId="{8698EC01-CC0B-4DA2-8089-AEA7173C8398}" dt="2023-03-29T02:29:57.080" v="1176" actId="692"/>
          <ac:spMkLst>
            <pc:docMk/>
            <pc:sldMk cId="1447936433" sldId="2145707561"/>
            <ac:spMk id="1607" creationId="{20B2164C-611A-E08B-F9DD-9C875B7338B7}"/>
          </ac:spMkLst>
        </pc:spChg>
        <pc:spChg chg="mod">
          <ac:chgData name="David Modrak" userId="a441ea41-a2b3-4239-bd2a-8abb7ef788d0" providerId="ADAL" clId="{8698EC01-CC0B-4DA2-8089-AEA7173C8398}" dt="2023-03-29T02:29:57.080" v="1176" actId="692"/>
          <ac:spMkLst>
            <pc:docMk/>
            <pc:sldMk cId="1447936433" sldId="2145707561"/>
            <ac:spMk id="1608" creationId="{D39024E4-1D8E-974E-6C72-4C652047B400}"/>
          </ac:spMkLst>
        </pc:spChg>
        <pc:spChg chg="mod">
          <ac:chgData name="David Modrak" userId="a441ea41-a2b3-4239-bd2a-8abb7ef788d0" providerId="ADAL" clId="{8698EC01-CC0B-4DA2-8089-AEA7173C8398}" dt="2023-03-29T02:29:57.080" v="1176" actId="692"/>
          <ac:spMkLst>
            <pc:docMk/>
            <pc:sldMk cId="1447936433" sldId="2145707561"/>
            <ac:spMk id="1609" creationId="{AC41D006-800E-AD61-DF2E-23BC32006F68}"/>
          </ac:spMkLst>
        </pc:spChg>
        <pc:spChg chg="mod">
          <ac:chgData name="David Modrak" userId="a441ea41-a2b3-4239-bd2a-8abb7ef788d0" providerId="ADAL" clId="{8698EC01-CC0B-4DA2-8089-AEA7173C8398}" dt="2023-03-29T02:29:57.080" v="1176" actId="692"/>
          <ac:spMkLst>
            <pc:docMk/>
            <pc:sldMk cId="1447936433" sldId="2145707561"/>
            <ac:spMk id="1610" creationId="{FA3A84AB-9166-C036-E3F1-81675E5C4B7A}"/>
          </ac:spMkLst>
        </pc:spChg>
        <pc:spChg chg="mod">
          <ac:chgData name="David Modrak" userId="a441ea41-a2b3-4239-bd2a-8abb7ef788d0" providerId="ADAL" clId="{8698EC01-CC0B-4DA2-8089-AEA7173C8398}" dt="2023-03-29T02:29:57.080" v="1176" actId="692"/>
          <ac:spMkLst>
            <pc:docMk/>
            <pc:sldMk cId="1447936433" sldId="2145707561"/>
            <ac:spMk id="1611" creationId="{F8465EA0-7D5A-7796-CD9C-A5B3C17FC8A1}"/>
          </ac:spMkLst>
        </pc:spChg>
        <pc:spChg chg="mod">
          <ac:chgData name="David Modrak" userId="a441ea41-a2b3-4239-bd2a-8abb7ef788d0" providerId="ADAL" clId="{8698EC01-CC0B-4DA2-8089-AEA7173C8398}" dt="2023-03-29T02:29:57.080" v="1176" actId="692"/>
          <ac:spMkLst>
            <pc:docMk/>
            <pc:sldMk cId="1447936433" sldId="2145707561"/>
            <ac:spMk id="1612" creationId="{6408A0F1-ABAB-D412-4EE2-27858E614826}"/>
          </ac:spMkLst>
        </pc:spChg>
        <pc:spChg chg="mod">
          <ac:chgData name="David Modrak" userId="a441ea41-a2b3-4239-bd2a-8abb7ef788d0" providerId="ADAL" clId="{8698EC01-CC0B-4DA2-8089-AEA7173C8398}" dt="2023-03-29T02:29:57.080" v="1176" actId="692"/>
          <ac:spMkLst>
            <pc:docMk/>
            <pc:sldMk cId="1447936433" sldId="2145707561"/>
            <ac:spMk id="1613" creationId="{39883CCC-E564-B895-7BF8-D1318CB2F458}"/>
          </ac:spMkLst>
        </pc:spChg>
        <pc:spChg chg="mod">
          <ac:chgData name="David Modrak" userId="a441ea41-a2b3-4239-bd2a-8abb7ef788d0" providerId="ADAL" clId="{8698EC01-CC0B-4DA2-8089-AEA7173C8398}" dt="2023-03-29T02:29:57.080" v="1176" actId="692"/>
          <ac:spMkLst>
            <pc:docMk/>
            <pc:sldMk cId="1447936433" sldId="2145707561"/>
            <ac:spMk id="1614" creationId="{2B6FD5CC-4D6D-5593-93FE-4244D7A417CC}"/>
          </ac:spMkLst>
        </pc:spChg>
        <pc:spChg chg="mod">
          <ac:chgData name="David Modrak" userId="a441ea41-a2b3-4239-bd2a-8abb7ef788d0" providerId="ADAL" clId="{8698EC01-CC0B-4DA2-8089-AEA7173C8398}" dt="2023-03-29T02:29:57.080" v="1176" actId="692"/>
          <ac:spMkLst>
            <pc:docMk/>
            <pc:sldMk cId="1447936433" sldId="2145707561"/>
            <ac:spMk id="1615" creationId="{81A2DD0D-503E-21F9-5E6F-E09DD47E82CF}"/>
          </ac:spMkLst>
        </pc:spChg>
        <pc:spChg chg="mod">
          <ac:chgData name="David Modrak" userId="a441ea41-a2b3-4239-bd2a-8abb7ef788d0" providerId="ADAL" clId="{8698EC01-CC0B-4DA2-8089-AEA7173C8398}" dt="2023-03-29T02:29:57.080" v="1176" actId="692"/>
          <ac:spMkLst>
            <pc:docMk/>
            <pc:sldMk cId="1447936433" sldId="2145707561"/>
            <ac:spMk id="1616" creationId="{CF7D122E-676A-FC6B-C73C-9B5A83EA7D8C}"/>
          </ac:spMkLst>
        </pc:spChg>
        <pc:spChg chg="mod">
          <ac:chgData name="David Modrak" userId="a441ea41-a2b3-4239-bd2a-8abb7ef788d0" providerId="ADAL" clId="{8698EC01-CC0B-4DA2-8089-AEA7173C8398}" dt="2023-03-29T02:29:57.080" v="1176" actId="692"/>
          <ac:spMkLst>
            <pc:docMk/>
            <pc:sldMk cId="1447936433" sldId="2145707561"/>
            <ac:spMk id="1617" creationId="{366CEF3D-9D9A-3B4C-F6BB-E17B57AEF2A9}"/>
          </ac:spMkLst>
        </pc:spChg>
        <pc:spChg chg="mod">
          <ac:chgData name="David Modrak" userId="a441ea41-a2b3-4239-bd2a-8abb7ef788d0" providerId="ADAL" clId="{8698EC01-CC0B-4DA2-8089-AEA7173C8398}" dt="2023-03-29T02:29:57.080" v="1176" actId="692"/>
          <ac:spMkLst>
            <pc:docMk/>
            <pc:sldMk cId="1447936433" sldId="2145707561"/>
            <ac:spMk id="1618" creationId="{8AF20325-9F64-C112-353D-4883788BF954}"/>
          </ac:spMkLst>
        </pc:spChg>
        <pc:spChg chg="mod">
          <ac:chgData name="David Modrak" userId="a441ea41-a2b3-4239-bd2a-8abb7ef788d0" providerId="ADAL" clId="{8698EC01-CC0B-4DA2-8089-AEA7173C8398}" dt="2023-03-29T02:29:57.080" v="1176" actId="692"/>
          <ac:spMkLst>
            <pc:docMk/>
            <pc:sldMk cId="1447936433" sldId="2145707561"/>
            <ac:spMk id="1619" creationId="{3B711209-691E-E12A-E65E-55D22BE367F0}"/>
          </ac:spMkLst>
        </pc:spChg>
        <pc:spChg chg="mod">
          <ac:chgData name="David Modrak" userId="a441ea41-a2b3-4239-bd2a-8abb7ef788d0" providerId="ADAL" clId="{8698EC01-CC0B-4DA2-8089-AEA7173C8398}" dt="2023-03-29T02:29:57.080" v="1176" actId="692"/>
          <ac:spMkLst>
            <pc:docMk/>
            <pc:sldMk cId="1447936433" sldId="2145707561"/>
            <ac:spMk id="1620" creationId="{4E8306CF-B211-39CD-9D96-C4E0371F6028}"/>
          </ac:spMkLst>
        </pc:spChg>
        <pc:spChg chg="mod">
          <ac:chgData name="David Modrak" userId="a441ea41-a2b3-4239-bd2a-8abb7ef788d0" providerId="ADAL" clId="{8698EC01-CC0B-4DA2-8089-AEA7173C8398}" dt="2023-03-29T02:29:57.080" v="1176" actId="692"/>
          <ac:spMkLst>
            <pc:docMk/>
            <pc:sldMk cId="1447936433" sldId="2145707561"/>
            <ac:spMk id="1621" creationId="{ED7BFE77-2785-A369-D9C0-D6D815355599}"/>
          </ac:spMkLst>
        </pc:spChg>
        <pc:spChg chg="mod">
          <ac:chgData name="David Modrak" userId="a441ea41-a2b3-4239-bd2a-8abb7ef788d0" providerId="ADAL" clId="{8698EC01-CC0B-4DA2-8089-AEA7173C8398}" dt="2023-03-29T02:29:57.080" v="1176" actId="692"/>
          <ac:spMkLst>
            <pc:docMk/>
            <pc:sldMk cId="1447936433" sldId="2145707561"/>
            <ac:spMk id="1622" creationId="{03C54308-4C6D-6539-B6CF-4B4AC81B1000}"/>
          </ac:spMkLst>
        </pc:spChg>
        <pc:spChg chg="mod">
          <ac:chgData name="David Modrak" userId="a441ea41-a2b3-4239-bd2a-8abb7ef788d0" providerId="ADAL" clId="{8698EC01-CC0B-4DA2-8089-AEA7173C8398}" dt="2023-03-29T02:29:57.080" v="1176" actId="692"/>
          <ac:spMkLst>
            <pc:docMk/>
            <pc:sldMk cId="1447936433" sldId="2145707561"/>
            <ac:spMk id="1623" creationId="{653265A3-5422-7120-E473-043D638975F5}"/>
          </ac:spMkLst>
        </pc:spChg>
        <pc:spChg chg="mod">
          <ac:chgData name="David Modrak" userId="a441ea41-a2b3-4239-bd2a-8abb7ef788d0" providerId="ADAL" clId="{8698EC01-CC0B-4DA2-8089-AEA7173C8398}" dt="2023-03-29T02:29:57.080" v="1176" actId="692"/>
          <ac:spMkLst>
            <pc:docMk/>
            <pc:sldMk cId="1447936433" sldId="2145707561"/>
            <ac:spMk id="1624" creationId="{37826C42-28AA-AC8B-8843-074778220B3D}"/>
          </ac:spMkLst>
        </pc:spChg>
        <pc:spChg chg="mod">
          <ac:chgData name="David Modrak" userId="a441ea41-a2b3-4239-bd2a-8abb7ef788d0" providerId="ADAL" clId="{8698EC01-CC0B-4DA2-8089-AEA7173C8398}" dt="2023-03-29T02:29:57.080" v="1176" actId="692"/>
          <ac:spMkLst>
            <pc:docMk/>
            <pc:sldMk cId="1447936433" sldId="2145707561"/>
            <ac:spMk id="1625" creationId="{7F77AA88-7980-6D72-1864-F6B2309CD225}"/>
          </ac:spMkLst>
        </pc:spChg>
        <pc:spChg chg="mod">
          <ac:chgData name="David Modrak" userId="a441ea41-a2b3-4239-bd2a-8abb7ef788d0" providerId="ADAL" clId="{8698EC01-CC0B-4DA2-8089-AEA7173C8398}" dt="2023-03-29T02:29:57.080" v="1176" actId="692"/>
          <ac:spMkLst>
            <pc:docMk/>
            <pc:sldMk cId="1447936433" sldId="2145707561"/>
            <ac:spMk id="1626" creationId="{A9F10FA3-8D5B-7930-44A7-AED969C4DEE1}"/>
          </ac:spMkLst>
        </pc:spChg>
        <pc:spChg chg="mod">
          <ac:chgData name="David Modrak" userId="a441ea41-a2b3-4239-bd2a-8abb7ef788d0" providerId="ADAL" clId="{8698EC01-CC0B-4DA2-8089-AEA7173C8398}" dt="2023-03-29T02:29:57.080" v="1176" actId="692"/>
          <ac:spMkLst>
            <pc:docMk/>
            <pc:sldMk cId="1447936433" sldId="2145707561"/>
            <ac:spMk id="1627" creationId="{326DCFCA-5369-1C45-209F-9CA875DBCECE}"/>
          </ac:spMkLst>
        </pc:spChg>
        <pc:spChg chg="mod">
          <ac:chgData name="David Modrak" userId="a441ea41-a2b3-4239-bd2a-8abb7ef788d0" providerId="ADAL" clId="{8698EC01-CC0B-4DA2-8089-AEA7173C8398}" dt="2023-03-29T02:29:57.080" v="1176" actId="692"/>
          <ac:spMkLst>
            <pc:docMk/>
            <pc:sldMk cId="1447936433" sldId="2145707561"/>
            <ac:spMk id="1628" creationId="{16632C73-D271-2A06-2A0F-A53EFB6488A3}"/>
          </ac:spMkLst>
        </pc:spChg>
        <pc:spChg chg="mod">
          <ac:chgData name="David Modrak" userId="a441ea41-a2b3-4239-bd2a-8abb7ef788d0" providerId="ADAL" clId="{8698EC01-CC0B-4DA2-8089-AEA7173C8398}" dt="2023-03-29T02:29:57.080" v="1176" actId="692"/>
          <ac:spMkLst>
            <pc:docMk/>
            <pc:sldMk cId="1447936433" sldId="2145707561"/>
            <ac:spMk id="1629" creationId="{9AA28035-9C6B-DC34-52E0-1D75712B4D85}"/>
          </ac:spMkLst>
        </pc:spChg>
        <pc:spChg chg="mod">
          <ac:chgData name="David Modrak" userId="a441ea41-a2b3-4239-bd2a-8abb7ef788d0" providerId="ADAL" clId="{8698EC01-CC0B-4DA2-8089-AEA7173C8398}" dt="2023-03-29T02:29:57.080" v="1176" actId="692"/>
          <ac:spMkLst>
            <pc:docMk/>
            <pc:sldMk cId="1447936433" sldId="2145707561"/>
            <ac:spMk id="1630" creationId="{21E36F5A-2178-8D3B-E835-4EC1D0019293}"/>
          </ac:spMkLst>
        </pc:spChg>
        <pc:spChg chg="mod">
          <ac:chgData name="David Modrak" userId="a441ea41-a2b3-4239-bd2a-8abb7ef788d0" providerId="ADAL" clId="{8698EC01-CC0B-4DA2-8089-AEA7173C8398}" dt="2023-03-29T02:29:57.080" v="1176" actId="692"/>
          <ac:spMkLst>
            <pc:docMk/>
            <pc:sldMk cId="1447936433" sldId="2145707561"/>
            <ac:spMk id="1631" creationId="{A054F587-3E4E-D921-5F42-D5FC92CD1581}"/>
          </ac:spMkLst>
        </pc:spChg>
        <pc:spChg chg="mod">
          <ac:chgData name="David Modrak" userId="a441ea41-a2b3-4239-bd2a-8abb7ef788d0" providerId="ADAL" clId="{8698EC01-CC0B-4DA2-8089-AEA7173C8398}" dt="2023-03-29T02:29:57.080" v="1176" actId="692"/>
          <ac:spMkLst>
            <pc:docMk/>
            <pc:sldMk cId="1447936433" sldId="2145707561"/>
            <ac:spMk id="1632" creationId="{9CEBF8CB-F647-164E-8106-6FCE79899F2D}"/>
          </ac:spMkLst>
        </pc:spChg>
        <pc:spChg chg="mod">
          <ac:chgData name="David Modrak" userId="a441ea41-a2b3-4239-bd2a-8abb7ef788d0" providerId="ADAL" clId="{8698EC01-CC0B-4DA2-8089-AEA7173C8398}" dt="2023-03-29T02:29:57.080" v="1176" actId="692"/>
          <ac:spMkLst>
            <pc:docMk/>
            <pc:sldMk cId="1447936433" sldId="2145707561"/>
            <ac:spMk id="1633" creationId="{E8D52ACC-1ECD-A085-C2E8-18CBCC685235}"/>
          </ac:spMkLst>
        </pc:spChg>
        <pc:spChg chg="mod">
          <ac:chgData name="David Modrak" userId="a441ea41-a2b3-4239-bd2a-8abb7ef788d0" providerId="ADAL" clId="{8698EC01-CC0B-4DA2-8089-AEA7173C8398}" dt="2023-03-29T02:29:57.080" v="1176" actId="692"/>
          <ac:spMkLst>
            <pc:docMk/>
            <pc:sldMk cId="1447936433" sldId="2145707561"/>
            <ac:spMk id="1634" creationId="{812370C4-DFE6-13AB-3640-3AF559303590}"/>
          </ac:spMkLst>
        </pc:spChg>
        <pc:spChg chg="mod">
          <ac:chgData name="David Modrak" userId="a441ea41-a2b3-4239-bd2a-8abb7ef788d0" providerId="ADAL" clId="{8698EC01-CC0B-4DA2-8089-AEA7173C8398}" dt="2023-03-29T02:29:57.080" v="1176" actId="692"/>
          <ac:spMkLst>
            <pc:docMk/>
            <pc:sldMk cId="1447936433" sldId="2145707561"/>
            <ac:spMk id="1635" creationId="{83198344-2DC1-714D-62DB-31433BB779E3}"/>
          </ac:spMkLst>
        </pc:spChg>
        <pc:spChg chg="mod">
          <ac:chgData name="David Modrak" userId="a441ea41-a2b3-4239-bd2a-8abb7ef788d0" providerId="ADAL" clId="{8698EC01-CC0B-4DA2-8089-AEA7173C8398}" dt="2023-03-29T02:29:57.080" v="1176" actId="692"/>
          <ac:spMkLst>
            <pc:docMk/>
            <pc:sldMk cId="1447936433" sldId="2145707561"/>
            <ac:spMk id="1636" creationId="{8BF5B87B-9CA7-F413-A07C-3171C551AC6E}"/>
          </ac:spMkLst>
        </pc:spChg>
        <pc:spChg chg="mod">
          <ac:chgData name="David Modrak" userId="a441ea41-a2b3-4239-bd2a-8abb7ef788d0" providerId="ADAL" clId="{8698EC01-CC0B-4DA2-8089-AEA7173C8398}" dt="2023-03-29T02:29:57.080" v="1176" actId="692"/>
          <ac:spMkLst>
            <pc:docMk/>
            <pc:sldMk cId="1447936433" sldId="2145707561"/>
            <ac:spMk id="1637" creationId="{C52FEC26-2588-B9BA-F143-EAD485D75404}"/>
          </ac:spMkLst>
        </pc:spChg>
        <pc:spChg chg="mod">
          <ac:chgData name="David Modrak" userId="a441ea41-a2b3-4239-bd2a-8abb7ef788d0" providerId="ADAL" clId="{8698EC01-CC0B-4DA2-8089-AEA7173C8398}" dt="2023-03-29T02:29:57.080" v="1176" actId="692"/>
          <ac:spMkLst>
            <pc:docMk/>
            <pc:sldMk cId="1447936433" sldId="2145707561"/>
            <ac:spMk id="1638" creationId="{6B4A3F2C-6D99-EF39-D4E9-F690E6730D51}"/>
          </ac:spMkLst>
        </pc:spChg>
        <pc:spChg chg="mod">
          <ac:chgData name="David Modrak" userId="a441ea41-a2b3-4239-bd2a-8abb7ef788d0" providerId="ADAL" clId="{8698EC01-CC0B-4DA2-8089-AEA7173C8398}" dt="2023-03-29T02:29:57.080" v="1176" actId="692"/>
          <ac:spMkLst>
            <pc:docMk/>
            <pc:sldMk cId="1447936433" sldId="2145707561"/>
            <ac:spMk id="1639" creationId="{71503E31-9732-C937-6353-54E062814C98}"/>
          </ac:spMkLst>
        </pc:spChg>
        <pc:spChg chg="mod">
          <ac:chgData name="David Modrak" userId="a441ea41-a2b3-4239-bd2a-8abb7ef788d0" providerId="ADAL" clId="{8698EC01-CC0B-4DA2-8089-AEA7173C8398}" dt="2023-03-29T02:29:57.080" v="1176" actId="692"/>
          <ac:spMkLst>
            <pc:docMk/>
            <pc:sldMk cId="1447936433" sldId="2145707561"/>
            <ac:spMk id="1640" creationId="{9FAAED24-71A5-E6E9-7F2A-169DFFD21672}"/>
          </ac:spMkLst>
        </pc:spChg>
        <pc:spChg chg="mod">
          <ac:chgData name="David Modrak" userId="a441ea41-a2b3-4239-bd2a-8abb7ef788d0" providerId="ADAL" clId="{8698EC01-CC0B-4DA2-8089-AEA7173C8398}" dt="2023-03-29T02:29:57.080" v="1176" actId="692"/>
          <ac:spMkLst>
            <pc:docMk/>
            <pc:sldMk cId="1447936433" sldId="2145707561"/>
            <ac:spMk id="1641" creationId="{43B6ED7E-5C35-9FB2-5565-10D1078518B0}"/>
          </ac:spMkLst>
        </pc:spChg>
        <pc:spChg chg="mod">
          <ac:chgData name="David Modrak" userId="a441ea41-a2b3-4239-bd2a-8abb7ef788d0" providerId="ADAL" clId="{8698EC01-CC0B-4DA2-8089-AEA7173C8398}" dt="2023-03-29T02:29:57.080" v="1176" actId="692"/>
          <ac:spMkLst>
            <pc:docMk/>
            <pc:sldMk cId="1447936433" sldId="2145707561"/>
            <ac:spMk id="1642" creationId="{E0F36A86-0CF8-08F6-D92E-A879E62C2A9E}"/>
          </ac:spMkLst>
        </pc:spChg>
        <pc:spChg chg="mod">
          <ac:chgData name="David Modrak" userId="a441ea41-a2b3-4239-bd2a-8abb7ef788d0" providerId="ADAL" clId="{8698EC01-CC0B-4DA2-8089-AEA7173C8398}" dt="2023-03-29T02:29:57.080" v="1176" actId="692"/>
          <ac:spMkLst>
            <pc:docMk/>
            <pc:sldMk cId="1447936433" sldId="2145707561"/>
            <ac:spMk id="1643" creationId="{29F6F1AE-E537-A899-BE65-A1CCD6513439}"/>
          </ac:spMkLst>
        </pc:spChg>
        <pc:spChg chg="mod">
          <ac:chgData name="David Modrak" userId="a441ea41-a2b3-4239-bd2a-8abb7ef788d0" providerId="ADAL" clId="{8698EC01-CC0B-4DA2-8089-AEA7173C8398}" dt="2023-03-29T02:29:57.080" v="1176" actId="692"/>
          <ac:spMkLst>
            <pc:docMk/>
            <pc:sldMk cId="1447936433" sldId="2145707561"/>
            <ac:spMk id="1644" creationId="{C8961018-D0A4-D3F4-0557-585D91310873}"/>
          </ac:spMkLst>
        </pc:spChg>
        <pc:spChg chg="mod">
          <ac:chgData name="David Modrak" userId="a441ea41-a2b3-4239-bd2a-8abb7ef788d0" providerId="ADAL" clId="{8698EC01-CC0B-4DA2-8089-AEA7173C8398}" dt="2023-03-29T02:29:57.080" v="1176" actId="692"/>
          <ac:spMkLst>
            <pc:docMk/>
            <pc:sldMk cId="1447936433" sldId="2145707561"/>
            <ac:spMk id="1645" creationId="{4E46628C-F8B0-CC5B-3FAE-F805A7BA6450}"/>
          </ac:spMkLst>
        </pc:spChg>
        <pc:spChg chg="mod">
          <ac:chgData name="David Modrak" userId="a441ea41-a2b3-4239-bd2a-8abb7ef788d0" providerId="ADAL" clId="{8698EC01-CC0B-4DA2-8089-AEA7173C8398}" dt="2023-03-29T02:29:57.080" v="1176" actId="692"/>
          <ac:spMkLst>
            <pc:docMk/>
            <pc:sldMk cId="1447936433" sldId="2145707561"/>
            <ac:spMk id="1646" creationId="{D58E9340-DC27-6153-9843-9B0E821F36CC}"/>
          </ac:spMkLst>
        </pc:spChg>
        <pc:spChg chg="mod">
          <ac:chgData name="David Modrak" userId="a441ea41-a2b3-4239-bd2a-8abb7ef788d0" providerId="ADAL" clId="{8698EC01-CC0B-4DA2-8089-AEA7173C8398}" dt="2023-03-29T02:29:57.080" v="1176" actId="692"/>
          <ac:spMkLst>
            <pc:docMk/>
            <pc:sldMk cId="1447936433" sldId="2145707561"/>
            <ac:spMk id="1647" creationId="{7CD9B80A-AAAF-9CB1-CF33-C990E68329BE}"/>
          </ac:spMkLst>
        </pc:spChg>
        <pc:spChg chg="mod">
          <ac:chgData name="David Modrak" userId="a441ea41-a2b3-4239-bd2a-8abb7ef788d0" providerId="ADAL" clId="{8698EC01-CC0B-4DA2-8089-AEA7173C8398}" dt="2023-03-29T02:29:57.080" v="1176" actId="692"/>
          <ac:spMkLst>
            <pc:docMk/>
            <pc:sldMk cId="1447936433" sldId="2145707561"/>
            <ac:spMk id="1648" creationId="{58733336-726E-55A0-C40E-D3FC057B3D2C}"/>
          </ac:spMkLst>
        </pc:spChg>
        <pc:spChg chg="mod">
          <ac:chgData name="David Modrak" userId="a441ea41-a2b3-4239-bd2a-8abb7ef788d0" providerId="ADAL" clId="{8698EC01-CC0B-4DA2-8089-AEA7173C8398}" dt="2023-03-29T02:29:57.080" v="1176" actId="692"/>
          <ac:spMkLst>
            <pc:docMk/>
            <pc:sldMk cId="1447936433" sldId="2145707561"/>
            <ac:spMk id="1649" creationId="{CC171B26-45ED-B9E4-0076-978167881B5F}"/>
          </ac:spMkLst>
        </pc:spChg>
        <pc:spChg chg="mod">
          <ac:chgData name="David Modrak" userId="a441ea41-a2b3-4239-bd2a-8abb7ef788d0" providerId="ADAL" clId="{8698EC01-CC0B-4DA2-8089-AEA7173C8398}" dt="2023-03-29T02:29:57.080" v="1176" actId="692"/>
          <ac:spMkLst>
            <pc:docMk/>
            <pc:sldMk cId="1447936433" sldId="2145707561"/>
            <ac:spMk id="1650" creationId="{50B56713-A89E-DB82-8FAD-675A344A6292}"/>
          </ac:spMkLst>
        </pc:spChg>
        <pc:spChg chg="mod">
          <ac:chgData name="David Modrak" userId="a441ea41-a2b3-4239-bd2a-8abb7ef788d0" providerId="ADAL" clId="{8698EC01-CC0B-4DA2-8089-AEA7173C8398}" dt="2023-03-29T02:29:57.080" v="1176" actId="692"/>
          <ac:spMkLst>
            <pc:docMk/>
            <pc:sldMk cId="1447936433" sldId="2145707561"/>
            <ac:spMk id="1651" creationId="{538411D7-ECEF-A894-4164-AB1AD59BF646}"/>
          </ac:spMkLst>
        </pc:spChg>
        <pc:spChg chg="mod">
          <ac:chgData name="David Modrak" userId="a441ea41-a2b3-4239-bd2a-8abb7ef788d0" providerId="ADAL" clId="{8698EC01-CC0B-4DA2-8089-AEA7173C8398}" dt="2023-03-29T02:29:57.080" v="1176" actId="692"/>
          <ac:spMkLst>
            <pc:docMk/>
            <pc:sldMk cId="1447936433" sldId="2145707561"/>
            <ac:spMk id="1652" creationId="{963E7C22-6DDE-2766-37AD-3B224C14A839}"/>
          </ac:spMkLst>
        </pc:spChg>
        <pc:spChg chg="mod">
          <ac:chgData name="David Modrak" userId="a441ea41-a2b3-4239-bd2a-8abb7ef788d0" providerId="ADAL" clId="{8698EC01-CC0B-4DA2-8089-AEA7173C8398}" dt="2023-03-29T02:29:57.080" v="1176" actId="692"/>
          <ac:spMkLst>
            <pc:docMk/>
            <pc:sldMk cId="1447936433" sldId="2145707561"/>
            <ac:spMk id="1653" creationId="{1DCCF488-405B-AA31-8E50-B199CA9C561A}"/>
          </ac:spMkLst>
        </pc:spChg>
        <pc:spChg chg="mod">
          <ac:chgData name="David Modrak" userId="a441ea41-a2b3-4239-bd2a-8abb7ef788d0" providerId="ADAL" clId="{8698EC01-CC0B-4DA2-8089-AEA7173C8398}" dt="2023-03-29T02:29:57.080" v="1176" actId="692"/>
          <ac:spMkLst>
            <pc:docMk/>
            <pc:sldMk cId="1447936433" sldId="2145707561"/>
            <ac:spMk id="1654" creationId="{62A075D3-0881-227F-92C6-17FCC3A2FCAD}"/>
          </ac:spMkLst>
        </pc:spChg>
        <pc:spChg chg="mod">
          <ac:chgData name="David Modrak" userId="a441ea41-a2b3-4239-bd2a-8abb7ef788d0" providerId="ADAL" clId="{8698EC01-CC0B-4DA2-8089-AEA7173C8398}" dt="2023-03-29T02:29:57.080" v="1176" actId="692"/>
          <ac:spMkLst>
            <pc:docMk/>
            <pc:sldMk cId="1447936433" sldId="2145707561"/>
            <ac:spMk id="1655" creationId="{20D42414-B908-08E7-F15E-9FC6464C31A2}"/>
          </ac:spMkLst>
        </pc:spChg>
        <pc:spChg chg="mod">
          <ac:chgData name="David Modrak" userId="a441ea41-a2b3-4239-bd2a-8abb7ef788d0" providerId="ADAL" clId="{8698EC01-CC0B-4DA2-8089-AEA7173C8398}" dt="2023-03-29T02:29:57.080" v="1176" actId="692"/>
          <ac:spMkLst>
            <pc:docMk/>
            <pc:sldMk cId="1447936433" sldId="2145707561"/>
            <ac:spMk id="1656" creationId="{F16106D8-C6DE-9F8D-3ABE-F8025FFCABD7}"/>
          </ac:spMkLst>
        </pc:spChg>
        <pc:spChg chg="mod">
          <ac:chgData name="David Modrak" userId="a441ea41-a2b3-4239-bd2a-8abb7ef788d0" providerId="ADAL" clId="{8698EC01-CC0B-4DA2-8089-AEA7173C8398}" dt="2023-03-29T02:29:57.080" v="1176" actId="692"/>
          <ac:spMkLst>
            <pc:docMk/>
            <pc:sldMk cId="1447936433" sldId="2145707561"/>
            <ac:spMk id="1657" creationId="{FD16B430-DB34-847B-E743-FC83ECB580A4}"/>
          </ac:spMkLst>
        </pc:spChg>
        <pc:spChg chg="mod">
          <ac:chgData name="David Modrak" userId="a441ea41-a2b3-4239-bd2a-8abb7ef788d0" providerId="ADAL" clId="{8698EC01-CC0B-4DA2-8089-AEA7173C8398}" dt="2023-03-29T02:29:57.080" v="1176" actId="692"/>
          <ac:spMkLst>
            <pc:docMk/>
            <pc:sldMk cId="1447936433" sldId="2145707561"/>
            <ac:spMk id="1658" creationId="{452E21D4-5B21-B05D-D5CC-2AB8BCC61BA0}"/>
          </ac:spMkLst>
        </pc:spChg>
        <pc:spChg chg="mod">
          <ac:chgData name="David Modrak" userId="a441ea41-a2b3-4239-bd2a-8abb7ef788d0" providerId="ADAL" clId="{8698EC01-CC0B-4DA2-8089-AEA7173C8398}" dt="2023-03-29T02:29:57.080" v="1176" actId="692"/>
          <ac:spMkLst>
            <pc:docMk/>
            <pc:sldMk cId="1447936433" sldId="2145707561"/>
            <ac:spMk id="1659" creationId="{C04D595B-149D-A5E0-08A9-474CA30AE9B2}"/>
          </ac:spMkLst>
        </pc:spChg>
        <pc:spChg chg="mod">
          <ac:chgData name="David Modrak" userId="a441ea41-a2b3-4239-bd2a-8abb7ef788d0" providerId="ADAL" clId="{8698EC01-CC0B-4DA2-8089-AEA7173C8398}" dt="2023-03-29T02:29:57.080" v="1176" actId="692"/>
          <ac:spMkLst>
            <pc:docMk/>
            <pc:sldMk cId="1447936433" sldId="2145707561"/>
            <ac:spMk id="1660" creationId="{723EA6B2-057E-DA30-A9D2-439D7F6EB87E}"/>
          </ac:spMkLst>
        </pc:spChg>
        <pc:spChg chg="mod">
          <ac:chgData name="David Modrak" userId="a441ea41-a2b3-4239-bd2a-8abb7ef788d0" providerId="ADAL" clId="{8698EC01-CC0B-4DA2-8089-AEA7173C8398}" dt="2023-03-29T02:29:57.080" v="1176" actId="692"/>
          <ac:spMkLst>
            <pc:docMk/>
            <pc:sldMk cId="1447936433" sldId="2145707561"/>
            <ac:spMk id="1661" creationId="{9BB06B24-7EC6-09A6-E353-FE198663356C}"/>
          </ac:spMkLst>
        </pc:spChg>
        <pc:spChg chg="mod">
          <ac:chgData name="David Modrak" userId="a441ea41-a2b3-4239-bd2a-8abb7ef788d0" providerId="ADAL" clId="{8698EC01-CC0B-4DA2-8089-AEA7173C8398}" dt="2023-03-29T02:29:57.080" v="1176" actId="692"/>
          <ac:spMkLst>
            <pc:docMk/>
            <pc:sldMk cId="1447936433" sldId="2145707561"/>
            <ac:spMk id="1662" creationId="{C3A0C4A3-1F6B-F8E0-7D8B-3C33D54EE0C4}"/>
          </ac:spMkLst>
        </pc:spChg>
        <pc:spChg chg="mod">
          <ac:chgData name="David Modrak" userId="a441ea41-a2b3-4239-bd2a-8abb7ef788d0" providerId="ADAL" clId="{8698EC01-CC0B-4DA2-8089-AEA7173C8398}" dt="2023-03-29T02:29:57.080" v="1176" actId="692"/>
          <ac:spMkLst>
            <pc:docMk/>
            <pc:sldMk cId="1447936433" sldId="2145707561"/>
            <ac:spMk id="1663" creationId="{C113B5B1-2DF3-FDFA-2A00-0B50ECB28497}"/>
          </ac:spMkLst>
        </pc:spChg>
        <pc:spChg chg="mod">
          <ac:chgData name="David Modrak" userId="a441ea41-a2b3-4239-bd2a-8abb7ef788d0" providerId="ADAL" clId="{8698EC01-CC0B-4DA2-8089-AEA7173C8398}" dt="2023-03-29T02:29:57.080" v="1176" actId="692"/>
          <ac:spMkLst>
            <pc:docMk/>
            <pc:sldMk cId="1447936433" sldId="2145707561"/>
            <ac:spMk id="1664" creationId="{B92B8036-1238-7AE4-8339-A4D1ECCB3EEF}"/>
          </ac:spMkLst>
        </pc:spChg>
        <pc:spChg chg="mod">
          <ac:chgData name="David Modrak" userId="a441ea41-a2b3-4239-bd2a-8abb7ef788d0" providerId="ADAL" clId="{8698EC01-CC0B-4DA2-8089-AEA7173C8398}" dt="2023-03-29T02:29:57.080" v="1176" actId="692"/>
          <ac:spMkLst>
            <pc:docMk/>
            <pc:sldMk cId="1447936433" sldId="2145707561"/>
            <ac:spMk id="1665" creationId="{A3089839-6DF4-D030-BA6C-3FF36384C683}"/>
          </ac:spMkLst>
        </pc:spChg>
        <pc:spChg chg="mod">
          <ac:chgData name="David Modrak" userId="a441ea41-a2b3-4239-bd2a-8abb7ef788d0" providerId="ADAL" clId="{8698EC01-CC0B-4DA2-8089-AEA7173C8398}" dt="2023-03-29T02:29:57.080" v="1176" actId="692"/>
          <ac:spMkLst>
            <pc:docMk/>
            <pc:sldMk cId="1447936433" sldId="2145707561"/>
            <ac:spMk id="1666" creationId="{E662D826-0EE1-6AB9-BDAF-187D6ACE1B6D}"/>
          </ac:spMkLst>
        </pc:spChg>
        <pc:spChg chg="mod">
          <ac:chgData name="David Modrak" userId="a441ea41-a2b3-4239-bd2a-8abb7ef788d0" providerId="ADAL" clId="{8698EC01-CC0B-4DA2-8089-AEA7173C8398}" dt="2023-03-29T02:29:57.080" v="1176" actId="692"/>
          <ac:spMkLst>
            <pc:docMk/>
            <pc:sldMk cId="1447936433" sldId="2145707561"/>
            <ac:spMk id="1667" creationId="{1F037E81-4C39-FA8F-26D6-61C9BF9836C3}"/>
          </ac:spMkLst>
        </pc:spChg>
        <pc:spChg chg="mod">
          <ac:chgData name="David Modrak" userId="a441ea41-a2b3-4239-bd2a-8abb7ef788d0" providerId="ADAL" clId="{8698EC01-CC0B-4DA2-8089-AEA7173C8398}" dt="2023-03-29T02:29:57.080" v="1176" actId="692"/>
          <ac:spMkLst>
            <pc:docMk/>
            <pc:sldMk cId="1447936433" sldId="2145707561"/>
            <ac:spMk id="1668" creationId="{877FC737-B841-FEEB-C80F-AE616862CAC4}"/>
          </ac:spMkLst>
        </pc:spChg>
        <pc:spChg chg="mod">
          <ac:chgData name="David Modrak" userId="a441ea41-a2b3-4239-bd2a-8abb7ef788d0" providerId="ADAL" clId="{8698EC01-CC0B-4DA2-8089-AEA7173C8398}" dt="2023-03-29T02:29:57.080" v="1176" actId="692"/>
          <ac:spMkLst>
            <pc:docMk/>
            <pc:sldMk cId="1447936433" sldId="2145707561"/>
            <ac:spMk id="1669" creationId="{F1787245-48B4-E8F5-452A-5F715D0DAE37}"/>
          </ac:spMkLst>
        </pc:spChg>
        <pc:spChg chg="mod">
          <ac:chgData name="David Modrak" userId="a441ea41-a2b3-4239-bd2a-8abb7ef788d0" providerId="ADAL" clId="{8698EC01-CC0B-4DA2-8089-AEA7173C8398}" dt="2023-03-29T02:29:57.080" v="1176" actId="692"/>
          <ac:spMkLst>
            <pc:docMk/>
            <pc:sldMk cId="1447936433" sldId="2145707561"/>
            <ac:spMk id="1670" creationId="{A8CBDC23-6071-A51F-78B6-07F0DDBF7405}"/>
          </ac:spMkLst>
        </pc:spChg>
        <pc:spChg chg="mod">
          <ac:chgData name="David Modrak" userId="a441ea41-a2b3-4239-bd2a-8abb7ef788d0" providerId="ADAL" clId="{8698EC01-CC0B-4DA2-8089-AEA7173C8398}" dt="2023-03-29T02:29:57.080" v="1176" actId="692"/>
          <ac:spMkLst>
            <pc:docMk/>
            <pc:sldMk cId="1447936433" sldId="2145707561"/>
            <ac:spMk id="1671" creationId="{59E9C712-1027-6BA5-A776-792F9BAE75A8}"/>
          </ac:spMkLst>
        </pc:spChg>
        <pc:spChg chg="mod">
          <ac:chgData name="David Modrak" userId="a441ea41-a2b3-4239-bd2a-8abb7ef788d0" providerId="ADAL" clId="{8698EC01-CC0B-4DA2-8089-AEA7173C8398}" dt="2023-03-29T02:29:57.080" v="1176" actId="692"/>
          <ac:spMkLst>
            <pc:docMk/>
            <pc:sldMk cId="1447936433" sldId="2145707561"/>
            <ac:spMk id="1672" creationId="{9E2ED432-AB70-A010-2AB7-AE6DDE926352}"/>
          </ac:spMkLst>
        </pc:spChg>
        <pc:spChg chg="mod">
          <ac:chgData name="David Modrak" userId="a441ea41-a2b3-4239-bd2a-8abb7ef788d0" providerId="ADAL" clId="{8698EC01-CC0B-4DA2-8089-AEA7173C8398}" dt="2023-03-29T02:29:57.080" v="1176" actId="692"/>
          <ac:spMkLst>
            <pc:docMk/>
            <pc:sldMk cId="1447936433" sldId="2145707561"/>
            <ac:spMk id="1673" creationId="{D51881A1-7338-7A68-A9A5-48E99CC18682}"/>
          </ac:spMkLst>
        </pc:spChg>
        <pc:spChg chg="mod">
          <ac:chgData name="David Modrak" userId="a441ea41-a2b3-4239-bd2a-8abb7ef788d0" providerId="ADAL" clId="{8698EC01-CC0B-4DA2-8089-AEA7173C8398}" dt="2023-03-29T02:29:57.080" v="1176" actId="692"/>
          <ac:spMkLst>
            <pc:docMk/>
            <pc:sldMk cId="1447936433" sldId="2145707561"/>
            <ac:spMk id="1674" creationId="{156F4665-4BEA-3D65-9712-6D691AA1CADA}"/>
          </ac:spMkLst>
        </pc:spChg>
        <pc:spChg chg="mod">
          <ac:chgData name="David Modrak" userId="a441ea41-a2b3-4239-bd2a-8abb7ef788d0" providerId="ADAL" clId="{8698EC01-CC0B-4DA2-8089-AEA7173C8398}" dt="2023-03-29T02:29:57.080" v="1176" actId="692"/>
          <ac:spMkLst>
            <pc:docMk/>
            <pc:sldMk cId="1447936433" sldId="2145707561"/>
            <ac:spMk id="1675" creationId="{25667B21-8ED0-1AB4-18C0-FFEBE2144871}"/>
          </ac:spMkLst>
        </pc:spChg>
        <pc:spChg chg="mod">
          <ac:chgData name="David Modrak" userId="a441ea41-a2b3-4239-bd2a-8abb7ef788d0" providerId="ADAL" clId="{8698EC01-CC0B-4DA2-8089-AEA7173C8398}" dt="2023-03-29T02:29:57.080" v="1176" actId="692"/>
          <ac:spMkLst>
            <pc:docMk/>
            <pc:sldMk cId="1447936433" sldId="2145707561"/>
            <ac:spMk id="1676" creationId="{2BBCE7A7-CD0D-84D6-A2BF-44370D72DC8E}"/>
          </ac:spMkLst>
        </pc:spChg>
        <pc:spChg chg="mod">
          <ac:chgData name="David Modrak" userId="a441ea41-a2b3-4239-bd2a-8abb7ef788d0" providerId="ADAL" clId="{8698EC01-CC0B-4DA2-8089-AEA7173C8398}" dt="2023-03-29T02:29:57.080" v="1176" actId="692"/>
          <ac:spMkLst>
            <pc:docMk/>
            <pc:sldMk cId="1447936433" sldId="2145707561"/>
            <ac:spMk id="1677" creationId="{824596DF-3CA8-DAAE-1A47-C2AB324D7701}"/>
          </ac:spMkLst>
        </pc:spChg>
        <pc:spChg chg="mod">
          <ac:chgData name="David Modrak" userId="a441ea41-a2b3-4239-bd2a-8abb7ef788d0" providerId="ADAL" clId="{8698EC01-CC0B-4DA2-8089-AEA7173C8398}" dt="2023-03-29T02:29:57.080" v="1176" actId="692"/>
          <ac:spMkLst>
            <pc:docMk/>
            <pc:sldMk cId="1447936433" sldId="2145707561"/>
            <ac:spMk id="1678" creationId="{2167E01C-4928-2C09-B324-21C8006C479F}"/>
          </ac:spMkLst>
        </pc:spChg>
        <pc:spChg chg="mod">
          <ac:chgData name="David Modrak" userId="a441ea41-a2b3-4239-bd2a-8abb7ef788d0" providerId="ADAL" clId="{8698EC01-CC0B-4DA2-8089-AEA7173C8398}" dt="2023-03-29T02:29:57.080" v="1176" actId="692"/>
          <ac:spMkLst>
            <pc:docMk/>
            <pc:sldMk cId="1447936433" sldId="2145707561"/>
            <ac:spMk id="1679" creationId="{FF239B4C-7E33-A134-302C-1526BCD409B7}"/>
          </ac:spMkLst>
        </pc:spChg>
        <pc:spChg chg="mod">
          <ac:chgData name="David Modrak" userId="a441ea41-a2b3-4239-bd2a-8abb7ef788d0" providerId="ADAL" clId="{8698EC01-CC0B-4DA2-8089-AEA7173C8398}" dt="2023-03-29T02:29:57.080" v="1176" actId="692"/>
          <ac:spMkLst>
            <pc:docMk/>
            <pc:sldMk cId="1447936433" sldId="2145707561"/>
            <ac:spMk id="1680" creationId="{A5DA2C47-5D32-F112-7759-53B2FF79B151}"/>
          </ac:spMkLst>
        </pc:spChg>
        <pc:spChg chg="mod">
          <ac:chgData name="David Modrak" userId="a441ea41-a2b3-4239-bd2a-8abb7ef788d0" providerId="ADAL" clId="{8698EC01-CC0B-4DA2-8089-AEA7173C8398}" dt="2023-03-29T02:29:57.080" v="1176" actId="692"/>
          <ac:spMkLst>
            <pc:docMk/>
            <pc:sldMk cId="1447936433" sldId="2145707561"/>
            <ac:spMk id="1681" creationId="{D222C6E1-8950-EE4C-FF71-7C0F4EF7FCA0}"/>
          </ac:spMkLst>
        </pc:spChg>
        <pc:spChg chg="mod">
          <ac:chgData name="David Modrak" userId="a441ea41-a2b3-4239-bd2a-8abb7ef788d0" providerId="ADAL" clId="{8698EC01-CC0B-4DA2-8089-AEA7173C8398}" dt="2023-03-29T02:29:57.080" v="1176" actId="692"/>
          <ac:spMkLst>
            <pc:docMk/>
            <pc:sldMk cId="1447936433" sldId="2145707561"/>
            <ac:spMk id="1682" creationId="{DAC6C6F0-481F-8DF9-165D-CB0CBC76255E}"/>
          </ac:spMkLst>
        </pc:spChg>
        <pc:spChg chg="mod">
          <ac:chgData name="David Modrak" userId="a441ea41-a2b3-4239-bd2a-8abb7ef788d0" providerId="ADAL" clId="{8698EC01-CC0B-4DA2-8089-AEA7173C8398}" dt="2023-03-29T02:29:57.080" v="1176" actId="692"/>
          <ac:spMkLst>
            <pc:docMk/>
            <pc:sldMk cId="1447936433" sldId="2145707561"/>
            <ac:spMk id="1683" creationId="{AC5122CF-B6C0-037E-37B4-B5C5D1EA1FFD}"/>
          </ac:spMkLst>
        </pc:spChg>
        <pc:spChg chg="mod">
          <ac:chgData name="David Modrak" userId="a441ea41-a2b3-4239-bd2a-8abb7ef788d0" providerId="ADAL" clId="{8698EC01-CC0B-4DA2-8089-AEA7173C8398}" dt="2023-03-29T02:29:57.080" v="1176" actId="692"/>
          <ac:spMkLst>
            <pc:docMk/>
            <pc:sldMk cId="1447936433" sldId="2145707561"/>
            <ac:spMk id="1684" creationId="{E6F2A967-B1FD-78DD-313E-7BBF405982F8}"/>
          </ac:spMkLst>
        </pc:spChg>
        <pc:spChg chg="mod">
          <ac:chgData name="David Modrak" userId="a441ea41-a2b3-4239-bd2a-8abb7ef788d0" providerId="ADAL" clId="{8698EC01-CC0B-4DA2-8089-AEA7173C8398}" dt="2023-03-29T02:29:57.080" v="1176" actId="692"/>
          <ac:spMkLst>
            <pc:docMk/>
            <pc:sldMk cId="1447936433" sldId="2145707561"/>
            <ac:spMk id="1685" creationId="{CCF70C66-FD21-78E7-CFBE-D488FFA3A7CB}"/>
          </ac:spMkLst>
        </pc:spChg>
        <pc:spChg chg="mod">
          <ac:chgData name="David Modrak" userId="a441ea41-a2b3-4239-bd2a-8abb7ef788d0" providerId="ADAL" clId="{8698EC01-CC0B-4DA2-8089-AEA7173C8398}" dt="2023-03-29T02:29:57.080" v="1176" actId="692"/>
          <ac:spMkLst>
            <pc:docMk/>
            <pc:sldMk cId="1447936433" sldId="2145707561"/>
            <ac:spMk id="1686" creationId="{FE72F463-417F-4170-7FE3-641213C9BE5E}"/>
          </ac:spMkLst>
        </pc:spChg>
        <pc:spChg chg="mod">
          <ac:chgData name="David Modrak" userId="a441ea41-a2b3-4239-bd2a-8abb7ef788d0" providerId="ADAL" clId="{8698EC01-CC0B-4DA2-8089-AEA7173C8398}" dt="2023-03-29T02:29:57.080" v="1176" actId="692"/>
          <ac:spMkLst>
            <pc:docMk/>
            <pc:sldMk cId="1447936433" sldId="2145707561"/>
            <ac:spMk id="1687" creationId="{896D0E38-857D-C313-83AC-FB74209B9BF9}"/>
          </ac:spMkLst>
        </pc:spChg>
        <pc:spChg chg="mod">
          <ac:chgData name="David Modrak" userId="a441ea41-a2b3-4239-bd2a-8abb7ef788d0" providerId="ADAL" clId="{8698EC01-CC0B-4DA2-8089-AEA7173C8398}" dt="2023-03-29T02:29:57.080" v="1176" actId="692"/>
          <ac:spMkLst>
            <pc:docMk/>
            <pc:sldMk cId="1447936433" sldId="2145707561"/>
            <ac:spMk id="1688" creationId="{C507C805-E850-280F-5481-D23BF4BD087D}"/>
          </ac:spMkLst>
        </pc:spChg>
        <pc:spChg chg="mod">
          <ac:chgData name="David Modrak" userId="a441ea41-a2b3-4239-bd2a-8abb7ef788d0" providerId="ADAL" clId="{8698EC01-CC0B-4DA2-8089-AEA7173C8398}" dt="2023-03-29T02:29:57.080" v="1176" actId="692"/>
          <ac:spMkLst>
            <pc:docMk/>
            <pc:sldMk cId="1447936433" sldId="2145707561"/>
            <ac:spMk id="1689" creationId="{EA77AF03-8B34-6DCA-1B17-1A8B0A8FA572}"/>
          </ac:spMkLst>
        </pc:spChg>
        <pc:spChg chg="mod">
          <ac:chgData name="David Modrak" userId="a441ea41-a2b3-4239-bd2a-8abb7ef788d0" providerId="ADAL" clId="{8698EC01-CC0B-4DA2-8089-AEA7173C8398}" dt="2023-03-29T02:29:57.080" v="1176" actId="692"/>
          <ac:spMkLst>
            <pc:docMk/>
            <pc:sldMk cId="1447936433" sldId="2145707561"/>
            <ac:spMk id="1690" creationId="{F99CC22F-FD43-ADC6-2D39-BB1D418CB89A}"/>
          </ac:spMkLst>
        </pc:spChg>
        <pc:spChg chg="mod">
          <ac:chgData name="David Modrak" userId="a441ea41-a2b3-4239-bd2a-8abb7ef788d0" providerId="ADAL" clId="{8698EC01-CC0B-4DA2-8089-AEA7173C8398}" dt="2023-03-29T02:29:57.080" v="1176" actId="692"/>
          <ac:spMkLst>
            <pc:docMk/>
            <pc:sldMk cId="1447936433" sldId="2145707561"/>
            <ac:spMk id="1691" creationId="{466861B7-7038-C62B-514D-75A349BA180F}"/>
          </ac:spMkLst>
        </pc:spChg>
        <pc:spChg chg="mod">
          <ac:chgData name="David Modrak" userId="a441ea41-a2b3-4239-bd2a-8abb7ef788d0" providerId="ADAL" clId="{8698EC01-CC0B-4DA2-8089-AEA7173C8398}" dt="2023-03-29T02:29:57.080" v="1176" actId="692"/>
          <ac:spMkLst>
            <pc:docMk/>
            <pc:sldMk cId="1447936433" sldId="2145707561"/>
            <ac:spMk id="1692" creationId="{992ABF61-BB99-2EF0-D871-75BB41394003}"/>
          </ac:spMkLst>
        </pc:spChg>
        <pc:spChg chg="mod">
          <ac:chgData name="David Modrak" userId="a441ea41-a2b3-4239-bd2a-8abb7ef788d0" providerId="ADAL" clId="{8698EC01-CC0B-4DA2-8089-AEA7173C8398}" dt="2023-03-29T02:29:57.080" v="1176" actId="692"/>
          <ac:spMkLst>
            <pc:docMk/>
            <pc:sldMk cId="1447936433" sldId="2145707561"/>
            <ac:spMk id="1693" creationId="{F68F9306-05E8-261A-C67A-C437DE09D64B}"/>
          </ac:spMkLst>
        </pc:spChg>
        <pc:spChg chg="mod">
          <ac:chgData name="David Modrak" userId="a441ea41-a2b3-4239-bd2a-8abb7ef788d0" providerId="ADAL" clId="{8698EC01-CC0B-4DA2-8089-AEA7173C8398}" dt="2023-03-29T02:29:57.080" v="1176" actId="692"/>
          <ac:spMkLst>
            <pc:docMk/>
            <pc:sldMk cId="1447936433" sldId="2145707561"/>
            <ac:spMk id="1694" creationId="{A81D1C8D-F105-59AF-D8C0-B68E219955D0}"/>
          </ac:spMkLst>
        </pc:spChg>
        <pc:spChg chg="mod">
          <ac:chgData name="David Modrak" userId="a441ea41-a2b3-4239-bd2a-8abb7ef788d0" providerId="ADAL" clId="{8698EC01-CC0B-4DA2-8089-AEA7173C8398}" dt="2023-03-29T02:29:57.080" v="1176" actId="692"/>
          <ac:spMkLst>
            <pc:docMk/>
            <pc:sldMk cId="1447936433" sldId="2145707561"/>
            <ac:spMk id="1695" creationId="{60F95473-C67C-CDFB-6445-49E93905B660}"/>
          </ac:spMkLst>
        </pc:spChg>
        <pc:spChg chg="mod">
          <ac:chgData name="David Modrak" userId="a441ea41-a2b3-4239-bd2a-8abb7ef788d0" providerId="ADAL" clId="{8698EC01-CC0B-4DA2-8089-AEA7173C8398}" dt="2023-03-29T02:29:57.080" v="1176" actId="692"/>
          <ac:spMkLst>
            <pc:docMk/>
            <pc:sldMk cId="1447936433" sldId="2145707561"/>
            <ac:spMk id="1696" creationId="{1AC09940-BC55-29C7-2366-5FA47E769F84}"/>
          </ac:spMkLst>
        </pc:spChg>
        <pc:spChg chg="mod">
          <ac:chgData name="David Modrak" userId="a441ea41-a2b3-4239-bd2a-8abb7ef788d0" providerId="ADAL" clId="{8698EC01-CC0B-4DA2-8089-AEA7173C8398}" dt="2023-03-29T02:29:57.080" v="1176" actId="692"/>
          <ac:spMkLst>
            <pc:docMk/>
            <pc:sldMk cId="1447936433" sldId="2145707561"/>
            <ac:spMk id="1697" creationId="{04F72BF5-ECF9-ED65-4F15-CB567FBA82A4}"/>
          </ac:spMkLst>
        </pc:spChg>
        <pc:spChg chg="mod">
          <ac:chgData name="David Modrak" userId="a441ea41-a2b3-4239-bd2a-8abb7ef788d0" providerId="ADAL" clId="{8698EC01-CC0B-4DA2-8089-AEA7173C8398}" dt="2023-03-29T02:29:57.080" v="1176" actId="692"/>
          <ac:spMkLst>
            <pc:docMk/>
            <pc:sldMk cId="1447936433" sldId="2145707561"/>
            <ac:spMk id="1698" creationId="{E2608C64-0BB5-FF61-A6CB-E39B4F981875}"/>
          </ac:spMkLst>
        </pc:spChg>
        <pc:spChg chg="mod">
          <ac:chgData name="David Modrak" userId="a441ea41-a2b3-4239-bd2a-8abb7ef788d0" providerId="ADAL" clId="{8698EC01-CC0B-4DA2-8089-AEA7173C8398}" dt="2023-03-29T02:29:57.080" v="1176" actId="692"/>
          <ac:spMkLst>
            <pc:docMk/>
            <pc:sldMk cId="1447936433" sldId="2145707561"/>
            <ac:spMk id="1699" creationId="{8C6D110D-7A85-53E2-C623-12B7809D0030}"/>
          </ac:spMkLst>
        </pc:spChg>
        <pc:spChg chg="mod">
          <ac:chgData name="David Modrak" userId="a441ea41-a2b3-4239-bd2a-8abb7ef788d0" providerId="ADAL" clId="{8698EC01-CC0B-4DA2-8089-AEA7173C8398}" dt="2023-03-29T02:29:57.080" v="1176" actId="692"/>
          <ac:spMkLst>
            <pc:docMk/>
            <pc:sldMk cId="1447936433" sldId="2145707561"/>
            <ac:spMk id="1700" creationId="{3EE4D7B6-E114-42D9-E856-BEE32DE43BDC}"/>
          </ac:spMkLst>
        </pc:spChg>
        <pc:spChg chg="mod">
          <ac:chgData name="David Modrak" userId="a441ea41-a2b3-4239-bd2a-8abb7ef788d0" providerId="ADAL" clId="{8698EC01-CC0B-4DA2-8089-AEA7173C8398}" dt="2023-03-29T02:29:57.080" v="1176" actId="692"/>
          <ac:spMkLst>
            <pc:docMk/>
            <pc:sldMk cId="1447936433" sldId="2145707561"/>
            <ac:spMk id="1701" creationId="{31A5232B-EDE8-693A-E569-91F18028339B}"/>
          </ac:spMkLst>
        </pc:spChg>
        <pc:spChg chg="mod">
          <ac:chgData name="David Modrak" userId="a441ea41-a2b3-4239-bd2a-8abb7ef788d0" providerId="ADAL" clId="{8698EC01-CC0B-4DA2-8089-AEA7173C8398}" dt="2023-03-29T02:29:57.080" v="1176" actId="692"/>
          <ac:spMkLst>
            <pc:docMk/>
            <pc:sldMk cId="1447936433" sldId="2145707561"/>
            <ac:spMk id="1702" creationId="{CCF0F313-A83F-0C3D-C35A-F53F2B504AE6}"/>
          </ac:spMkLst>
        </pc:spChg>
        <pc:spChg chg="mod">
          <ac:chgData name="David Modrak" userId="a441ea41-a2b3-4239-bd2a-8abb7ef788d0" providerId="ADAL" clId="{8698EC01-CC0B-4DA2-8089-AEA7173C8398}" dt="2023-03-29T02:29:57.080" v="1176" actId="692"/>
          <ac:spMkLst>
            <pc:docMk/>
            <pc:sldMk cId="1447936433" sldId="2145707561"/>
            <ac:spMk id="1703" creationId="{DC2537DC-4274-6C2F-205D-3FD1D378DF1D}"/>
          </ac:spMkLst>
        </pc:spChg>
        <pc:spChg chg="mod">
          <ac:chgData name="David Modrak" userId="a441ea41-a2b3-4239-bd2a-8abb7ef788d0" providerId="ADAL" clId="{8698EC01-CC0B-4DA2-8089-AEA7173C8398}" dt="2023-03-29T02:29:57.080" v="1176" actId="692"/>
          <ac:spMkLst>
            <pc:docMk/>
            <pc:sldMk cId="1447936433" sldId="2145707561"/>
            <ac:spMk id="1704" creationId="{5BAC33D4-CAC3-835F-2ED0-F89CC96660AB}"/>
          </ac:spMkLst>
        </pc:spChg>
        <pc:spChg chg="mod">
          <ac:chgData name="David Modrak" userId="a441ea41-a2b3-4239-bd2a-8abb7ef788d0" providerId="ADAL" clId="{8698EC01-CC0B-4DA2-8089-AEA7173C8398}" dt="2023-03-29T02:29:57.080" v="1176" actId="692"/>
          <ac:spMkLst>
            <pc:docMk/>
            <pc:sldMk cId="1447936433" sldId="2145707561"/>
            <ac:spMk id="1705" creationId="{C3F793B2-C2C8-6B57-F7F8-305625229621}"/>
          </ac:spMkLst>
        </pc:spChg>
        <pc:spChg chg="mod">
          <ac:chgData name="David Modrak" userId="a441ea41-a2b3-4239-bd2a-8abb7ef788d0" providerId="ADAL" clId="{8698EC01-CC0B-4DA2-8089-AEA7173C8398}" dt="2023-03-29T02:29:57.080" v="1176" actId="692"/>
          <ac:spMkLst>
            <pc:docMk/>
            <pc:sldMk cId="1447936433" sldId="2145707561"/>
            <ac:spMk id="1706" creationId="{5802DDCE-1728-9C64-3150-07C6A2185C4E}"/>
          </ac:spMkLst>
        </pc:spChg>
        <pc:spChg chg="mod">
          <ac:chgData name="David Modrak" userId="a441ea41-a2b3-4239-bd2a-8abb7ef788d0" providerId="ADAL" clId="{8698EC01-CC0B-4DA2-8089-AEA7173C8398}" dt="2023-03-29T02:29:57.080" v="1176" actId="692"/>
          <ac:spMkLst>
            <pc:docMk/>
            <pc:sldMk cId="1447936433" sldId="2145707561"/>
            <ac:spMk id="1707" creationId="{B4E0A840-0D8F-1A2C-620E-FCE5D903B9B7}"/>
          </ac:spMkLst>
        </pc:spChg>
        <pc:spChg chg="mod">
          <ac:chgData name="David Modrak" userId="a441ea41-a2b3-4239-bd2a-8abb7ef788d0" providerId="ADAL" clId="{8698EC01-CC0B-4DA2-8089-AEA7173C8398}" dt="2023-03-29T02:29:57.080" v="1176" actId="692"/>
          <ac:spMkLst>
            <pc:docMk/>
            <pc:sldMk cId="1447936433" sldId="2145707561"/>
            <ac:spMk id="1708" creationId="{AB68C19C-645F-7926-10F6-D05649DD1ABB}"/>
          </ac:spMkLst>
        </pc:spChg>
        <pc:spChg chg="mod">
          <ac:chgData name="David Modrak" userId="a441ea41-a2b3-4239-bd2a-8abb7ef788d0" providerId="ADAL" clId="{8698EC01-CC0B-4DA2-8089-AEA7173C8398}" dt="2023-03-29T02:29:57.080" v="1176" actId="692"/>
          <ac:spMkLst>
            <pc:docMk/>
            <pc:sldMk cId="1447936433" sldId="2145707561"/>
            <ac:spMk id="1709" creationId="{BFDB070E-A467-7EDF-6794-3E9D4AB2BB49}"/>
          </ac:spMkLst>
        </pc:spChg>
        <pc:spChg chg="mod">
          <ac:chgData name="David Modrak" userId="a441ea41-a2b3-4239-bd2a-8abb7ef788d0" providerId="ADAL" clId="{8698EC01-CC0B-4DA2-8089-AEA7173C8398}" dt="2023-03-29T02:29:57.080" v="1176" actId="692"/>
          <ac:spMkLst>
            <pc:docMk/>
            <pc:sldMk cId="1447936433" sldId="2145707561"/>
            <ac:spMk id="1710" creationId="{9187A68D-B6A1-11C5-549E-8E0327E87927}"/>
          </ac:spMkLst>
        </pc:spChg>
        <pc:spChg chg="mod">
          <ac:chgData name="David Modrak" userId="a441ea41-a2b3-4239-bd2a-8abb7ef788d0" providerId="ADAL" clId="{8698EC01-CC0B-4DA2-8089-AEA7173C8398}" dt="2023-03-29T02:29:57.080" v="1176" actId="692"/>
          <ac:spMkLst>
            <pc:docMk/>
            <pc:sldMk cId="1447936433" sldId="2145707561"/>
            <ac:spMk id="1711" creationId="{083764ED-F4BD-FE2D-92E0-28DD95B34271}"/>
          </ac:spMkLst>
        </pc:spChg>
        <pc:spChg chg="mod">
          <ac:chgData name="David Modrak" userId="a441ea41-a2b3-4239-bd2a-8abb7ef788d0" providerId="ADAL" clId="{8698EC01-CC0B-4DA2-8089-AEA7173C8398}" dt="2023-03-29T02:29:57.080" v="1176" actId="692"/>
          <ac:spMkLst>
            <pc:docMk/>
            <pc:sldMk cId="1447936433" sldId="2145707561"/>
            <ac:spMk id="1712" creationId="{B1F749A0-CEB7-C18A-792F-AA9D39EB5532}"/>
          </ac:spMkLst>
        </pc:spChg>
        <pc:spChg chg="mod">
          <ac:chgData name="David Modrak" userId="a441ea41-a2b3-4239-bd2a-8abb7ef788d0" providerId="ADAL" clId="{8698EC01-CC0B-4DA2-8089-AEA7173C8398}" dt="2023-03-29T02:29:57.080" v="1176" actId="692"/>
          <ac:spMkLst>
            <pc:docMk/>
            <pc:sldMk cId="1447936433" sldId="2145707561"/>
            <ac:spMk id="1713" creationId="{7081BC80-3636-4B2A-DED7-6B5B471B991A}"/>
          </ac:spMkLst>
        </pc:spChg>
        <pc:spChg chg="mod">
          <ac:chgData name="David Modrak" userId="a441ea41-a2b3-4239-bd2a-8abb7ef788d0" providerId="ADAL" clId="{8698EC01-CC0B-4DA2-8089-AEA7173C8398}" dt="2023-03-29T02:29:57.080" v="1176" actId="692"/>
          <ac:spMkLst>
            <pc:docMk/>
            <pc:sldMk cId="1447936433" sldId="2145707561"/>
            <ac:spMk id="1714" creationId="{B971E24A-5F03-2678-5C2D-CF52F20C20E3}"/>
          </ac:spMkLst>
        </pc:spChg>
        <pc:spChg chg="mod">
          <ac:chgData name="David Modrak" userId="a441ea41-a2b3-4239-bd2a-8abb7ef788d0" providerId="ADAL" clId="{8698EC01-CC0B-4DA2-8089-AEA7173C8398}" dt="2023-03-29T02:29:57.080" v="1176" actId="692"/>
          <ac:spMkLst>
            <pc:docMk/>
            <pc:sldMk cId="1447936433" sldId="2145707561"/>
            <ac:spMk id="1715" creationId="{E1D1ECFF-986E-D524-0D6E-6A9AB7D03954}"/>
          </ac:spMkLst>
        </pc:spChg>
        <pc:spChg chg="mod">
          <ac:chgData name="David Modrak" userId="a441ea41-a2b3-4239-bd2a-8abb7ef788d0" providerId="ADAL" clId="{8698EC01-CC0B-4DA2-8089-AEA7173C8398}" dt="2023-03-29T02:29:57.080" v="1176" actId="692"/>
          <ac:spMkLst>
            <pc:docMk/>
            <pc:sldMk cId="1447936433" sldId="2145707561"/>
            <ac:spMk id="1716" creationId="{22668EE1-0F47-2987-854C-FCB36FA49A4E}"/>
          </ac:spMkLst>
        </pc:spChg>
        <pc:spChg chg="mod">
          <ac:chgData name="David Modrak" userId="a441ea41-a2b3-4239-bd2a-8abb7ef788d0" providerId="ADAL" clId="{8698EC01-CC0B-4DA2-8089-AEA7173C8398}" dt="2023-03-29T02:29:57.080" v="1176" actId="692"/>
          <ac:spMkLst>
            <pc:docMk/>
            <pc:sldMk cId="1447936433" sldId="2145707561"/>
            <ac:spMk id="1717" creationId="{46CBF21C-A4C6-A86D-2814-8D0D000E41F2}"/>
          </ac:spMkLst>
        </pc:spChg>
        <pc:spChg chg="mod">
          <ac:chgData name="David Modrak" userId="a441ea41-a2b3-4239-bd2a-8abb7ef788d0" providerId="ADAL" clId="{8698EC01-CC0B-4DA2-8089-AEA7173C8398}" dt="2023-03-29T02:29:57.080" v="1176" actId="692"/>
          <ac:spMkLst>
            <pc:docMk/>
            <pc:sldMk cId="1447936433" sldId="2145707561"/>
            <ac:spMk id="1718" creationId="{865F9BFD-0368-17A4-453D-D14E5566D9D6}"/>
          </ac:spMkLst>
        </pc:spChg>
        <pc:spChg chg="mod">
          <ac:chgData name="David Modrak" userId="a441ea41-a2b3-4239-bd2a-8abb7ef788d0" providerId="ADAL" clId="{8698EC01-CC0B-4DA2-8089-AEA7173C8398}" dt="2023-03-29T02:29:57.080" v="1176" actId="692"/>
          <ac:spMkLst>
            <pc:docMk/>
            <pc:sldMk cId="1447936433" sldId="2145707561"/>
            <ac:spMk id="1719" creationId="{9C8D0071-7127-C741-F1FD-7CEF27E5CA4F}"/>
          </ac:spMkLst>
        </pc:spChg>
        <pc:spChg chg="mod">
          <ac:chgData name="David Modrak" userId="a441ea41-a2b3-4239-bd2a-8abb7ef788d0" providerId="ADAL" clId="{8698EC01-CC0B-4DA2-8089-AEA7173C8398}" dt="2023-03-29T02:29:57.080" v="1176" actId="692"/>
          <ac:spMkLst>
            <pc:docMk/>
            <pc:sldMk cId="1447936433" sldId="2145707561"/>
            <ac:spMk id="1720" creationId="{3A9DCCBE-7815-A24F-3E50-28CE6110728A}"/>
          </ac:spMkLst>
        </pc:spChg>
        <pc:spChg chg="mod">
          <ac:chgData name="David Modrak" userId="a441ea41-a2b3-4239-bd2a-8abb7ef788d0" providerId="ADAL" clId="{8698EC01-CC0B-4DA2-8089-AEA7173C8398}" dt="2023-03-29T02:29:57.080" v="1176" actId="692"/>
          <ac:spMkLst>
            <pc:docMk/>
            <pc:sldMk cId="1447936433" sldId="2145707561"/>
            <ac:spMk id="1721" creationId="{2E75FDB9-8FC0-F55A-901F-2D69C378366A}"/>
          </ac:spMkLst>
        </pc:spChg>
        <pc:spChg chg="mod">
          <ac:chgData name="David Modrak" userId="a441ea41-a2b3-4239-bd2a-8abb7ef788d0" providerId="ADAL" clId="{8698EC01-CC0B-4DA2-8089-AEA7173C8398}" dt="2023-03-29T02:29:57.080" v="1176" actId="692"/>
          <ac:spMkLst>
            <pc:docMk/>
            <pc:sldMk cId="1447936433" sldId="2145707561"/>
            <ac:spMk id="1722" creationId="{19BDB003-9E66-98B4-5FD9-DA79491C00FB}"/>
          </ac:spMkLst>
        </pc:spChg>
        <pc:spChg chg="mod">
          <ac:chgData name="David Modrak" userId="a441ea41-a2b3-4239-bd2a-8abb7ef788d0" providerId="ADAL" clId="{8698EC01-CC0B-4DA2-8089-AEA7173C8398}" dt="2023-03-29T02:29:57.080" v="1176" actId="692"/>
          <ac:spMkLst>
            <pc:docMk/>
            <pc:sldMk cId="1447936433" sldId="2145707561"/>
            <ac:spMk id="1723" creationId="{CAEC7F0F-F586-457F-4674-7778126CC9A9}"/>
          </ac:spMkLst>
        </pc:spChg>
        <pc:spChg chg="mod">
          <ac:chgData name="David Modrak" userId="a441ea41-a2b3-4239-bd2a-8abb7ef788d0" providerId="ADAL" clId="{8698EC01-CC0B-4DA2-8089-AEA7173C8398}" dt="2023-03-29T02:29:57.080" v="1176" actId="692"/>
          <ac:spMkLst>
            <pc:docMk/>
            <pc:sldMk cId="1447936433" sldId="2145707561"/>
            <ac:spMk id="1724" creationId="{D76EF126-3DCE-2034-C18A-AE6D136E8730}"/>
          </ac:spMkLst>
        </pc:spChg>
        <pc:spChg chg="mod">
          <ac:chgData name="David Modrak" userId="a441ea41-a2b3-4239-bd2a-8abb7ef788d0" providerId="ADAL" clId="{8698EC01-CC0B-4DA2-8089-AEA7173C8398}" dt="2023-03-29T02:29:57.080" v="1176" actId="692"/>
          <ac:spMkLst>
            <pc:docMk/>
            <pc:sldMk cId="1447936433" sldId="2145707561"/>
            <ac:spMk id="1725" creationId="{95239E6E-0FA0-6D19-B91A-929AA544A8D3}"/>
          </ac:spMkLst>
        </pc:spChg>
        <pc:spChg chg="mod">
          <ac:chgData name="David Modrak" userId="a441ea41-a2b3-4239-bd2a-8abb7ef788d0" providerId="ADAL" clId="{8698EC01-CC0B-4DA2-8089-AEA7173C8398}" dt="2023-03-29T02:29:57.080" v="1176" actId="692"/>
          <ac:spMkLst>
            <pc:docMk/>
            <pc:sldMk cId="1447936433" sldId="2145707561"/>
            <ac:spMk id="1726" creationId="{C9317532-75FA-EF7F-6AB2-F4B7B9115061}"/>
          </ac:spMkLst>
        </pc:spChg>
        <pc:spChg chg="mod">
          <ac:chgData name="David Modrak" userId="a441ea41-a2b3-4239-bd2a-8abb7ef788d0" providerId="ADAL" clId="{8698EC01-CC0B-4DA2-8089-AEA7173C8398}" dt="2023-03-29T02:29:57.080" v="1176" actId="692"/>
          <ac:spMkLst>
            <pc:docMk/>
            <pc:sldMk cId="1447936433" sldId="2145707561"/>
            <ac:spMk id="1727" creationId="{D9F897AA-8949-C5CB-FB59-70457A628F99}"/>
          </ac:spMkLst>
        </pc:spChg>
        <pc:spChg chg="mod">
          <ac:chgData name="David Modrak" userId="a441ea41-a2b3-4239-bd2a-8abb7ef788d0" providerId="ADAL" clId="{8698EC01-CC0B-4DA2-8089-AEA7173C8398}" dt="2023-03-29T02:29:57.080" v="1176" actId="692"/>
          <ac:spMkLst>
            <pc:docMk/>
            <pc:sldMk cId="1447936433" sldId="2145707561"/>
            <ac:spMk id="1728" creationId="{8A09281F-98AB-BEE1-5767-CAD41BCFC0D6}"/>
          </ac:spMkLst>
        </pc:spChg>
        <pc:spChg chg="mod">
          <ac:chgData name="David Modrak" userId="a441ea41-a2b3-4239-bd2a-8abb7ef788d0" providerId="ADAL" clId="{8698EC01-CC0B-4DA2-8089-AEA7173C8398}" dt="2023-03-29T02:29:57.080" v="1176" actId="692"/>
          <ac:spMkLst>
            <pc:docMk/>
            <pc:sldMk cId="1447936433" sldId="2145707561"/>
            <ac:spMk id="1729" creationId="{C5B2B589-F40A-2596-3E86-5F17A888A2A5}"/>
          </ac:spMkLst>
        </pc:spChg>
        <pc:spChg chg="mod">
          <ac:chgData name="David Modrak" userId="a441ea41-a2b3-4239-bd2a-8abb7ef788d0" providerId="ADAL" clId="{8698EC01-CC0B-4DA2-8089-AEA7173C8398}" dt="2023-03-29T02:29:57.080" v="1176" actId="692"/>
          <ac:spMkLst>
            <pc:docMk/>
            <pc:sldMk cId="1447936433" sldId="2145707561"/>
            <ac:spMk id="1730" creationId="{71D52BD1-EFE0-D803-AACA-52F5D67DBF27}"/>
          </ac:spMkLst>
        </pc:spChg>
        <pc:spChg chg="mod">
          <ac:chgData name="David Modrak" userId="a441ea41-a2b3-4239-bd2a-8abb7ef788d0" providerId="ADAL" clId="{8698EC01-CC0B-4DA2-8089-AEA7173C8398}" dt="2023-03-29T02:29:57.080" v="1176" actId="692"/>
          <ac:spMkLst>
            <pc:docMk/>
            <pc:sldMk cId="1447936433" sldId="2145707561"/>
            <ac:spMk id="1731" creationId="{63E90C40-15DD-A4B0-EB96-5B95B1A74282}"/>
          </ac:spMkLst>
        </pc:spChg>
        <pc:spChg chg="mod">
          <ac:chgData name="David Modrak" userId="a441ea41-a2b3-4239-bd2a-8abb7ef788d0" providerId="ADAL" clId="{8698EC01-CC0B-4DA2-8089-AEA7173C8398}" dt="2023-03-29T02:29:57.080" v="1176" actId="692"/>
          <ac:spMkLst>
            <pc:docMk/>
            <pc:sldMk cId="1447936433" sldId="2145707561"/>
            <ac:spMk id="1732" creationId="{DBCAF27A-A328-BBD0-5C1E-3876C75DE21A}"/>
          </ac:spMkLst>
        </pc:spChg>
        <pc:spChg chg="mod">
          <ac:chgData name="David Modrak" userId="a441ea41-a2b3-4239-bd2a-8abb7ef788d0" providerId="ADAL" clId="{8698EC01-CC0B-4DA2-8089-AEA7173C8398}" dt="2023-03-29T02:29:57.080" v="1176" actId="692"/>
          <ac:spMkLst>
            <pc:docMk/>
            <pc:sldMk cId="1447936433" sldId="2145707561"/>
            <ac:spMk id="1733" creationId="{22BE4427-C5AB-FE2E-9B8A-26E990E3E969}"/>
          </ac:spMkLst>
        </pc:spChg>
        <pc:spChg chg="mod">
          <ac:chgData name="David Modrak" userId="a441ea41-a2b3-4239-bd2a-8abb7ef788d0" providerId="ADAL" clId="{8698EC01-CC0B-4DA2-8089-AEA7173C8398}" dt="2023-03-29T02:29:57.080" v="1176" actId="692"/>
          <ac:spMkLst>
            <pc:docMk/>
            <pc:sldMk cId="1447936433" sldId="2145707561"/>
            <ac:spMk id="1734" creationId="{BFA0EE83-12FC-A035-289E-7E43487DE094}"/>
          </ac:spMkLst>
        </pc:spChg>
        <pc:spChg chg="mod">
          <ac:chgData name="David Modrak" userId="a441ea41-a2b3-4239-bd2a-8abb7ef788d0" providerId="ADAL" clId="{8698EC01-CC0B-4DA2-8089-AEA7173C8398}" dt="2023-03-29T02:29:57.080" v="1176" actId="692"/>
          <ac:spMkLst>
            <pc:docMk/>
            <pc:sldMk cId="1447936433" sldId="2145707561"/>
            <ac:spMk id="1735" creationId="{4E02ECD4-D860-C0A5-E53B-F8E669209B17}"/>
          </ac:spMkLst>
        </pc:spChg>
        <pc:spChg chg="mod">
          <ac:chgData name="David Modrak" userId="a441ea41-a2b3-4239-bd2a-8abb7ef788d0" providerId="ADAL" clId="{8698EC01-CC0B-4DA2-8089-AEA7173C8398}" dt="2023-03-29T02:29:57.080" v="1176" actId="692"/>
          <ac:spMkLst>
            <pc:docMk/>
            <pc:sldMk cId="1447936433" sldId="2145707561"/>
            <ac:spMk id="1736" creationId="{277B7741-C23A-856A-F4CC-DA52627F09FA}"/>
          </ac:spMkLst>
        </pc:spChg>
        <pc:spChg chg="mod">
          <ac:chgData name="David Modrak" userId="a441ea41-a2b3-4239-bd2a-8abb7ef788d0" providerId="ADAL" clId="{8698EC01-CC0B-4DA2-8089-AEA7173C8398}" dt="2023-03-29T02:29:57.080" v="1176" actId="692"/>
          <ac:spMkLst>
            <pc:docMk/>
            <pc:sldMk cId="1447936433" sldId="2145707561"/>
            <ac:spMk id="1737" creationId="{1BA1445A-7466-95BA-0842-51E57B035BF6}"/>
          </ac:spMkLst>
        </pc:spChg>
        <pc:spChg chg="mod">
          <ac:chgData name="David Modrak" userId="a441ea41-a2b3-4239-bd2a-8abb7ef788d0" providerId="ADAL" clId="{8698EC01-CC0B-4DA2-8089-AEA7173C8398}" dt="2023-03-29T02:29:57.080" v="1176" actId="692"/>
          <ac:spMkLst>
            <pc:docMk/>
            <pc:sldMk cId="1447936433" sldId="2145707561"/>
            <ac:spMk id="1738" creationId="{A6D9D23E-45C1-B3DD-121B-ABB84C74A85A}"/>
          </ac:spMkLst>
        </pc:spChg>
        <pc:spChg chg="mod">
          <ac:chgData name="David Modrak" userId="a441ea41-a2b3-4239-bd2a-8abb7ef788d0" providerId="ADAL" clId="{8698EC01-CC0B-4DA2-8089-AEA7173C8398}" dt="2023-03-29T02:29:57.080" v="1176" actId="692"/>
          <ac:spMkLst>
            <pc:docMk/>
            <pc:sldMk cId="1447936433" sldId="2145707561"/>
            <ac:spMk id="1739" creationId="{BACB1B9A-158C-0711-1E9A-F9543BE8EDA4}"/>
          </ac:spMkLst>
        </pc:spChg>
        <pc:spChg chg="mod">
          <ac:chgData name="David Modrak" userId="a441ea41-a2b3-4239-bd2a-8abb7ef788d0" providerId="ADAL" clId="{8698EC01-CC0B-4DA2-8089-AEA7173C8398}" dt="2023-03-29T02:29:57.080" v="1176" actId="692"/>
          <ac:spMkLst>
            <pc:docMk/>
            <pc:sldMk cId="1447936433" sldId="2145707561"/>
            <ac:spMk id="1740" creationId="{6412A530-6669-A4A3-9F2D-6B6D1362B238}"/>
          </ac:spMkLst>
        </pc:spChg>
        <pc:spChg chg="mod">
          <ac:chgData name="David Modrak" userId="a441ea41-a2b3-4239-bd2a-8abb7ef788d0" providerId="ADAL" clId="{8698EC01-CC0B-4DA2-8089-AEA7173C8398}" dt="2023-03-29T02:29:57.080" v="1176" actId="692"/>
          <ac:spMkLst>
            <pc:docMk/>
            <pc:sldMk cId="1447936433" sldId="2145707561"/>
            <ac:spMk id="1741" creationId="{3960B65E-E935-FD79-656D-6658EBF329FC}"/>
          </ac:spMkLst>
        </pc:spChg>
        <pc:spChg chg="mod">
          <ac:chgData name="David Modrak" userId="a441ea41-a2b3-4239-bd2a-8abb7ef788d0" providerId="ADAL" clId="{8698EC01-CC0B-4DA2-8089-AEA7173C8398}" dt="2023-03-29T02:29:57.080" v="1176" actId="692"/>
          <ac:spMkLst>
            <pc:docMk/>
            <pc:sldMk cId="1447936433" sldId="2145707561"/>
            <ac:spMk id="1742" creationId="{EA026C56-190E-7B32-83A8-94A80A5F06EE}"/>
          </ac:spMkLst>
        </pc:spChg>
        <pc:spChg chg="mod">
          <ac:chgData name="David Modrak" userId="a441ea41-a2b3-4239-bd2a-8abb7ef788d0" providerId="ADAL" clId="{8698EC01-CC0B-4DA2-8089-AEA7173C8398}" dt="2023-03-29T02:29:57.080" v="1176" actId="692"/>
          <ac:spMkLst>
            <pc:docMk/>
            <pc:sldMk cId="1447936433" sldId="2145707561"/>
            <ac:spMk id="1743" creationId="{B414D71D-6B64-DCD5-58B3-A48316DA9A1A}"/>
          </ac:spMkLst>
        </pc:spChg>
        <pc:spChg chg="mod">
          <ac:chgData name="David Modrak" userId="a441ea41-a2b3-4239-bd2a-8abb7ef788d0" providerId="ADAL" clId="{8698EC01-CC0B-4DA2-8089-AEA7173C8398}" dt="2023-03-29T02:29:57.080" v="1176" actId="692"/>
          <ac:spMkLst>
            <pc:docMk/>
            <pc:sldMk cId="1447936433" sldId="2145707561"/>
            <ac:spMk id="1744" creationId="{3A87E7C6-FC3D-9110-F052-43793B658EE6}"/>
          </ac:spMkLst>
        </pc:spChg>
        <pc:spChg chg="mod">
          <ac:chgData name="David Modrak" userId="a441ea41-a2b3-4239-bd2a-8abb7ef788d0" providerId="ADAL" clId="{8698EC01-CC0B-4DA2-8089-AEA7173C8398}" dt="2023-03-29T02:29:57.080" v="1176" actId="692"/>
          <ac:spMkLst>
            <pc:docMk/>
            <pc:sldMk cId="1447936433" sldId="2145707561"/>
            <ac:spMk id="1745" creationId="{E1916AA5-D59A-8F32-5025-0C8B81817908}"/>
          </ac:spMkLst>
        </pc:spChg>
        <pc:spChg chg="mod">
          <ac:chgData name="David Modrak" userId="a441ea41-a2b3-4239-bd2a-8abb7ef788d0" providerId="ADAL" clId="{8698EC01-CC0B-4DA2-8089-AEA7173C8398}" dt="2023-03-29T02:29:57.080" v="1176" actId="692"/>
          <ac:spMkLst>
            <pc:docMk/>
            <pc:sldMk cId="1447936433" sldId="2145707561"/>
            <ac:spMk id="1746" creationId="{BAA65177-F3DC-8690-EEC5-0C42300CD17D}"/>
          </ac:spMkLst>
        </pc:spChg>
        <pc:spChg chg="mod">
          <ac:chgData name="David Modrak" userId="a441ea41-a2b3-4239-bd2a-8abb7ef788d0" providerId="ADAL" clId="{8698EC01-CC0B-4DA2-8089-AEA7173C8398}" dt="2023-03-29T02:29:57.080" v="1176" actId="692"/>
          <ac:spMkLst>
            <pc:docMk/>
            <pc:sldMk cId="1447936433" sldId="2145707561"/>
            <ac:spMk id="1747" creationId="{9553935F-E9A0-33CF-0CD1-4997F8E67EEA}"/>
          </ac:spMkLst>
        </pc:spChg>
        <pc:spChg chg="mod">
          <ac:chgData name="David Modrak" userId="a441ea41-a2b3-4239-bd2a-8abb7ef788d0" providerId="ADAL" clId="{8698EC01-CC0B-4DA2-8089-AEA7173C8398}" dt="2023-03-29T02:29:57.080" v="1176" actId="692"/>
          <ac:spMkLst>
            <pc:docMk/>
            <pc:sldMk cId="1447936433" sldId="2145707561"/>
            <ac:spMk id="1748" creationId="{4EB45DA1-DF2D-638C-6346-3AF5A15FE522}"/>
          </ac:spMkLst>
        </pc:spChg>
        <pc:spChg chg="mod">
          <ac:chgData name="David Modrak" userId="a441ea41-a2b3-4239-bd2a-8abb7ef788d0" providerId="ADAL" clId="{8698EC01-CC0B-4DA2-8089-AEA7173C8398}" dt="2023-03-29T02:29:57.080" v="1176" actId="692"/>
          <ac:spMkLst>
            <pc:docMk/>
            <pc:sldMk cId="1447936433" sldId="2145707561"/>
            <ac:spMk id="1749" creationId="{A8A16287-5E95-D55A-57B9-4AE561CD629A}"/>
          </ac:spMkLst>
        </pc:spChg>
        <pc:spChg chg="mod">
          <ac:chgData name="David Modrak" userId="a441ea41-a2b3-4239-bd2a-8abb7ef788d0" providerId="ADAL" clId="{8698EC01-CC0B-4DA2-8089-AEA7173C8398}" dt="2023-03-29T02:29:57.080" v="1176" actId="692"/>
          <ac:spMkLst>
            <pc:docMk/>
            <pc:sldMk cId="1447936433" sldId="2145707561"/>
            <ac:spMk id="1750" creationId="{6F413E40-CFBD-F85F-A501-072D5DC09034}"/>
          </ac:spMkLst>
        </pc:spChg>
        <pc:spChg chg="mod">
          <ac:chgData name="David Modrak" userId="a441ea41-a2b3-4239-bd2a-8abb7ef788d0" providerId="ADAL" clId="{8698EC01-CC0B-4DA2-8089-AEA7173C8398}" dt="2023-03-29T02:29:57.080" v="1176" actId="692"/>
          <ac:spMkLst>
            <pc:docMk/>
            <pc:sldMk cId="1447936433" sldId="2145707561"/>
            <ac:spMk id="1751" creationId="{3843D218-3496-0DF4-C13E-236C13DABFEB}"/>
          </ac:spMkLst>
        </pc:spChg>
        <pc:spChg chg="mod">
          <ac:chgData name="David Modrak" userId="a441ea41-a2b3-4239-bd2a-8abb7ef788d0" providerId="ADAL" clId="{8698EC01-CC0B-4DA2-8089-AEA7173C8398}" dt="2023-03-29T02:29:57.080" v="1176" actId="692"/>
          <ac:spMkLst>
            <pc:docMk/>
            <pc:sldMk cId="1447936433" sldId="2145707561"/>
            <ac:spMk id="1752" creationId="{28DC8347-C973-A06E-A048-5FF7506583D1}"/>
          </ac:spMkLst>
        </pc:spChg>
        <pc:spChg chg="mod">
          <ac:chgData name="David Modrak" userId="a441ea41-a2b3-4239-bd2a-8abb7ef788d0" providerId="ADAL" clId="{8698EC01-CC0B-4DA2-8089-AEA7173C8398}" dt="2023-03-29T02:29:57.080" v="1176" actId="692"/>
          <ac:spMkLst>
            <pc:docMk/>
            <pc:sldMk cId="1447936433" sldId="2145707561"/>
            <ac:spMk id="1753" creationId="{658D3B05-87ED-573F-847F-93EECB34C533}"/>
          </ac:spMkLst>
        </pc:spChg>
        <pc:spChg chg="mod">
          <ac:chgData name="David Modrak" userId="a441ea41-a2b3-4239-bd2a-8abb7ef788d0" providerId="ADAL" clId="{8698EC01-CC0B-4DA2-8089-AEA7173C8398}" dt="2023-03-29T02:29:57.080" v="1176" actId="692"/>
          <ac:spMkLst>
            <pc:docMk/>
            <pc:sldMk cId="1447936433" sldId="2145707561"/>
            <ac:spMk id="1754" creationId="{87B76398-A937-8609-D17F-AFB47A71598E}"/>
          </ac:spMkLst>
        </pc:spChg>
        <pc:spChg chg="mod">
          <ac:chgData name="David Modrak" userId="a441ea41-a2b3-4239-bd2a-8abb7ef788d0" providerId="ADAL" clId="{8698EC01-CC0B-4DA2-8089-AEA7173C8398}" dt="2023-03-29T02:29:57.080" v="1176" actId="692"/>
          <ac:spMkLst>
            <pc:docMk/>
            <pc:sldMk cId="1447936433" sldId="2145707561"/>
            <ac:spMk id="1755" creationId="{A9375102-6B01-EF9E-7757-3D8602F728FD}"/>
          </ac:spMkLst>
        </pc:spChg>
        <pc:spChg chg="mod">
          <ac:chgData name="David Modrak" userId="a441ea41-a2b3-4239-bd2a-8abb7ef788d0" providerId="ADAL" clId="{8698EC01-CC0B-4DA2-8089-AEA7173C8398}" dt="2023-03-29T02:29:57.080" v="1176" actId="692"/>
          <ac:spMkLst>
            <pc:docMk/>
            <pc:sldMk cId="1447936433" sldId="2145707561"/>
            <ac:spMk id="1756" creationId="{9C519266-AE09-9BFD-0931-8B002C76FA41}"/>
          </ac:spMkLst>
        </pc:spChg>
        <pc:spChg chg="mod">
          <ac:chgData name="David Modrak" userId="a441ea41-a2b3-4239-bd2a-8abb7ef788d0" providerId="ADAL" clId="{8698EC01-CC0B-4DA2-8089-AEA7173C8398}" dt="2023-03-29T02:29:57.080" v="1176" actId="692"/>
          <ac:spMkLst>
            <pc:docMk/>
            <pc:sldMk cId="1447936433" sldId="2145707561"/>
            <ac:spMk id="1757" creationId="{030BF708-FDAB-B638-50F5-E3788E95978B}"/>
          </ac:spMkLst>
        </pc:spChg>
        <pc:spChg chg="mod">
          <ac:chgData name="David Modrak" userId="a441ea41-a2b3-4239-bd2a-8abb7ef788d0" providerId="ADAL" clId="{8698EC01-CC0B-4DA2-8089-AEA7173C8398}" dt="2023-03-29T02:29:57.080" v="1176" actId="692"/>
          <ac:spMkLst>
            <pc:docMk/>
            <pc:sldMk cId="1447936433" sldId="2145707561"/>
            <ac:spMk id="1758" creationId="{84CFFCE8-59F4-9576-12FA-0EAEE31EBB9E}"/>
          </ac:spMkLst>
        </pc:spChg>
        <pc:spChg chg="mod">
          <ac:chgData name="David Modrak" userId="a441ea41-a2b3-4239-bd2a-8abb7ef788d0" providerId="ADAL" clId="{8698EC01-CC0B-4DA2-8089-AEA7173C8398}" dt="2023-03-29T02:29:57.080" v="1176" actId="692"/>
          <ac:spMkLst>
            <pc:docMk/>
            <pc:sldMk cId="1447936433" sldId="2145707561"/>
            <ac:spMk id="1759" creationId="{DDEC059A-8488-11FF-DD6A-DD3724BB021A}"/>
          </ac:spMkLst>
        </pc:spChg>
        <pc:spChg chg="mod">
          <ac:chgData name="David Modrak" userId="a441ea41-a2b3-4239-bd2a-8abb7ef788d0" providerId="ADAL" clId="{8698EC01-CC0B-4DA2-8089-AEA7173C8398}" dt="2023-03-29T02:29:57.080" v="1176" actId="692"/>
          <ac:spMkLst>
            <pc:docMk/>
            <pc:sldMk cId="1447936433" sldId="2145707561"/>
            <ac:spMk id="1760" creationId="{D3C45665-7D50-BEF1-3AD5-B57F1F403205}"/>
          </ac:spMkLst>
        </pc:spChg>
        <pc:spChg chg="mod">
          <ac:chgData name="David Modrak" userId="a441ea41-a2b3-4239-bd2a-8abb7ef788d0" providerId="ADAL" clId="{8698EC01-CC0B-4DA2-8089-AEA7173C8398}" dt="2023-03-29T02:29:57.080" v="1176" actId="692"/>
          <ac:spMkLst>
            <pc:docMk/>
            <pc:sldMk cId="1447936433" sldId="2145707561"/>
            <ac:spMk id="1761" creationId="{C77A1103-FD79-DC45-1768-6BBAD6D0D5F8}"/>
          </ac:spMkLst>
        </pc:spChg>
        <pc:spChg chg="mod">
          <ac:chgData name="David Modrak" userId="a441ea41-a2b3-4239-bd2a-8abb7ef788d0" providerId="ADAL" clId="{8698EC01-CC0B-4DA2-8089-AEA7173C8398}" dt="2023-03-29T02:29:57.080" v="1176" actId="692"/>
          <ac:spMkLst>
            <pc:docMk/>
            <pc:sldMk cId="1447936433" sldId="2145707561"/>
            <ac:spMk id="1762" creationId="{38A8162A-E57B-F1C9-62FC-035A69E8BE88}"/>
          </ac:spMkLst>
        </pc:spChg>
        <pc:spChg chg="mod">
          <ac:chgData name="David Modrak" userId="a441ea41-a2b3-4239-bd2a-8abb7ef788d0" providerId="ADAL" clId="{8698EC01-CC0B-4DA2-8089-AEA7173C8398}" dt="2023-03-29T02:29:57.080" v="1176" actId="692"/>
          <ac:spMkLst>
            <pc:docMk/>
            <pc:sldMk cId="1447936433" sldId="2145707561"/>
            <ac:spMk id="1763" creationId="{EE83465A-F429-C892-F186-7327FCBFAC48}"/>
          </ac:spMkLst>
        </pc:spChg>
        <pc:spChg chg="mod">
          <ac:chgData name="David Modrak" userId="a441ea41-a2b3-4239-bd2a-8abb7ef788d0" providerId="ADAL" clId="{8698EC01-CC0B-4DA2-8089-AEA7173C8398}" dt="2023-03-29T02:29:57.080" v="1176" actId="692"/>
          <ac:spMkLst>
            <pc:docMk/>
            <pc:sldMk cId="1447936433" sldId="2145707561"/>
            <ac:spMk id="1764" creationId="{08388A9C-6B58-8E6E-EF82-E205DD69FE88}"/>
          </ac:spMkLst>
        </pc:spChg>
        <pc:spChg chg="mod">
          <ac:chgData name="David Modrak" userId="a441ea41-a2b3-4239-bd2a-8abb7ef788d0" providerId="ADAL" clId="{8698EC01-CC0B-4DA2-8089-AEA7173C8398}" dt="2023-03-29T02:29:57.080" v="1176" actId="692"/>
          <ac:spMkLst>
            <pc:docMk/>
            <pc:sldMk cId="1447936433" sldId="2145707561"/>
            <ac:spMk id="1765" creationId="{486E55D9-BB90-3C4D-E970-2F4AEC9EDF06}"/>
          </ac:spMkLst>
        </pc:spChg>
        <pc:spChg chg="mod">
          <ac:chgData name="David Modrak" userId="a441ea41-a2b3-4239-bd2a-8abb7ef788d0" providerId="ADAL" clId="{8698EC01-CC0B-4DA2-8089-AEA7173C8398}" dt="2023-03-29T02:29:57.080" v="1176" actId="692"/>
          <ac:spMkLst>
            <pc:docMk/>
            <pc:sldMk cId="1447936433" sldId="2145707561"/>
            <ac:spMk id="1766" creationId="{960E8175-F2C6-F145-7E04-2113294E51E0}"/>
          </ac:spMkLst>
        </pc:spChg>
        <pc:spChg chg="mod">
          <ac:chgData name="David Modrak" userId="a441ea41-a2b3-4239-bd2a-8abb7ef788d0" providerId="ADAL" clId="{8698EC01-CC0B-4DA2-8089-AEA7173C8398}" dt="2023-03-29T02:29:57.080" v="1176" actId="692"/>
          <ac:spMkLst>
            <pc:docMk/>
            <pc:sldMk cId="1447936433" sldId="2145707561"/>
            <ac:spMk id="1767" creationId="{91BCF940-A398-FEA0-9528-B178486002E2}"/>
          </ac:spMkLst>
        </pc:spChg>
        <pc:spChg chg="mod">
          <ac:chgData name="David Modrak" userId="a441ea41-a2b3-4239-bd2a-8abb7ef788d0" providerId="ADAL" clId="{8698EC01-CC0B-4DA2-8089-AEA7173C8398}" dt="2023-03-29T02:29:57.080" v="1176" actId="692"/>
          <ac:spMkLst>
            <pc:docMk/>
            <pc:sldMk cId="1447936433" sldId="2145707561"/>
            <ac:spMk id="1768" creationId="{995E2DFB-3468-8FC7-2DFC-8CF3CBF328FC}"/>
          </ac:spMkLst>
        </pc:spChg>
        <pc:spChg chg="mod">
          <ac:chgData name="David Modrak" userId="a441ea41-a2b3-4239-bd2a-8abb7ef788d0" providerId="ADAL" clId="{8698EC01-CC0B-4DA2-8089-AEA7173C8398}" dt="2023-03-29T02:29:57.080" v="1176" actId="692"/>
          <ac:spMkLst>
            <pc:docMk/>
            <pc:sldMk cId="1447936433" sldId="2145707561"/>
            <ac:spMk id="1769" creationId="{0A0459A2-5739-07B9-5FCE-BF727420F087}"/>
          </ac:spMkLst>
        </pc:spChg>
        <pc:spChg chg="mod">
          <ac:chgData name="David Modrak" userId="a441ea41-a2b3-4239-bd2a-8abb7ef788d0" providerId="ADAL" clId="{8698EC01-CC0B-4DA2-8089-AEA7173C8398}" dt="2023-03-29T02:29:57.080" v="1176" actId="692"/>
          <ac:spMkLst>
            <pc:docMk/>
            <pc:sldMk cId="1447936433" sldId="2145707561"/>
            <ac:spMk id="1770" creationId="{BB6E6ADF-DE13-FE6B-32AC-628B06B7A01B}"/>
          </ac:spMkLst>
        </pc:spChg>
        <pc:spChg chg="mod">
          <ac:chgData name="David Modrak" userId="a441ea41-a2b3-4239-bd2a-8abb7ef788d0" providerId="ADAL" clId="{8698EC01-CC0B-4DA2-8089-AEA7173C8398}" dt="2023-03-29T02:29:57.080" v="1176" actId="692"/>
          <ac:spMkLst>
            <pc:docMk/>
            <pc:sldMk cId="1447936433" sldId="2145707561"/>
            <ac:spMk id="1771" creationId="{3CAE8692-B506-5583-1CA9-EFA076BEA7A1}"/>
          </ac:spMkLst>
        </pc:spChg>
        <pc:spChg chg="mod">
          <ac:chgData name="David Modrak" userId="a441ea41-a2b3-4239-bd2a-8abb7ef788d0" providerId="ADAL" clId="{8698EC01-CC0B-4DA2-8089-AEA7173C8398}" dt="2023-03-29T02:29:57.080" v="1176" actId="692"/>
          <ac:spMkLst>
            <pc:docMk/>
            <pc:sldMk cId="1447936433" sldId="2145707561"/>
            <ac:spMk id="1772" creationId="{A567B993-B5B5-E11C-6210-44C5534712E0}"/>
          </ac:spMkLst>
        </pc:spChg>
        <pc:spChg chg="mod">
          <ac:chgData name="David Modrak" userId="a441ea41-a2b3-4239-bd2a-8abb7ef788d0" providerId="ADAL" clId="{8698EC01-CC0B-4DA2-8089-AEA7173C8398}" dt="2023-03-29T02:29:57.080" v="1176" actId="692"/>
          <ac:spMkLst>
            <pc:docMk/>
            <pc:sldMk cId="1447936433" sldId="2145707561"/>
            <ac:spMk id="1773" creationId="{AAE76A93-4182-1132-F731-89DC4F944E8D}"/>
          </ac:spMkLst>
        </pc:spChg>
        <pc:spChg chg="mod">
          <ac:chgData name="David Modrak" userId="a441ea41-a2b3-4239-bd2a-8abb7ef788d0" providerId="ADAL" clId="{8698EC01-CC0B-4DA2-8089-AEA7173C8398}" dt="2023-03-29T02:29:57.080" v="1176" actId="692"/>
          <ac:spMkLst>
            <pc:docMk/>
            <pc:sldMk cId="1447936433" sldId="2145707561"/>
            <ac:spMk id="1774" creationId="{A02252FE-E764-15BC-1414-3911D6EC4B51}"/>
          </ac:spMkLst>
        </pc:spChg>
        <pc:spChg chg="mod">
          <ac:chgData name="David Modrak" userId="a441ea41-a2b3-4239-bd2a-8abb7ef788d0" providerId="ADAL" clId="{8698EC01-CC0B-4DA2-8089-AEA7173C8398}" dt="2023-03-29T02:29:57.080" v="1176" actId="692"/>
          <ac:spMkLst>
            <pc:docMk/>
            <pc:sldMk cId="1447936433" sldId="2145707561"/>
            <ac:spMk id="1775" creationId="{FF249EB1-1877-316A-D50E-2EE8A843FBB2}"/>
          </ac:spMkLst>
        </pc:spChg>
        <pc:spChg chg="mod">
          <ac:chgData name="David Modrak" userId="a441ea41-a2b3-4239-bd2a-8abb7ef788d0" providerId="ADAL" clId="{8698EC01-CC0B-4DA2-8089-AEA7173C8398}" dt="2023-03-29T02:29:57.080" v="1176" actId="692"/>
          <ac:spMkLst>
            <pc:docMk/>
            <pc:sldMk cId="1447936433" sldId="2145707561"/>
            <ac:spMk id="1776" creationId="{50BA46A2-F615-35F7-DC81-961E394BB5C2}"/>
          </ac:spMkLst>
        </pc:spChg>
        <pc:spChg chg="mod">
          <ac:chgData name="David Modrak" userId="a441ea41-a2b3-4239-bd2a-8abb7ef788d0" providerId="ADAL" clId="{8698EC01-CC0B-4DA2-8089-AEA7173C8398}" dt="2023-03-29T02:29:57.080" v="1176" actId="692"/>
          <ac:spMkLst>
            <pc:docMk/>
            <pc:sldMk cId="1447936433" sldId="2145707561"/>
            <ac:spMk id="1777" creationId="{6ACAE50D-4B3E-C784-5777-545327642082}"/>
          </ac:spMkLst>
        </pc:spChg>
        <pc:spChg chg="mod">
          <ac:chgData name="David Modrak" userId="a441ea41-a2b3-4239-bd2a-8abb7ef788d0" providerId="ADAL" clId="{8698EC01-CC0B-4DA2-8089-AEA7173C8398}" dt="2023-03-29T02:29:57.080" v="1176" actId="692"/>
          <ac:spMkLst>
            <pc:docMk/>
            <pc:sldMk cId="1447936433" sldId="2145707561"/>
            <ac:spMk id="1778" creationId="{A909E0C0-FC0D-E3E3-346B-E12C4AF5D866}"/>
          </ac:spMkLst>
        </pc:spChg>
        <pc:spChg chg="mod">
          <ac:chgData name="David Modrak" userId="a441ea41-a2b3-4239-bd2a-8abb7ef788d0" providerId="ADAL" clId="{8698EC01-CC0B-4DA2-8089-AEA7173C8398}" dt="2023-03-29T02:29:57.080" v="1176" actId="692"/>
          <ac:spMkLst>
            <pc:docMk/>
            <pc:sldMk cId="1447936433" sldId="2145707561"/>
            <ac:spMk id="1779" creationId="{8EB37D5A-68A6-FE0E-056E-B7ECF6903861}"/>
          </ac:spMkLst>
        </pc:spChg>
        <pc:spChg chg="mod">
          <ac:chgData name="David Modrak" userId="a441ea41-a2b3-4239-bd2a-8abb7ef788d0" providerId="ADAL" clId="{8698EC01-CC0B-4DA2-8089-AEA7173C8398}" dt="2023-03-29T02:29:57.080" v="1176" actId="692"/>
          <ac:spMkLst>
            <pc:docMk/>
            <pc:sldMk cId="1447936433" sldId="2145707561"/>
            <ac:spMk id="1780" creationId="{50A6302F-A6BF-6D21-D3AF-828AD220A892}"/>
          </ac:spMkLst>
        </pc:spChg>
        <pc:spChg chg="mod">
          <ac:chgData name="David Modrak" userId="a441ea41-a2b3-4239-bd2a-8abb7ef788d0" providerId="ADAL" clId="{8698EC01-CC0B-4DA2-8089-AEA7173C8398}" dt="2023-03-29T02:29:57.080" v="1176" actId="692"/>
          <ac:spMkLst>
            <pc:docMk/>
            <pc:sldMk cId="1447936433" sldId="2145707561"/>
            <ac:spMk id="1781" creationId="{2242F53C-118F-03B3-67E4-AE8DFCD8AB7C}"/>
          </ac:spMkLst>
        </pc:spChg>
        <pc:spChg chg="mod">
          <ac:chgData name="David Modrak" userId="a441ea41-a2b3-4239-bd2a-8abb7ef788d0" providerId="ADAL" clId="{8698EC01-CC0B-4DA2-8089-AEA7173C8398}" dt="2023-03-29T02:29:57.080" v="1176" actId="692"/>
          <ac:spMkLst>
            <pc:docMk/>
            <pc:sldMk cId="1447936433" sldId="2145707561"/>
            <ac:spMk id="1782" creationId="{B3CA13E3-10B3-9112-790C-FBDABF44C022}"/>
          </ac:spMkLst>
        </pc:spChg>
        <pc:spChg chg="mod">
          <ac:chgData name="David Modrak" userId="a441ea41-a2b3-4239-bd2a-8abb7ef788d0" providerId="ADAL" clId="{8698EC01-CC0B-4DA2-8089-AEA7173C8398}" dt="2023-03-29T02:29:57.080" v="1176" actId="692"/>
          <ac:spMkLst>
            <pc:docMk/>
            <pc:sldMk cId="1447936433" sldId="2145707561"/>
            <ac:spMk id="1783" creationId="{7E96384F-4E55-63A5-3625-35A8DD41C83A}"/>
          </ac:spMkLst>
        </pc:spChg>
        <pc:spChg chg="mod">
          <ac:chgData name="David Modrak" userId="a441ea41-a2b3-4239-bd2a-8abb7ef788d0" providerId="ADAL" clId="{8698EC01-CC0B-4DA2-8089-AEA7173C8398}" dt="2023-03-29T02:29:57.080" v="1176" actId="692"/>
          <ac:spMkLst>
            <pc:docMk/>
            <pc:sldMk cId="1447936433" sldId="2145707561"/>
            <ac:spMk id="1784" creationId="{AF454C4E-EF9E-82EB-64CA-2C86C25281CA}"/>
          </ac:spMkLst>
        </pc:spChg>
        <pc:spChg chg="mod">
          <ac:chgData name="David Modrak" userId="a441ea41-a2b3-4239-bd2a-8abb7ef788d0" providerId="ADAL" clId="{8698EC01-CC0B-4DA2-8089-AEA7173C8398}" dt="2023-03-29T02:29:57.080" v="1176" actId="692"/>
          <ac:spMkLst>
            <pc:docMk/>
            <pc:sldMk cId="1447936433" sldId="2145707561"/>
            <ac:spMk id="1785" creationId="{68119DC5-EF1D-2FC8-8FB1-95219C3881FF}"/>
          </ac:spMkLst>
        </pc:spChg>
        <pc:spChg chg="mod">
          <ac:chgData name="David Modrak" userId="a441ea41-a2b3-4239-bd2a-8abb7ef788d0" providerId="ADAL" clId="{8698EC01-CC0B-4DA2-8089-AEA7173C8398}" dt="2023-03-29T02:29:57.080" v="1176" actId="692"/>
          <ac:spMkLst>
            <pc:docMk/>
            <pc:sldMk cId="1447936433" sldId="2145707561"/>
            <ac:spMk id="1786" creationId="{3532E254-B14E-17D5-7661-3CC46526E320}"/>
          </ac:spMkLst>
        </pc:spChg>
        <pc:spChg chg="mod">
          <ac:chgData name="David Modrak" userId="a441ea41-a2b3-4239-bd2a-8abb7ef788d0" providerId="ADAL" clId="{8698EC01-CC0B-4DA2-8089-AEA7173C8398}" dt="2023-03-29T02:29:57.080" v="1176" actId="692"/>
          <ac:spMkLst>
            <pc:docMk/>
            <pc:sldMk cId="1447936433" sldId="2145707561"/>
            <ac:spMk id="1787" creationId="{C3E6E871-D3A7-FE2C-C617-6680797A4A23}"/>
          </ac:spMkLst>
        </pc:spChg>
        <pc:spChg chg="mod">
          <ac:chgData name="David Modrak" userId="a441ea41-a2b3-4239-bd2a-8abb7ef788d0" providerId="ADAL" clId="{8698EC01-CC0B-4DA2-8089-AEA7173C8398}" dt="2023-03-29T02:29:57.080" v="1176" actId="692"/>
          <ac:spMkLst>
            <pc:docMk/>
            <pc:sldMk cId="1447936433" sldId="2145707561"/>
            <ac:spMk id="1788" creationId="{CDBBB809-FE7D-A3EB-880C-1EA2EB15D638}"/>
          </ac:spMkLst>
        </pc:spChg>
        <pc:spChg chg="mod">
          <ac:chgData name="David Modrak" userId="a441ea41-a2b3-4239-bd2a-8abb7ef788d0" providerId="ADAL" clId="{8698EC01-CC0B-4DA2-8089-AEA7173C8398}" dt="2023-03-29T02:29:57.080" v="1176" actId="692"/>
          <ac:spMkLst>
            <pc:docMk/>
            <pc:sldMk cId="1447936433" sldId="2145707561"/>
            <ac:spMk id="1789" creationId="{44CF503A-9CF9-2C16-4B28-FFE1D4835789}"/>
          </ac:spMkLst>
        </pc:spChg>
        <pc:spChg chg="mod">
          <ac:chgData name="David Modrak" userId="a441ea41-a2b3-4239-bd2a-8abb7ef788d0" providerId="ADAL" clId="{8698EC01-CC0B-4DA2-8089-AEA7173C8398}" dt="2023-03-29T02:29:57.080" v="1176" actId="692"/>
          <ac:spMkLst>
            <pc:docMk/>
            <pc:sldMk cId="1447936433" sldId="2145707561"/>
            <ac:spMk id="1790" creationId="{144695C4-381D-213B-1F91-011E3C015A18}"/>
          </ac:spMkLst>
        </pc:spChg>
        <pc:spChg chg="mod">
          <ac:chgData name="David Modrak" userId="a441ea41-a2b3-4239-bd2a-8abb7ef788d0" providerId="ADAL" clId="{8698EC01-CC0B-4DA2-8089-AEA7173C8398}" dt="2023-03-29T02:29:57.080" v="1176" actId="692"/>
          <ac:spMkLst>
            <pc:docMk/>
            <pc:sldMk cId="1447936433" sldId="2145707561"/>
            <ac:spMk id="1791" creationId="{61ECCAE8-36D3-7FE2-458D-A76DCA96B56B}"/>
          </ac:spMkLst>
        </pc:spChg>
        <pc:spChg chg="mod">
          <ac:chgData name="David Modrak" userId="a441ea41-a2b3-4239-bd2a-8abb7ef788d0" providerId="ADAL" clId="{8698EC01-CC0B-4DA2-8089-AEA7173C8398}" dt="2023-03-29T02:29:57.080" v="1176" actId="692"/>
          <ac:spMkLst>
            <pc:docMk/>
            <pc:sldMk cId="1447936433" sldId="2145707561"/>
            <ac:spMk id="1792" creationId="{EBCDEBD9-006A-5727-04C0-383743504B87}"/>
          </ac:spMkLst>
        </pc:spChg>
        <pc:spChg chg="mod">
          <ac:chgData name="David Modrak" userId="a441ea41-a2b3-4239-bd2a-8abb7ef788d0" providerId="ADAL" clId="{8698EC01-CC0B-4DA2-8089-AEA7173C8398}" dt="2023-03-29T02:29:57.080" v="1176" actId="692"/>
          <ac:spMkLst>
            <pc:docMk/>
            <pc:sldMk cId="1447936433" sldId="2145707561"/>
            <ac:spMk id="1793" creationId="{DD69C9E1-C745-97FD-2150-47D85A6D1065}"/>
          </ac:spMkLst>
        </pc:spChg>
        <pc:spChg chg="mod">
          <ac:chgData name="David Modrak" userId="a441ea41-a2b3-4239-bd2a-8abb7ef788d0" providerId="ADAL" clId="{8698EC01-CC0B-4DA2-8089-AEA7173C8398}" dt="2023-03-29T02:29:57.080" v="1176" actId="692"/>
          <ac:spMkLst>
            <pc:docMk/>
            <pc:sldMk cId="1447936433" sldId="2145707561"/>
            <ac:spMk id="1794" creationId="{19EDDC33-5A00-A497-684D-CEA4CF051D96}"/>
          </ac:spMkLst>
        </pc:spChg>
        <pc:spChg chg="mod">
          <ac:chgData name="David Modrak" userId="a441ea41-a2b3-4239-bd2a-8abb7ef788d0" providerId="ADAL" clId="{8698EC01-CC0B-4DA2-8089-AEA7173C8398}" dt="2023-03-29T02:29:57.080" v="1176" actId="692"/>
          <ac:spMkLst>
            <pc:docMk/>
            <pc:sldMk cId="1447936433" sldId="2145707561"/>
            <ac:spMk id="1795" creationId="{A4E0790A-FFDA-04C4-4669-E12E066F4D4A}"/>
          </ac:spMkLst>
        </pc:spChg>
        <pc:spChg chg="mod">
          <ac:chgData name="David Modrak" userId="a441ea41-a2b3-4239-bd2a-8abb7ef788d0" providerId="ADAL" clId="{8698EC01-CC0B-4DA2-8089-AEA7173C8398}" dt="2023-03-29T02:29:57.080" v="1176" actId="692"/>
          <ac:spMkLst>
            <pc:docMk/>
            <pc:sldMk cId="1447936433" sldId="2145707561"/>
            <ac:spMk id="1796" creationId="{6F70BDAE-D15C-0016-7824-5C5692B44BD3}"/>
          </ac:spMkLst>
        </pc:spChg>
        <pc:spChg chg="mod">
          <ac:chgData name="David Modrak" userId="a441ea41-a2b3-4239-bd2a-8abb7ef788d0" providerId="ADAL" clId="{8698EC01-CC0B-4DA2-8089-AEA7173C8398}" dt="2023-03-29T02:29:57.080" v="1176" actId="692"/>
          <ac:spMkLst>
            <pc:docMk/>
            <pc:sldMk cId="1447936433" sldId="2145707561"/>
            <ac:spMk id="1797" creationId="{6D9685A0-C905-23F5-01C1-ED1DE35B3540}"/>
          </ac:spMkLst>
        </pc:spChg>
        <pc:spChg chg="mod">
          <ac:chgData name="David Modrak" userId="a441ea41-a2b3-4239-bd2a-8abb7ef788d0" providerId="ADAL" clId="{8698EC01-CC0B-4DA2-8089-AEA7173C8398}" dt="2023-03-29T02:29:57.080" v="1176" actId="692"/>
          <ac:spMkLst>
            <pc:docMk/>
            <pc:sldMk cId="1447936433" sldId="2145707561"/>
            <ac:spMk id="1798" creationId="{00B7B863-5071-615B-9E43-1EC29D8E8F51}"/>
          </ac:spMkLst>
        </pc:spChg>
        <pc:spChg chg="mod">
          <ac:chgData name="David Modrak" userId="a441ea41-a2b3-4239-bd2a-8abb7ef788d0" providerId="ADAL" clId="{8698EC01-CC0B-4DA2-8089-AEA7173C8398}" dt="2023-03-29T02:29:57.080" v="1176" actId="692"/>
          <ac:spMkLst>
            <pc:docMk/>
            <pc:sldMk cId="1447936433" sldId="2145707561"/>
            <ac:spMk id="1799" creationId="{7A9C046D-6B0C-826C-5B24-FDB3E6DBA4BD}"/>
          </ac:spMkLst>
        </pc:spChg>
        <pc:spChg chg="mod">
          <ac:chgData name="David Modrak" userId="a441ea41-a2b3-4239-bd2a-8abb7ef788d0" providerId="ADAL" clId="{8698EC01-CC0B-4DA2-8089-AEA7173C8398}" dt="2023-03-29T02:29:57.080" v="1176" actId="692"/>
          <ac:spMkLst>
            <pc:docMk/>
            <pc:sldMk cId="1447936433" sldId="2145707561"/>
            <ac:spMk id="1800" creationId="{D9FEB651-635D-41C4-3DF4-17D8FEEB4208}"/>
          </ac:spMkLst>
        </pc:spChg>
        <pc:spChg chg="mod">
          <ac:chgData name="David Modrak" userId="a441ea41-a2b3-4239-bd2a-8abb7ef788d0" providerId="ADAL" clId="{8698EC01-CC0B-4DA2-8089-AEA7173C8398}" dt="2023-03-29T02:29:57.080" v="1176" actId="692"/>
          <ac:spMkLst>
            <pc:docMk/>
            <pc:sldMk cId="1447936433" sldId="2145707561"/>
            <ac:spMk id="1801" creationId="{0DE9703E-61B6-2552-F41B-80208B95C897}"/>
          </ac:spMkLst>
        </pc:spChg>
        <pc:spChg chg="mod">
          <ac:chgData name="David Modrak" userId="a441ea41-a2b3-4239-bd2a-8abb7ef788d0" providerId="ADAL" clId="{8698EC01-CC0B-4DA2-8089-AEA7173C8398}" dt="2023-03-29T02:29:57.080" v="1176" actId="692"/>
          <ac:spMkLst>
            <pc:docMk/>
            <pc:sldMk cId="1447936433" sldId="2145707561"/>
            <ac:spMk id="1802" creationId="{388AC2C6-68AC-DEEB-EEC1-6C0508F833A0}"/>
          </ac:spMkLst>
        </pc:spChg>
        <pc:spChg chg="mod">
          <ac:chgData name="David Modrak" userId="a441ea41-a2b3-4239-bd2a-8abb7ef788d0" providerId="ADAL" clId="{8698EC01-CC0B-4DA2-8089-AEA7173C8398}" dt="2023-03-29T02:29:57.080" v="1176" actId="692"/>
          <ac:spMkLst>
            <pc:docMk/>
            <pc:sldMk cId="1447936433" sldId="2145707561"/>
            <ac:spMk id="1803" creationId="{B3AB5A42-2F92-B047-84BA-F78FF81454C8}"/>
          </ac:spMkLst>
        </pc:spChg>
        <pc:spChg chg="mod">
          <ac:chgData name="David Modrak" userId="a441ea41-a2b3-4239-bd2a-8abb7ef788d0" providerId="ADAL" clId="{8698EC01-CC0B-4DA2-8089-AEA7173C8398}" dt="2023-03-29T02:29:57.080" v="1176" actId="692"/>
          <ac:spMkLst>
            <pc:docMk/>
            <pc:sldMk cId="1447936433" sldId="2145707561"/>
            <ac:spMk id="1804" creationId="{78D48241-AE16-5355-4BCF-52819BC5047A}"/>
          </ac:spMkLst>
        </pc:spChg>
        <pc:spChg chg="mod">
          <ac:chgData name="David Modrak" userId="a441ea41-a2b3-4239-bd2a-8abb7ef788d0" providerId="ADAL" clId="{8698EC01-CC0B-4DA2-8089-AEA7173C8398}" dt="2023-03-29T02:29:57.080" v="1176" actId="692"/>
          <ac:spMkLst>
            <pc:docMk/>
            <pc:sldMk cId="1447936433" sldId="2145707561"/>
            <ac:spMk id="1805" creationId="{5C0E8ADD-5717-667B-8013-6559BFAFCA6C}"/>
          </ac:spMkLst>
        </pc:spChg>
        <pc:spChg chg="mod">
          <ac:chgData name="David Modrak" userId="a441ea41-a2b3-4239-bd2a-8abb7ef788d0" providerId="ADAL" clId="{8698EC01-CC0B-4DA2-8089-AEA7173C8398}" dt="2023-03-29T02:29:57.080" v="1176" actId="692"/>
          <ac:spMkLst>
            <pc:docMk/>
            <pc:sldMk cId="1447936433" sldId="2145707561"/>
            <ac:spMk id="1806" creationId="{9658BABB-3964-0DD1-0E6E-B874EC93AED1}"/>
          </ac:spMkLst>
        </pc:spChg>
        <pc:spChg chg="mod">
          <ac:chgData name="David Modrak" userId="a441ea41-a2b3-4239-bd2a-8abb7ef788d0" providerId="ADAL" clId="{8698EC01-CC0B-4DA2-8089-AEA7173C8398}" dt="2023-03-29T02:29:57.080" v="1176" actId="692"/>
          <ac:spMkLst>
            <pc:docMk/>
            <pc:sldMk cId="1447936433" sldId="2145707561"/>
            <ac:spMk id="1807" creationId="{9C798020-ACFC-F5E7-AF58-99A78845C247}"/>
          </ac:spMkLst>
        </pc:spChg>
        <pc:spChg chg="mod">
          <ac:chgData name="David Modrak" userId="a441ea41-a2b3-4239-bd2a-8abb7ef788d0" providerId="ADAL" clId="{8698EC01-CC0B-4DA2-8089-AEA7173C8398}" dt="2023-03-29T02:29:57.080" v="1176" actId="692"/>
          <ac:spMkLst>
            <pc:docMk/>
            <pc:sldMk cId="1447936433" sldId="2145707561"/>
            <ac:spMk id="1808" creationId="{344E5096-7886-959E-BC62-4D8519C2EFE9}"/>
          </ac:spMkLst>
        </pc:spChg>
        <pc:spChg chg="mod">
          <ac:chgData name="David Modrak" userId="a441ea41-a2b3-4239-bd2a-8abb7ef788d0" providerId="ADAL" clId="{8698EC01-CC0B-4DA2-8089-AEA7173C8398}" dt="2023-03-29T02:29:57.080" v="1176" actId="692"/>
          <ac:spMkLst>
            <pc:docMk/>
            <pc:sldMk cId="1447936433" sldId="2145707561"/>
            <ac:spMk id="1809" creationId="{72EA778A-F3DE-9199-FD40-EB8A897785C7}"/>
          </ac:spMkLst>
        </pc:spChg>
        <pc:spChg chg="mod">
          <ac:chgData name="David Modrak" userId="a441ea41-a2b3-4239-bd2a-8abb7ef788d0" providerId="ADAL" clId="{8698EC01-CC0B-4DA2-8089-AEA7173C8398}" dt="2023-03-29T02:29:57.080" v="1176" actId="692"/>
          <ac:spMkLst>
            <pc:docMk/>
            <pc:sldMk cId="1447936433" sldId="2145707561"/>
            <ac:spMk id="1810" creationId="{C67591CF-1FD1-723C-9989-BC7476898DA9}"/>
          </ac:spMkLst>
        </pc:spChg>
        <pc:spChg chg="mod">
          <ac:chgData name="David Modrak" userId="a441ea41-a2b3-4239-bd2a-8abb7ef788d0" providerId="ADAL" clId="{8698EC01-CC0B-4DA2-8089-AEA7173C8398}" dt="2023-03-29T02:29:57.080" v="1176" actId="692"/>
          <ac:spMkLst>
            <pc:docMk/>
            <pc:sldMk cId="1447936433" sldId="2145707561"/>
            <ac:spMk id="1811" creationId="{582E2538-9A63-CA93-DBF8-A272E9A0F134}"/>
          </ac:spMkLst>
        </pc:spChg>
        <pc:spChg chg="mod">
          <ac:chgData name="David Modrak" userId="a441ea41-a2b3-4239-bd2a-8abb7ef788d0" providerId="ADAL" clId="{8698EC01-CC0B-4DA2-8089-AEA7173C8398}" dt="2023-03-29T02:29:57.080" v="1176" actId="692"/>
          <ac:spMkLst>
            <pc:docMk/>
            <pc:sldMk cId="1447936433" sldId="2145707561"/>
            <ac:spMk id="1812" creationId="{78983B23-7FA4-F06E-106E-3FE78638DC25}"/>
          </ac:spMkLst>
        </pc:spChg>
        <pc:spChg chg="mod">
          <ac:chgData name="David Modrak" userId="a441ea41-a2b3-4239-bd2a-8abb7ef788d0" providerId="ADAL" clId="{8698EC01-CC0B-4DA2-8089-AEA7173C8398}" dt="2023-03-29T02:29:57.080" v="1176" actId="692"/>
          <ac:spMkLst>
            <pc:docMk/>
            <pc:sldMk cId="1447936433" sldId="2145707561"/>
            <ac:spMk id="1813" creationId="{95E4B30C-0989-99CC-B7BE-E49A7F70B4D5}"/>
          </ac:spMkLst>
        </pc:spChg>
        <pc:spChg chg="mod">
          <ac:chgData name="David Modrak" userId="a441ea41-a2b3-4239-bd2a-8abb7ef788d0" providerId="ADAL" clId="{8698EC01-CC0B-4DA2-8089-AEA7173C8398}" dt="2023-03-29T02:29:57.080" v="1176" actId="692"/>
          <ac:spMkLst>
            <pc:docMk/>
            <pc:sldMk cId="1447936433" sldId="2145707561"/>
            <ac:spMk id="1814" creationId="{F5F37B3E-5829-7917-18DC-9CC23530BC0C}"/>
          </ac:spMkLst>
        </pc:spChg>
        <pc:spChg chg="mod">
          <ac:chgData name="David Modrak" userId="a441ea41-a2b3-4239-bd2a-8abb7ef788d0" providerId="ADAL" clId="{8698EC01-CC0B-4DA2-8089-AEA7173C8398}" dt="2023-03-29T02:29:57.080" v="1176" actId="692"/>
          <ac:spMkLst>
            <pc:docMk/>
            <pc:sldMk cId="1447936433" sldId="2145707561"/>
            <ac:spMk id="1815" creationId="{6B6D7C2F-1A61-62C3-B12A-E4B5E6E4224C}"/>
          </ac:spMkLst>
        </pc:spChg>
        <pc:spChg chg="mod">
          <ac:chgData name="David Modrak" userId="a441ea41-a2b3-4239-bd2a-8abb7ef788d0" providerId="ADAL" clId="{8698EC01-CC0B-4DA2-8089-AEA7173C8398}" dt="2023-03-29T02:29:57.080" v="1176" actId="692"/>
          <ac:spMkLst>
            <pc:docMk/>
            <pc:sldMk cId="1447936433" sldId="2145707561"/>
            <ac:spMk id="1816" creationId="{CBC2D6FA-7CB2-2C7C-E30E-0D8B8B62B083}"/>
          </ac:spMkLst>
        </pc:spChg>
        <pc:spChg chg="mod">
          <ac:chgData name="David Modrak" userId="a441ea41-a2b3-4239-bd2a-8abb7ef788d0" providerId="ADAL" clId="{8698EC01-CC0B-4DA2-8089-AEA7173C8398}" dt="2023-03-29T02:29:57.080" v="1176" actId="692"/>
          <ac:spMkLst>
            <pc:docMk/>
            <pc:sldMk cId="1447936433" sldId="2145707561"/>
            <ac:spMk id="1817" creationId="{AAC76787-0F36-41E9-3CB2-8291C2B1AA39}"/>
          </ac:spMkLst>
        </pc:spChg>
        <pc:spChg chg="mod">
          <ac:chgData name="David Modrak" userId="a441ea41-a2b3-4239-bd2a-8abb7ef788d0" providerId="ADAL" clId="{8698EC01-CC0B-4DA2-8089-AEA7173C8398}" dt="2023-03-29T02:29:57.080" v="1176" actId="692"/>
          <ac:spMkLst>
            <pc:docMk/>
            <pc:sldMk cId="1447936433" sldId="2145707561"/>
            <ac:spMk id="1818" creationId="{6D6C0496-BD00-9C96-C16B-0340D8E082DC}"/>
          </ac:spMkLst>
        </pc:spChg>
        <pc:spChg chg="mod">
          <ac:chgData name="David Modrak" userId="a441ea41-a2b3-4239-bd2a-8abb7ef788d0" providerId="ADAL" clId="{8698EC01-CC0B-4DA2-8089-AEA7173C8398}" dt="2023-03-29T02:29:57.080" v="1176" actId="692"/>
          <ac:spMkLst>
            <pc:docMk/>
            <pc:sldMk cId="1447936433" sldId="2145707561"/>
            <ac:spMk id="1819" creationId="{D73F4392-621F-032A-CBA1-CD62FE0AF7FE}"/>
          </ac:spMkLst>
        </pc:spChg>
        <pc:spChg chg="mod">
          <ac:chgData name="David Modrak" userId="a441ea41-a2b3-4239-bd2a-8abb7ef788d0" providerId="ADAL" clId="{8698EC01-CC0B-4DA2-8089-AEA7173C8398}" dt="2023-03-29T02:29:57.080" v="1176" actId="692"/>
          <ac:spMkLst>
            <pc:docMk/>
            <pc:sldMk cId="1447936433" sldId="2145707561"/>
            <ac:spMk id="1820" creationId="{67629FD9-E109-50E0-8AA4-4DF7F6EA29B9}"/>
          </ac:spMkLst>
        </pc:spChg>
        <pc:spChg chg="mod">
          <ac:chgData name="David Modrak" userId="a441ea41-a2b3-4239-bd2a-8abb7ef788d0" providerId="ADAL" clId="{8698EC01-CC0B-4DA2-8089-AEA7173C8398}" dt="2023-03-29T02:29:57.080" v="1176" actId="692"/>
          <ac:spMkLst>
            <pc:docMk/>
            <pc:sldMk cId="1447936433" sldId="2145707561"/>
            <ac:spMk id="1821" creationId="{5974DED4-AB44-B94A-8EB0-A8F5C53F6D9A}"/>
          </ac:spMkLst>
        </pc:spChg>
        <pc:spChg chg="mod">
          <ac:chgData name="David Modrak" userId="a441ea41-a2b3-4239-bd2a-8abb7ef788d0" providerId="ADAL" clId="{8698EC01-CC0B-4DA2-8089-AEA7173C8398}" dt="2023-03-29T02:29:57.080" v="1176" actId="692"/>
          <ac:spMkLst>
            <pc:docMk/>
            <pc:sldMk cId="1447936433" sldId="2145707561"/>
            <ac:spMk id="1822" creationId="{735BB0A2-7381-7B45-B93F-B78E73718357}"/>
          </ac:spMkLst>
        </pc:spChg>
        <pc:spChg chg="mod">
          <ac:chgData name="David Modrak" userId="a441ea41-a2b3-4239-bd2a-8abb7ef788d0" providerId="ADAL" clId="{8698EC01-CC0B-4DA2-8089-AEA7173C8398}" dt="2023-03-29T02:29:57.080" v="1176" actId="692"/>
          <ac:spMkLst>
            <pc:docMk/>
            <pc:sldMk cId="1447936433" sldId="2145707561"/>
            <ac:spMk id="1823" creationId="{3F556CC8-59BE-6D6D-F038-ED4A060CFDB4}"/>
          </ac:spMkLst>
        </pc:spChg>
        <pc:spChg chg="mod">
          <ac:chgData name="David Modrak" userId="a441ea41-a2b3-4239-bd2a-8abb7ef788d0" providerId="ADAL" clId="{8698EC01-CC0B-4DA2-8089-AEA7173C8398}" dt="2023-03-29T02:29:57.080" v="1176" actId="692"/>
          <ac:spMkLst>
            <pc:docMk/>
            <pc:sldMk cId="1447936433" sldId="2145707561"/>
            <ac:spMk id="1824" creationId="{ABFEE9E4-F661-E95F-E442-A60D7B7F1AE9}"/>
          </ac:spMkLst>
        </pc:spChg>
        <pc:spChg chg="mod">
          <ac:chgData name="David Modrak" userId="a441ea41-a2b3-4239-bd2a-8abb7ef788d0" providerId="ADAL" clId="{8698EC01-CC0B-4DA2-8089-AEA7173C8398}" dt="2023-03-29T02:29:57.080" v="1176" actId="692"/>
          <ac:spMkLst>
            <pc:docMk/>
            <pc:sldMk cId="1447936433" sldId="2145707561"/>
            <ac:spMk id="1825" creationId="{3F736C7B-A98F-6F72-77E4-5239095585EA}"/>
          </ac:spMkLst>
        </pc:spChg>
        <pc:spChg chg="mod">
          <ac:chgData name="David Modrak" userId="a441ea41-a2b3-4239-bd2a-8abb7ef788d0" providerId="ADAL" clId="{8698EC01-CC0B-4DA2-8089-AEA7173C8398}" dt="2023-03-29T02:29:57.080" v="1176" actId="692"/>
          <ac:spMkLst>
            <pc:docMk/>
            <pc:sldMk cId="1447936433" sldId="2145707561"/>
            <ac:spMk id="1826" creationId="{8C9E9406-B9E6-5D11-4858-4B187692D8FF}"/>
          </ac:spMkLst>
        </pc:spChg>
        <pc:spChg chg="mod">
          <ac:chgData name="David Modrak" userId="a441ea41-a2b3-4239-bd2a-8abb7ef788d0" providerId="ADAL" clId="{8698EC01-CC0B-4DA2-8089-AEA7173C8398}" dt="2023-03-29T02:29:57.080" v="1176" actId="692"/>
          <ac:spMkLst>
            <pc:docMk/>
            <pc:sldMk cId="1447936433" sldId="2145707561"/>
            <ac:spMk id="1827" creationId="{7AC8E84D-FF08-84DB-3BE9-A4549C617F82}"/>
          </ac:spMkLst>
        </pc:spChg>
        <pc:spChg chg="mod">
          <ac:chgData name="David Modrak" userId="a441ea41-a2b3-4239-bd2a-8abb7ef788d0" providerId="ADAL" clId="{8698EC01-CC0B-4DA2-8089-AEA7173C8398}" dt="2023-03-29T02:29:57.080" v="1176" actId="692"/>
          <ac:spMkLst>
            <pc:docMk/>
            <pc:sldMk cId="1447936433" sldId="2145707561"/>
            <ac:spMk id="1828" creationId="{3E224542-A274-6086-F2CF-325DA84B4D99}"/>
          </ac:spMkLst>
        </pc:spChg>
        <pc:spChg chg="mod">
          <ac:chgData name="David Modrak" userId="a441ea41-a2b3-4239-bd2a-8abb7ef788d0" providerId="ADAL" clId="{8698EC01-CC0B-4DA2-8089-AEA7173C8398}" dt="2023-03-29T02:29:57.080" v="1176" actId="692"/>
          <ac:spMkLst>
            <pc:docMk/>
            <pc:sldMk cId="1447936433" sldId="2145707561"/>
            <ac:spMk id="1829" creationId="{B4FF4E1A-179F-1766-16AB-5D917AE0AFB1}"/>
          </ac:spMkLst>
        </pc:spChg>
        <pc:spChg chg="mod">
          <ac:chgData name="David Modrak" userId="a441ea41-a2b3-4239-bd2a-8abb7ef788d0" providerId="ADAL" clId="{8698EC01-CC0B-4DA2-8089-AEA7173C8398}" dt="2023-03-29T02:29:57.080" v="1176" actId="692"/>
          <ac:spMkLst>
            <pc:docMk/>
            <pc:sldMk cId="1447936433" sldId="2145707561"/>
            <ac:spMk id="1830" creationId="{60CB8166-3328-020C-3DF4-E17860D74F80}"/>
          </ac:spMkLst>
        </pc:spChg>
        <pc:spChg chg="mod">
          <ac:chgData name="David Modrak" userId="a441ea41-a2b3-4239-bd2a-8abb7ef788d0" providerId="ADAL" clId="{8698EC01-CC0B-4DA2-8089-AEA7173C8398}" dt="2023-03-29T02:29:57.080" v="1176" actId="692"/>
          <ac:spMkLst>
            <pc:docMk/>
            <pc:sldMk cId="1447936433" sldId="2145707561"/>
            <ac:spMk id="1831" creationId="{03FE76A1-9EE6-6E74-63F1-595C7CC99EFE}"/>
          </ac:spMkLst>
        </pc:spChg>
        <pc:spChg chg="mod">
          <ac:chgData name="David Modrak" userId="a441ea41-a2b3-4239-bd2a-8abb7ef788d0" providerId="ADAL" clId="{8698EC01-CC0B-4DA2-8089-AEA7173C8398}" dt="2023-03-29T02:29:57.080" v="1176" actId="692"/>
          <ac:spMkLst>
            <pc:docMk/>
            <pc:sldMk cId="1447936433" sldId="2145707561"/>
            <ac:spMk id="1832" creationId="{74CB30BD-6040-B057-04E2-45115D47BB02}"/>
          </ac:spMkLst>
        </pc:spChg>
        <pc:spChg chg="mod">
          <ac:chgData name="David Modrak" userId="a441ea41-a2b3-4239-bd2a-8abb7ef788d0" providerId="ADAL" clId="{8698EC01-CC0B-4DA2-8089-AEA7173C8398}" dt="2023-03-29T02:29:57.080" v="1176" actId="692"/>
          <ac:spMkLst>
            <pc:docMk/>
            <pc:sldMk cId="1447936433" sldId="2145707561"/>
            <ac:spMk id="1833" creationId="{3A599DBD-07EB-DD1E-8FE3-2F0D37B0CC3C}"/>
          </ac:spMkLst>
        </pc:spChg>
        <pc:spChg chg="mod">
          <ac:chgData name="David Modrak" userId="a441ea41-a2b3-4239-bd2a-8abb7ef788d0" providerId="ADAL" clId="{8698EC01-CC0B-4DA2-8089-AEA7173C8398}" dt="2023-03-29T02:29:57.080" v="1176" actId="692"/>
          <ac:spMkLst>
            <pc:docMk/>
            <pc:sldMk cId="1447936433" sldId="2145707561"/>
            <ac:spMk id="1834" creationId="{F26B3744-55E3-88FD-E227-313D06756A42}"/>
          </ac:spMkLst>
        </pc:spChg>
        <pc:spChg chg="mod">
          <ac:chgData name="David Modrak" userId="a441ea41-a2b3-4239-bd2a-8abb7ef788d0" providerId="ADAL" clId="{8698EC01-CC0B-4DA2-8089-AEA7173C8398}" dt="2023-03-29T02:29:57.080" v="1176" actId="692"/>
          <ac:spMkLst>
            <pc:docMk/>
            <pc:sldMk cId="1447936433" sldId="2145707561"/>
            <ac:spMk id="1835" creationId="{6FA468CA-2D31-2EAF-6182-01A9EF71AD3F}"/>
          </ac:spMkLst>
        </pc:spChg>
        <pc:spChg chg="mod">
          <ac:chgData name="David Modrak" userId="a441ea41-a2b3-4239-bd2a-8abb7ef788d0" providerId="ADAL" clId="{8698EC01-CC0B-4DA2-8089-AEA7173C8398}" dt="2023-03-29T02:29:57.080" v="1176" actId="692"/>
          <ac:spMkLst>
            <pc:docMk/>
            <pc:sldMk cId="1447936433" sldId="2145707561"/>
            <ac:spMk id="1836" creationId="{4E37D87B-6AEF-4EB2-5B9B-E1DC1DAFB898}"/>
          </ac:spMkLst>
        </pc:spChg>
        <pc:spChg chg="mod">
          <ac:chgData name="David Modrak" userId="a441ea41-a2b3-4239-bd2a-8abb7ef788d0" providerId="ADAL" clId="{8698EC01-CC0B-4DA2-8089-AEA7173C8398}" dt="2023-03-29T02:29:57.080" v="1176" actId="692"/>
          <ac:spMkLst>
            <pc:docMk/>
            <pc:sldMk cId="1447936433" sldId="2145707561"/>
            <ac:spMk id="1837" creationId="{23F06010-CE10-4D74-8079-3960D2D23488}"/>
          </ac:spMkLst>
        </pc:spChg>
        <pc:spChg chg="mod">
          <ac:chgData name="David Modrak" userId="a441ea41-a2b3-4239-bd2a-8abb7ef788d0" providerId="ADAL" clId="{8698EC01-CC0B-4DA2-8089-AEA7173C8398}" dt="2023-03-29T02:29:57.080" v="1176" actId="692"/>
          <ac:spMkLst>
            <pc:docMk/>
            <pc:sldMk cId="1447936433" sldId="2145707561"/>
            <ac:spMk id="1838" creationId="{B7DE3DFE-C3BD-6480-F09B-043C298F6D94}"/>
          </ac:spMkLst>
        </pc:spChg>
        <pc:spChg chg="mod">
          <ac:chgData name="David Modrak" userId="a441ea41-a2b3-4239-bd2a-8abb7ef788d0" providerId="ADAL" clId="{8698EC01-CC0B-4DA2-8089-AEA7173C8398}" dt="2023-03-29T02:29:57.080" v="1176" actId="692"/>
          <ac:spMkLst>
            <pc:docMk/>
            <pc:sldMk cId="1447936433" sldId="2145707561"/>
            <ac:spMk id="1839" creationId="{58F420B6-0B8B-9C74-4E1E-CA805A8B671C}"/>
          </ac:spMkLst>
        </pc:spChg>
        <pc:spChg chg="mod">
          <ac:chgData name="David Modrak" userId="a441ea41-a2b3-4239-bd2a-8abb7ef788d0" providerId="ADAL" clId="{8698EC01-CC0B-4DA2-8089-AEA7173C8398}" dt="2023-03-29T02:29:57.080" v="1176" actId="692"/>
          <ac:spMkLst>
            <pc:docMk/>
            <pc:sldMk cId="1447936433" sldId="2145707561"/>
            <ac:spMk id="1840" creationId="{3719410B-8A4F-B956-3C2B-580F69CE7610}"/>
          </ac:spMkLst>
        </pc:spChg>
        <pc:spChg chg="mod">
          <ac:chgData name="David Modrak" userId="a441ea41-a2b3-4239-bd2a-8abb7ef788d0" providerId="ADAL" clId="{8698EC01-CC0B-4DA2-8089-AEA7173C8398}" dt="2023-03-29T02:29:57.080" v="1176" actId="692"/>
          <ac:spMkLst>
            <pc:docMk/>
            <pc:sldMk cId="1447936433" sldId="2145707561"/>
            <ac:spMk id="1841" creationId="{68323793-B84A-88E4-CD08-33E80A30C55B}"/>
          </ac:spMkLst>
        </pc:spChg>
        <pc:spChg chg="mod">
          <ac:chgData name="David Modrak" userId="a441ea41-a2b3-4239-bd2a-8abb7ef788d0" providerId="ADAL" clId="{8698EC01-CC0B-4DA2-8089-AEA7173C8398}" dt="2023-03-29T02:29:57.080" v="1176" actId="692"/>
          <ac:spMkLst>
            <pc:docMk/>
            <pc:sldMk cId="1447936433" sldId="2145707561"/>
            <ac:spMk id="1842" creationId="{6F321528-1DF4-CBC8-6CA2-70734E1AB94A}"/>
          </ac:spMkLst>
        </pc:spChg>
        <pc:spChg chg="mod">
          <ac:chgData name="David Modrak" userId="a441ea41-a2b3-4239-bd2a-8abb7ef788d0" providerId="ADAL" clId="{8698EC01-CC0B-4DA2-8089-AEA7173C8398}" dt="2023-03-29T02:29:57.080" v="1176" actId="692"/>
          <ac:spMkLst>
            <pc:docMk/>
            <pc:sldMk cId="1447936433" sldId="2145707561"/>
            <ac:spMk id="1843" creationId="{6B5F6E7B-603D-084D-E3E4-3CA7063EC748}"/>
          </ac:spMkLst>
        </pc:spChg>
        <pc:spChg chg="mod">
          <ac:chgData name="David Modrak" userId="a441ea41-a2b3-4239-bd2a-8abb7ef788d0" providerId="ADAL" clId="{8698EC01-CC0B-4DA2-8089-AEA7173C8398}" dt="2023-03-29T02:29:57.080" v="1176" actId="692"/>
          <ac:spMkLst>
            <pc:docMk/>
            <pc:sldMk cId="1447936433" sldId="2145707561"/>
            <ac:spMk id="1844" creationId="{449D49BA-2006-689F-4B5A-9C5EC05DA5E4}"/>
          </ac:spMkLst>
        </pc:spChg>
        <pc:spChg chg="mod">
          <ac:chgData name="David Modrak" userId="a441ea41-a2b3-4239-bd2a-8abb7ef788d0" providerId="ADAL" clId="{8698EC01-CC0B-4DA2-8089-AEA7173C8398}" dt="2023-03-29T02:29:57.080" v="1176" actId="692"/>
          <ac:spMkLst>
            <pc:docMk/>
            <pc:sldMk cId="1447936433" sldId="2145707561"/>
            <ac:spMk id="1845" creationId="{AD85CB6D-81FE-F2CF-57E7-57C4605F7D16}"/>
          </ac:spMkLst>
        </pc:spChg>
        <pc:spChg chg="mod">
          <ac:chgData name="David Modrak" userId="a441ea41-a2b3-4239-bd2a-8abb7ef788d0" providerId="ADAL" clId="{8698EC01-CC0B-4DA2-8089-AEA7173C8398}" dt="2023-03-29T02:29:57.080" v="1176" actId="692"/>
          <ac:spMkLst>
            <pc:docMk/>
            <pc:sldMk cId="1447936433" sldId="2145707561"/>
            <ac:spMk id="1846" creationId="{9B9275FC-D2AD-F971-DC60-725E2B4B5328}"/>
          </ac:spMkLst>
        </pc:spChg>
        <pc:spChg chg="mod">
          <ac:chgData name="David Modrak" userId="a441ea41-a2b3-4239-bd2a-8abb7ef788d0" providerId="ADAL" clId="{8698EC01-CC0B-4DA2-8089-AEA7173C8398}" dt="2023-03-29T02:29:57.080" v="1176" actId="692"/>
          <ac:spMkLst>
            <pc:docMk/>
            <pc:sldMk cId="1447936433" sldId="2145707561"/>
            <ac:spMk id="1847" creationId="{6C32F36B-59A6-8F91-25AC-97BE9ED9D1D3}"/>
          </ac:spMkLst>
        </pc:spChg>
        <pc:spChg chg="mod">
          <ac:chgData name="David Modrak" userId="a441ea41-a2b3-4239-bd2a-8abb7ef788d0" providerId="ADAL" clId="{8698EC01-CC0B-4DA2-8089-AEA7173C8398}" dt="2023-03-29T02:29:57.080" v="1176" actId="692"/>
          <ac:spMkLst>
            <pc:docMk/>
            <pc:sldMk cId="1447936433" sldId="2145707561"/>
            <ac:spMk id="1848" creationId="{4F5657C5-534F-0B5A-920A-237786D32F25}"/>
          </ac:spMkLst>
        </pc:spChg>
        <pc:spChg chg="mod">
          <ac:chgData name="David Modrak" userId="a441ea41-a2b3-4239-bd2a-8abb7ef788d0" providerId="ADAL" clId="{8698EC01-CC0B-4DA2-8089-AEA7173C8398}" dt="2023-03-29T02:29:57.080" v="1176" actId="692"/>
          <ac:spMkLst>
            <pc:docMk/>
            <pc:sldMk cId="1447936433" sldId="2145707561"/>
            <ac:spMk id="1849" creationId="{8E65198D-9FC7-8ADE-A3EF-5A0AE1CFAD19}"/>
          </ac:spMkLst>
        </pc:spChg>
        <pc:spChg chg="mod">
          <ac:chgData name="David Modrak" userId="a441ea41-a2b3-4239-bd2a-8abb7ef788d0" providerId="ADAL" clId="{8698EC01-CC0B-4DA2-8089-AEA7173C8398}" dt="2023-03-29T02:29:57.080" v="1176" actId="692"/>
          <ac:spMkLst>
            <pc:docMk/>
            <pc:sldMk cId="1447936433" sldId="2145707561"/>
            <ac:spMk id="1850" creationId="{4A9A34A8-24D0-E720-82BD-88EA03AD4D33}"/>
          </ac:spMkLst>
        </pc:spChg>
        <pc:spChg chg="mod">
          <ac:chgData name="David Modrak" userId="a441ea41-a2b3-4239-bd2a-8abb7ef788d0" providerId="ADAL" clId="{8698EC01-CC0B-4DA2-8089-AEA7173C8398}" dt="2023-03-29T02:29:57.080" v="1176" actId="692"/>
          <ac:spMkLst>
            <pc:docMk/>
            <pc:sldMk cId="1447936433" sldId="2145707561"/>
            <ac:spMk id="1851" creationId="{1411D30E-7992-2AD7-9DBB-F95A52E87973}"/>
          </ac:spMkLst>
        </pc:spChg>
        <pc:spChg chg="mod">
          <ac:chgData name="David Modrak" userId="a441ea41-a2b3-4239-bd2a-8abb7ef788d0" providerId="ADAL" clId="{8698EC01-CC0B-4DA2-8089-AEA7173C8398}" dt="2023-03-29T02:29:57.080" v="1176" actId="692"/>
          <ac:spMkLst>
            <pc:docMk/>
            <pc:sldMk cId="1447936433" sldId="2145707561"/>
            <ac:spMk id="1852" creationId="{9CCC4D37-5A2F-012C-F74C-2E5645A19C99}"/>
          </ac:spMkLst>
        </pc:spChg>
        <pc:spChg chg="mod">
          <ac:chgData name="David Modrak" userId="a441ea41-a2b3-4239-bd2a-8abb7ef788d0" providerId="ADAL" clId="{8698EC01-CC0B-4DA2-8089-AEA7173C8398}" dt="2023-03-29T02:29:57.080" v="1176" actId="692"/>
          <ac:spMkLst>
            <pc:docMk/>
            <pc:sldMk cId="1447936433" sldId="2145707561"/>
            <ac:spMk id="1853" creationId="{0995CCD3-920D-75EC-BBF2-ED75EC55DBFA}"/>
          </ac:spMkLst>
        </pc:spChg>
        <pc:spChg chg="mod">
          <ac:chgData name="David Modrak" userId="a441ea41-a2b3-4239-bd2a-8abb7ef788d0" providerId="ADAL" clId="{8698EC01-CC0B-4DA2-8089-AEA7173C8398}" dt="2023-03-29T02:29:57.080" v="1176" actId="692"/>
          <ac:spMkLst>
            <pc:docMk/>
            <pc:sldMk cId="1447936433" sldId="2145707561"/>
            <ac:spMk id="1854" creationId="{84A94D67-E9AB-6694-B17E-AE2EBE9EFD97}"/>
          </ac:spMkLst>
        </pc:spChg>
        <pc:spChg chg="mod">
          <ac:chgData name="David Modrak" userId="a441ea41-a2b3-4239-bd2a-8abb7ef788d0" providerId="ADAL" clId="{8698EC01-CC0B-4DA2-8089-AEA7173C8398}" dt="2023-03-29T02:29:57.080" v="1176" actId="692"/>
          <ac:spMkLst>
            <pc:docMk/>
            <pc:sldMk cId="1447936433" sldId="2145707561"/>
            <ac:spMk id="1855" creationId="{22B8B0FF-7B2C-424E-40C7-C5E1BEDA4B4D}"/>
          </ac:spMkLst>
        </pc:spChg>
        <pc:spChg chg="mod">
          <ac:chgData name="David Modrak" userId="a441ea41-a2b3-4239-bd2a-8abb7ef788d0" providerId="ADAL" clId="{8698EC01-CC0B-4DA2-8089-AEA7173C8398}" dt="2023-03-29T02:29:57.080" v="1176" actId="692"/>
          <ac:spMkLst>
            <pc:docMk/>
            <pc:sldMk cId="1447936433" sldId="2145707561"/>
            <ac:spMk id="1856" creationId="{B0B53062-9937-0BD8-15A4-AEAEB97F1290}"/>
          </ac:spMkLst>
        </pc:spChg>
        <pc:spChg chg="mod">
          <ac:chgData name="David Modrak" userId="a441ea41-a2b3-4239-bd2a-8abb7ef788d0" providerId="ADAL" clId="{8698EC01-CC0B-4DA2-8089-AEA7173C8398}" dt="2023-03-29T02:29:57.080" v="1176" actId="692"/>
          <ac:spMkLst>
            <pc:docMk/>
            <pc:sldMk cId="1447936433" sldId="2145707561"/>
            <ac:spMk id="1857" creationId="{370D5EBF-024C-5D34-D1BF-F7B6F80AF5ED}"/>
          </ac:spMkLst>
        </pc:spChg>
        <pc:spChg chg="mod">
          <ac:chgData name="David Modrak" userId="a441ea41-a2b3-4239-bd2a-8abb7ef788d0" providerId="ADAL" clId="{8698EC01-CC0B-4DA2-8089-AEA7173C8398}" dt="2023-03-29T02:29:57.080" v="1176" actId="692"/>
          <ac:spMkLst>
            <pc:docMk/>
            <pc:sldMk cId="1447936433" sldId="2145707561"/>
            <ac:spMk id="1858" creationId="{D9D65EEB-3E1E-EC7D-A9CE-D4004C97B77B}"/>
          </ac:spMkLst>
        </pc:spChg>
        <pc:spChg chg="mod">
          <ac:chgData name="David Modrak" userId="a441ea41-a2b3-4239-bd2a-8abb7ef788d0" providerId="ADAL" clId="{8698EC01-CC0B-4DA2-8089-AEA7173C8398}" dt="2023-03-29T02:30:04.942" v="1177" actId="692"/>
          <ac:spMkLst>
            <pc:docMk/>
            <pc:sldMk cId="1447936433" sldId="2145707561"/>
            <ac:spMk id="1859" creationId="{AAE606C2-6B38-E42A-D87F-3CD4460D0FA8}"/>
          </ac:spMkLst>
        </pc:spChg>
        <pc:spChg chg="mod">
          <ac:chgData name="David Modrak" userId="a441ea41-a2b3-4239-bd2a-8abb7ef788d0" providerId="ADAL" clId="{8698EC01-CC0B-4DA2-8089-AEA7173C8398}" dt="2023-03-29T02:30:04.942" v="1177" actId="692"/>
          <ac:spMkLst>
            <pc:docMk/>
            <pc:sldMk cId="1447936433" sldId="2145707561"/>
            <ac:spMk id="1860" creationId="{93B13599-2843-3088-D9E6-E27CFE46E7D7}"/>
          </ac:spMkLst>
        </pc:spChg>
        <pc:spChg chg="mod">
          <ac:chgData name="David Modrak" userId="a441ea41-a2b3-4239-bd2a-8abb7ef788d0" providerId="ADAL" clId="{8698EC01-CC0B-4DA2-8089-AEA7173C8398}" dt="2023-03-29T02:30:04.942" v="1177" actId="692"/>
          <ac:spMkLst>
            <pc:docMk/>
            <pc:sldMk cId="1447936433" sldId="2145707561"/>
            <ac:spMk id="1861" creationId="{7413D85F-0638-EE4A-9ED1-C632DD696B6D}"/>
          </ac:spMkLst>
        </pc:spChg>
        <pc:spChg chg="mod">
          <ac:chgData name="David Modrak" userId="a441ea41-a2b3-4239-bd2a-8abb7ef788d0" providerId="ADAL" clId="{8698EC01-CC0B-4DA2-8089-AEA7173C8398}" dt="2023-03-29T02:30:04.942" v="1177" actId="692"/>
          <ac:spMkLst>
            <pc:docMk/>
            <pc:sldMk cId="1447936433" sldId="2145707561"/>
            <ac:spMk id="1862" creationId="{55CC0F71-AE2A-52E2-A67A-CA374819FA36}"/>
          </ac:spMkLst>
        </pc:spChg>
        <pc:spChg chg="mod">
          <ac:chgData name="David Modrak" userId="a441ea41-a2b3-4239-bd2a-8abb7ef788d0" providerId="ADAL" clId="{8698EC01-CC0B-4DA2-8089-AEA7173C8398}" dt="2023-03-29T02:30:04.942" v="1177" actId="692"/>
          <ac:spMkLst>
            <pc:docMk/>
            <pc:sldMk cId="1447936433" sldId="2145707561"/>
            <ac:spMk id="1863" creationId="{B051CDFD-9B06-6D71-CC7B-59A6D8178BCF}"/>
          </ac:spMkLst>
        </pc:spChg>
        <pc:spChg chg="mod">
          <ac:chgData name="David Modrak" userId="a441ea41-a2b3-4239-bd2a-8abb7ef788d0" providerId="ADAL" clId="{8698EC01-CC0B-4DA2-8089-AEA7173C8398}" dt="2023-03-29T02:30:04.942" v="1177" actId="692"/>
          <ac:spMkLst>
            <pc:docMk/>
            <pc:sldMk cId="1447936433" sldId="2145707561"/>
            <ac:spMk id="1864" creationId="{C2E4B9EC-F487-4CDC-A604-36CD35C2B899}"/>
          </ac:spMkLst>
        </pc:spChg>
        <pc:spChg chg="mod">
          <ac:chgData name="David Modrak" userId="a441ea41-a2b3-4239-bd2a-8abb7ef788d0" providerId="ADAL" clId="{8698EC01-CC0B-4DA2-8089-AEA7173C8398}" dt="2023-03-29T02:30:04.942" v="1177" actId="692"/>
          <ac:spMkLst>
            <pc:docMk/>
            <pc:sldMk cId="1447936433" sldId="2145707561"/>
            <ac:spMk id="1865" creationId="{73A1F6E6-9A4A-CDCB-D780-BC27F97B2755}"/>
          </ac:spMkLst>
        </pc:spChg>
        <pc:spChg chg="mod">
          <ac:chgData name="David Modrak" userId="a441ea41-a2b3-4239-bd2a-8abb7ef788d0" providerId="ADAL" clId="{8698EC01-CC0B-4DA2-8089-AEA7173C8398}" dt="2023-03-29T02:30:04.942" v="1177" actId="692"/>
          <ac:spMkLst>
            <pc:docMk/>
            <pc:sldMk cId="1447936433" sldId="2145707561"/>
            <ac:spMk id="1866" creationId="{CF843BA9-6F87-D09B-CA81-6066C8861C37}"/>
          </ac:spMkLst>
        </pc:spChg>
        <pc:spChg chg="mod">
          <ac:chgData name="David Modrak" userId="a441ea41-a2b3-4239-bd2a-8abb7ef788d0" providerId="ADAL" clId="{8698EC01-CC0B-4DA2-8089-AEA7173C8398}" dt="2023-03-29T02:30:04.942" v="1177" actId="692"/>
          <ac:spMkLst>
            <pc:docMk/>
            <pc:sldMk cId="1447936433" sldId="2145707561"/>
            <ac:spMk id="1867" creationId="{06F6426E-E30A-B72B-0150-C592BE994BC6}"/>
          </ac:spMkLst>
        </pc:spChg>
        <pc:spChg chg="mod">
          <ac:chgData name="David Modrak" userId="a441ea41-a2b3-4239-bd2a-8abb7ef788d0" providerId="ADAL" clId="{8698EC01-CC0B-4DA2-8089-AEA7173C8398}" dt="2023-03-29T02:30:04.942" v="1177" actId="692"/>
          <ac:spMkLst>
            <pc:docMk/>
            <pc:sldMk cId="1447936433" sldId="2145707561"/>
            <ac:spMk id="1868" creationId="{386BE74E-71C3-EC20-50AC-23386849B822}"/>
          </ac:spMkLst>
        </pc:spChg>
        <pc:spChg chg="mod">
          <ac:chgData name="David Modrak" userId="a441ea41-a2b3-4239-bd2a-8abb7ef788d0" providerId="ADAL" clId="{8698EC01-CC0B-4DA2-8089-AEA7173C8398}" dt="2023-03-29T02:30:04.942" v="1177" actId="692"/>
          <ac:spMkLst>
            <pc:docMk/>
            <pc:sldMk cId="1447936433" sldId="2145707561"/>
            <ac:spMk id="1869" creationId="{181730AB-966F-87C5-F0D4-1B94575EF59D}"/>
          </ac:spMkLst>
        </pc:spChg>
        <pc:spChg chg="mod">
          <ac:chgData name="David Modrak" userId="a441ea41-a2b3-4239-bd2a-8abb7ef788d0" providerId="ADAL" clId="{8698EC01-CC0B-4DA2-8089-AEA7173C8398}" dt="2023-03-29T02:30:04.942" v="1177" actId="692"/>
          <ac:spMkLst>
            <pc:docMk/>
            <pc:sldMk cId="1447936433" sldId="2145707561"/>
            <ac:spMk id="1870" creationId="{E6A073B9-A901-0349-0BD3-A7458D33174C}"/>
          </ac:spMkLst>
        </pc:spChg>
        <pc:spChg chg="mod">
          <ac:chgData name="David Modrak" userId="a441ea41-a2b3-4239-bd2a-8abb7ef788d0" providerId="ADAL" clId="{8698EC01-CC0B-4DA2-8089-AEA7173C8398}" dt="2023-03-29T02:30:04.942" v="1177" actId="692"/>
          <ac:spMkLst>
            <pc:docMk/>
            <pc:sldMk cId="1447936433" sldId="2145707561"/>
            <ac:spMk id="1871" creationId="{3433D40D-6A76-FDFE-9131-C1E0552D8D55}"/>
          </ac:spMkLst>
        </pc:spChg>
        <pc:spChg chg="mod">
          <ac:chgData name="David Modrak" userId="a441ea41-a2b3-4239-bd2a-8abb7ef788d0" providerId="ADAL" clId="{8698EC01-CC0B-4DA2-8089-AEA7173C8398}" dt="2023-03-29T02:30:04.942" v="1177" actId="692"/>
          <ac:spMkLst>
            <pc:docMk/>
            <pc:sldMk cId="1447936433" sldId="2145707561"/>
            <ac:spMk id="1872" creationId="{BCA6383E-9AD5-FBF9-2C2B-ACA334318F6B}"/>
          </ac:spMkLst>
        </pc:spChg>
        <pc:spChg chg="mod">
          <ac:chgData name="David Modrak" userId="a441ea41-a2b3-4239-bd2a-8abb7ef788d0" providerId="ADAL" clId="{8698EC01-CC0B-4DA2-8089-AEA7173C8398}" dt="2023-03-29T02:30:04.942" v="1177" actId="692"/>
          <ac:spMkLst>
            <pc:docMk/>
            <pc:sldMk cId="1447936433" sldId="2145707561"/>
            <ac:spMk id="1873" creationId="{9CEEF9F5-B650-477E-6590-5C2B0FCEBD59}"/>
          </ac:spMkLst>
        </pc:spChg>
        <pc:spChg chg="mod">
          <ac:chgData name="David Modrak" userId="a441ea41-a2b3-4239-bd2a-8abb7ef788d0" providerId="ADAL" clId="{8698EC01-CC0B-4DA2-8089-AEA7173C8398}" dt="2023-03-29T02:30:04.942" v="1177" actId="692"/>
          <ac:spMkLst>
            <pc:docMk/>
            <pc:sldMk cId="1447936433" sldId="2145707561"/>
            <ac:spMk id="1874" creationId="{C0D959E5-3C0A-8A7F-1967-30BE2EC16833}"/>
          </ac:spMkLst>
        </pc:spChg>
        <pc:spChg chg="mod">
          <ac:chgData name="David Modrak" userId="a441ea41-a2b3-4239-bd2a-8abb7ef788d0" providerId="ADAL" clId="{8698EC01-CC0B-4DA2-8089-AEA7173C8398}" dt="2023-03-29T02:30:04.942" v="1177" actId="692"/>
          <ac:spMkLst>
            <pc:docMk/>
            <pc:sldMk cId="1447936433" sldId="2145707561"/>
            <ac:spMk id="1875" creationId="{CA6A0642-459A-1105-5B5D-2243344BBA2E}"/>
          </ac:spMkLst>
        </pc:spChg>
        <pc:spChg chg="mod">
          <ac:chgData name="David Modrak" userId="a441ea41-a2b3-4239-bd2a-8abb7ef788d0" providerId="ADAL" clId="{8698EC01-CC0B-4DA2-8089-AEA7173C8398}" dt="2023-03-29T02:30:04.942" v="1177" actId="692"/>
          <ac:spMkLst>
            <pc:docMk/>
            <pc:sldMk cId="1447936433" sldId="2145707561"/>
            <ac:spMk id="1876" creationId="{B2FEADD5-A1FC-C8D7-075B-5CF30292BD94}"/>
          </ac:spMkLst>
        </pc:spChg>
        <pc:spChg chg="mod">
          <ac:chgData name="David Modrak" userId="a441ea41-a2b3-4239-bd2a-8abb7ef788d0" providerId="ADAL" clId="{8698EC01-CC0B-4DA2-8089-AEA7173C8398}" dt="2023-03-29T02:30:04.942" v="1177" actId="692"/>
          <ac:spMkLst>
            <pc:docMk/>
            <pc:sldMk cId="1447936433" sldId="2145707561"/>
            <ac:spMk id="1877" creationId="{D4D8BADC-6F75-846A-7CAA-6A39BF9D35E4}"/>
          </ac:spMkLst>
        </pc:spChg>
        <pc:spChg chg="mod">
          <ac:chgData name="David Modrak" userId="a441ea41-a2b3-4239-bd2a-8abb7ef788d0" providerId="ADAL" clId="{8698EC01-CC0B-4DA2-8089-AEA7173C8398}" dt="2023-03-29T02:30:04.942" v="1177" actId="692"/>
          <ac:spMkLst>
            <pc:docMk/>
            <pc:sldMk cId="1447936433" sldId="2145707561"/>
            <ac:spMk id="1878" creationId="{DF311E35-65DB-A655-74E2-14D0581EF5C3}"/>
          </ac:spMkLst>
        </pc:spChg>
        <pc:spChg chg="mod">
          <ac:chgData name="David Modrak" userId="a441ea41-a2b3-4239-bd2a-8abb7ef788d0" providerId="ADAL" clId="{8698EC01-CC0B-4DA2-8089-AEA7173C8398}" dt="2023-03-29T02:30:04.942" v="1177" actId="692"/>
          <ac:spMkLst>
            <pc:docMk/>
            <pc:sldMk cId="1447936433" sldId="2145707561"/>
            <ac:spMk id="1879" creationId="{570CE021-ADE7-6698-BB55-1D8F91772CBC}"/>
          </ac:spMkLst>
        </pc:spChg>
        <pc:spChg chg="mod">
          <ac:chgData name="David Modrak" userId="a441ea41-a2b3-4239-bd2a-8abb7ef788d0" providerId="ADAL" clId="{8698EC01-CC0B-4DA2-8089-AEA7173C8398}" dt="2023-03-29T02:30:04.942" v="1177" actId="692"/>
          <ac:spMkLst>
            <pc:docMk/>
            <pc:sldMk cId="1447936433" sldId="2145707561"/>
            <ac:spMk id="1880" creationId="{EEAA46A8-C541-AD8D-54F4-41AF0CCFC52B}"/>
          </ac:spMkLst>
        </pc:spChg>
        <pc:spChg chg="mod">
          <ac:chgData name="David Modrak" userId="a441ea41-a2b3-4239-bd2a-8abb7ef788d0" providerId="ADAL" clId="{8698EC01-CC0B-4DA2-8089-AEA7173C8398}" dt="2023-03-29T02:30:04.942" v="1177" actId="692"/>
          <ac:spMkLst>
            <pc:docMk/>
            <pc:sldMk cId="1447936433" sldId="2145707561"/>
            <ac:spMk id="1881" creationId="{8E31A901-F7A8-2E20-D1D8-D28EC9CF92D6}"/>
          </ac:spMkLst>
        </pc:spChg>
        <pc:spChg chg="mod">
          <ac:chgData name="David Modrak" userId="a441ea41-a2b3-4239-bd2a-8abb7ef788d0" providerId="ADAL" clId="{8698EC01-CC0B-4DA2-8089-AEA7173C8398}" dt="2023-03-29T02:30:04.942" v="1177" actId="692"/>
          <ac:spMkLst>
            <pc:docMk/>
            <pc:sldMk cId="1447936433" sldId="2145707561"/>
            <ac:spMk id="1882" creationId="{F382D469-AA08-45C3-F309-E34CF5089241}"/>
          </ac:spMkLst>
        </pc:spChg>
        <pc:spChg chg="mod">
          <ac:chgData name="David Modrak" userId="a441ea41-a2b3-4239-bd2a-8abb7ef788d0" providerId="ADAL" clId="{8698EC01-CC0B-4DA2-8089-AEA7173C8398}" dt="2023-03-29T02:30:04.942" v="1177" actId="692"/>
          <ac:spMkLst>
            <pc:docMk/>
            <pc:sldMk cId="1447936433" sldId="2145707561"/>
            <ac:spMk id="1883" creationId="{3C69C387-26D4-D1A6-757C-81FF8E450FDA}"/>
          </ac:spMkLst>
        </pc:spChg>
        <pc:spChg chg="mod">
          <ac:chgData name="David Modrak" userId="a441ea41-a2b3-4239-bd2a-8abb7ef788d0" providerId="ADAL" clId="{8698EC01-CC0B-4DA2-8089-AEA7173C8398}" dt="2023-03-29T02:30:04.942" v="1177" actId="692"/>
          <ac:spMkLst>
            <pc:docMk/>
            <pc:sldMk cId="1447936433" sldId="2145707561"/>
            <ac:spMk id="1884" creationId="{8E86BB8E-4787-43E7-FCA1-7D8C6353CE5B}"/>
          </ac:spMkLst>
        </pc:spChg>
        <pc:spChg chg="mod">
          <ac:chgData name="David Modrak" userId="a441ea41-a2b3-4239-bd2a-8abb7ef788d0" providerId="ADAL" clId="{8698EC01-CC0B-4DA2-8089-AEA7173C8398}" dt="2023-03-29T02:30:04.942" v="1177" actId="692"/>
          <ac:spMkLst>
            <pc:docMk/>
            <pc:sldMk cId="1447936433" sldId="2145707561"/>
            <ac:spMk id="1885" creationId="{D52D77FD-C3A4-04F7-F710-23B116DC7415}"/>
          </ac:spMkLst>
        </pc:spChg>
        <pc:spChg chg="mod">
          <ac:chgData name="David Modrak" userId="a441ea41-a2b3-4239-bd2a-8abb7ef788d0" providerId="ADAL" clId="{8698EC01-CC0B-4DA2-8089-AEA7173C8398}" dt="2023-03-29T02:30:04.942" v="1177" actId="692"/>
          <ac:spMkLst>
            <pc:docMk/>
            <pc:sldMk cId="1447936433" sldId="2145707561"/>
            <ac:spMk id="1886" creationId="{F40714F4-63E1-2EB7-C852-78893CB87F7E}"/>
          </ac:spMkLst>
        </pc:spChg>
        <pc:spChg chg="mod">
          <ac:chgData name="David Modrak" userId="a441ea41-a2b3-4239-bd2a-8abb7ef788d0" providerId="ADAL" clId="{8698EC01-CC0B-4DA2-8089-AEA7173C8398}" dt="2023-03-29T02:30:04.942" v="1177" actId="692"/>
          <ac:spMkLst>
            <pc:docMk/>
            <pc:sldMk cId="1447936433" sldId="2145707561"/>
            <ac:spMk id="1887" creationId="{33604C56-B264-E4D9-E519-BD549BE835EE}"/>
          </ac:spMkLst>
        </pc:spChg>
        <pc:spChg chg="mod">
          <ac:chgData name="David Modrak" userId="a441ea41-a2b3-4239-bd2a-8abb7ef788d0" providerId="ADAL" clId="{8698EC01-CC0B-4DA2-8089-AEA7173C8398}" dt="2023-03-29T02:30:04.942" v="1177" actId="692"/>
          <ac:spMkLst>
            <pc:docMk/>
            <pc:sldMk cId="1447936433" sldId="2145707561"/>
            <ac:spMk id="1888" creationId="{AE6266E9-A80C-000B-A9C6-508DC11D2130}"/>
          </ac:spMkLst>
        </pc:spChg>
        <pc:spChg chg="mod">
          <ac:chgData name="David Modrak" userId="a441ea41-a2b3-4239-bd2a-8abb7ef788d0" providerId="ADAL" clId="{8698EC01-CC0B-4DA2-8089-AEA7173C8398}" dt="2023-03-29T02:30:04.942" v="1177" actId="692"/>
          <ac:spMkLst>
            <pc:docMk/>
            <pc:sldMk cId="1447936433" sldId="2145707561"/>
            <ac:spMk id="1889" creationId="{47BCB43A-355E-B716-FFDE-C370EC031455}"/>
          </ac:spMkLst>
        </pc:spChg>
        <pc:spChg chg="mod">
          <ac:chgData name="David Modrak" userId="a441ea41-a2b3-4239-bd2a-8abb7ef788d0" providerId="ADAL" clId="{8698EC01-CC0B-4DA2-8089-AEA7173C8398}" dt="2023-03-29T02:30:04.942" v="1177" actId="692"/>
          <ac:spMkLst>
            <pc:docMk/>
            <pc:sldMk cId="1447936433" sldId="2145707561"/>
            <ac:spMk id="1890" creationId="{8D0A4613-EC83-FAA0-9FCD-CB59C6006A9A}"/>
          </ac:spMkLst>
        </pc:spChg>
        <pc:spChg chg="mod">
          <ac:chgData name="David Modrak" userId="a441ea41-a2b3-4239-bd2a-8abb7ef788d0" providerId="ADAL" clId="{8698EC01-CC0B-4DA2-8089-AEA7173C8398}" dt="2023-03-29T02:30:04.942" v="1177" actId="692"/>
          <ac:spMkLst>
            <pc:docMk/>
            <pc:sldMk cId="1447936433" sldId="2145707561"/>
            <ac:spMk id="1891" creationId="{1EB23558-D991-BB41-6433-0DE987E1EAFE}"/>
          </ac:spMkLst>
        </pc:spChg>
        <pc:spChg chg="mod">
          <ac:chgData name="David Modrak" userId="a441ea41-a2b3-4239-bd2a-8abb7ef788d0" providerId="ADAL" clId="{8698EC01-CC0B-4DA2-8089-AEA7173C8398}" dt="2023-03-29T02:30:04.942" v="1177" actId="692"/>
          <ac:spMkLst>
            <pc:docMk/>
            <pc:sldMk cId="1447936433" sldId="2145707561"/>
            <ac:spMk id="1892" creationId="{65509435-FE72-27BF-A798-56EF85A543CD}"/>
          </ac:spMkLst>
        </pc:spChg>
        <pc:spChg chg="mod">
          <ac:chgData name="David Modrak" userId="a441ea41-a2b3-4239-bd2a-8abb7ef788d0" providerId="ADAL" clId="{8698EC01-CC0B-4DA2-8089-AEA7173C8398}" dt="2023-03-29T02:30:04.942" v="1177" actId="692"/>
          <ac:spMkLst>
            <pc:docMk/>
            <pc:sldMk cId="1447936433" sldId="2145707561"/>
            <ac:spMk id="1893" creationId="{D26B0FA6-2434-7969-D2DA-2D34C79D9844}"/>
          </ac:spMkLst>
        </pc:spChg>
        <pc:spChg chg="mod">
          <ac:chgData name="David Modrak" userId="a441ea41-a2b3-4239-bd2a-8abb7ef788d0" providerId="ADAL" clId="{8698EC01-CC0B-4DA2-8089-AEA7173C8398}" dt="2023-03-29T02:30:04.942" v="1177" actId="692"/>
          <ac:spMkLst>
            <pc:docMk/>
            <pc:sldMk cId="1447936433" sldId="2145707561"/>
            <ac:spMk id="1894" creationId="{2EE9EF5A-45CF-8F56-A06E-630120CB6E1A}"/>
          </ac:spMkLst>
        </pc:spChg>
        <pc:spChg chg="mod">
          <ac:chgData name="David Modrak" userId="a441ea41-a2b3-4239-bd2a-8abb7ef788d0" providerId="ADAL" clId="{8698EC01-CC0B-4DA2-8089-AEA7173C8398}" dt="2023-03-29T02:30:04.942" v="1177" actId="692"/>
          <ac:spMkLst>
            <pc:docMk/>
            <pc:sldMk cId="1447936433" sldId="2145707561"/>
            <ac:spMk id="1895" creationId="{43950776-940F-A914-9BFC-FFC7DDEF84F1}"/>
          </ac:spMkLst>
        </pc:spChg>
        <pc:spChg chg="mod">
          <ac:chgData name="David Modrak" userId="a441ea41-a2b3-4239-bd2a-8abb7ef788d0" providerId="ADAL" clId="{8698EC01-CC0B-4DA2-8089-AEA7173C8398}" dt="2023-03-29T02:30:04.942" v="1177" actId="692"/>
          <ac:spMkLst>
            <pc:docMk/>
            <pc:sldMk cId="1447936433" sldId="2145707561"/>
            <ac:spMk id="1896" creationId="{49E0DB0D-086A-9759-F196-E1B4639A8350}"/>
          </ac:spMkLst>
        </pc:spChg>
        <pc:spChg chg="mod">
          <ac:chgData name="David Modrak" userId="a441ea41-a2b3-4239-bd2a-8abb7ef788d0" providerId="ADAL" clId="{8698EC01-CC0B-4DA2-8089-AEA7173C8398}" dt="2023-03-29T02:30:04.942" v="1177" actId="692"/>
          <ac:spMkLst>
            <pc:docMk/>
            <pc:sldMk cId="1447936433" sldId="2145707561"/>
            <ac:spMk id="1897" creationId="{B9472138-8655-67C7-B991-B752AAB8F7D3}"/>
          </ac:spMkLst>
        </pc:spChg>
        <pc:spChg chg="mod">
          <ac:chgData name="David Modrak" userId="a441ea41-a2b3-4239-bd2a-8abb7ef788d0" providerId="ADAL" clId="{8698EC01-CC0B-4DA2-8089-AEA7173C8398}" dt="2023-03-29T02:30:04.942" v="1177" actId="692"/>
          <ac:spMkLst>
            <pc:docMk/>
            <pc:sldMk cId="1447936433" sldId="2145707561"/>
            <ac:spMk id="1898" creationId="{D820E895-B040-468D-72EC-B9B8D5484340}"/>
          </ac:spMkLst>
        </pc:spChg>
        <pc:spChg chg="mod">
          <ac:chgData name="David Modrak" userId="a441ea41-a2b3-4239-bd2a-8abb7ef788d0" providerId="ADAL" clId="{8698EC01-CC0B-4DA2-8089-AEA7173C8398}" dt="2023-03-29T02:30:04.942" v="1177" actId="692"/>
          <ac:spMkLst>
            <pc:docMk/>
            <pc:sldMk cId="1447936433" sldId="2145707561"/>
            <ac:spMk id="1899" creationId="{4C5D489B-1543-CDF2-8899-496803D9701B}"/>
          </ac:spMkLst>
        </pc:spChg>
        <pc:spChg chg="mod">
          <ac:chgData name="David Modrak" userId="a441ea41-a2b3-4239-bd2a-8abb7ef788d0" providerId="ADAL" clId="{8698EC01-CC0B-4DA2-8089-AEA7173C8398}" dt="2023-03-29T02:30:04.942" v="1177" actId="692"/>
          <ac:spMkLst>
            <pc:docMk/>
            <pc:sldMk cId="1447936433" sldId="2145707561"/>
            <ac:spMk id="1900" creationId="{61C30E32-02E7-9961-2506-32105EA71BC4}"/>
          </ac:spMkLst>
        </pc:spChg>
        <pc:spChg chg="mod">
          <ac:chgData name="David Modrak" userId="a441ea41-a2b3-4239-bd2a-8abb7ef788d0" providerId="ADAL" clId="{8698EC01-CC0B-4DA2-8089-AEA7173C8398}" dt="2023-03-29T02:30:04.942" v="1177" actId="692"/>
          <ac:spMkLst>
            <pc:docMk/>
            <pc:sldMk cId="1447936433" sldId="2145707561"/>
            <ac:spMk id="1901" creationId="{2954C85A-C6BD-E20C-FBC2-FF9238968AAD}"/>
          </ac:spMkLst>
        </pc:spChg>
        <pc:spChg chg="mod">
          <ac:chgData name="David Modrak" userId="a441ea41-a2b3-4239-bd2a-8abb7ef788d0" providerId="ADAL" clId="{8698EC01-CC0B-4DA2-8089-AEA7173C8398}" dt="2023-03-29T02:30:04.942" v="1177" actId="692"/>
          <ac:spMkLst>
            <pc:docMk/>
            <pc:sldMk cId="1447936433" sldId="2145707561"/>
            <ac:spMk id="1902" creationId="{8378627F-F805-BA34-82DE-A203BC627F29}"/>
          </ac:spMkLst>
        </pc:spChg>
        <pc:spChg chg="mod">
          <ac:chgData name="David Modrak" userId="a441ea41-a2b3-4239-bd2a-8abb7ef788d0" providerId="ADAL" clId="{8698EC01-CC0B-4DA2-8089-AEA7173C8398}" dt="2023-03-29T02:30:04.942" v="1177" actId="692"/>
          <ac:spMkLst>
            <pc:docMk/>
            <pc:sldMk cId="1447936433" sldId="2145707561"/>
            <ac:spMk id="1903" creationId="{CC5C22D0-A86F-2883-3FB4-142541A43F40}"/>
          </ac:spMkLst>
        </pc:spChg>
        <pc:spChg chg="mod">
          <ac:chgData name="David Modrak" userId="a441ea41-a2b3-4239-bd2a-8abb7ef788d0" providerId="ADAL" clId="{8698EC01-CC0B-4DA2-8089-AEA7173C8398}" dt="2023-03-29T02:30:04.942" v="1177" actId="692"/>
          <ac:spMkLst>
            <pc:docMk/>
            <pc:sldMk cId="1447936433" sldId="2145707561"/>
            <ac:spMk id="1904" creationId="{943E343B-9731-6944-09B9-B0F8A3F689A3}"/>
          </ac:spMkLst>
        </pc:spChg>
        <pc:spChg chg="mod">
          <ac:chgData name="David Modrak" userId="a441ea41-a2b3-4239-bd2a-8abb7ef788d0" providerId="ADAL" clId="{8698EC01-CC0B-4DA2-8089-AEA7173C8398}" dt="2023-03-29T02:30:04.942" v="1177" actId="692"/>
          <ac:spMkLst>
            <pc:docMk/>
            <pc:sldMk cId="1447936433" sldId="2145707561"/>
            <ac:spMk id="1905" creationId="{DD0ED053-4AD8-7DBD-D595-677918B36266}"/>
          </ac:spMkLst>
        </pc:spChg>
        <pc:spChg chg="mod">
          <ac:chgData name="David Modrak" userId="a441ea41-a2b3-4239-bd2a-8abb7ef788d0" providerId="ADAL" clId="{8698EC01-CC0B-4DA2-8089-AEA7173C8398}" dt="2023-03-29T02:30:04.942" v="1177" actId="692"/>
          <ac:spMkLst>
            <pc:docMk/>
            <pc:sldMk cId="1447936433" sldId="2145707561"/>
            <ac:spMk id="1906" creationId="{302A609F-02A1-A855-57DA-824D9B34A1FD}"/>
          </ac:spMkLst>
        </pc:spChg>
        <pc:spChg chg="mod">
          <ac:chgData name="David Modrak" userId="a441ea41-a2b3-4239-bd2a-8abb7ef788d0" providerId="ADAL" clId="{8698EC01-CC0B-4DA2-8089-AEA7173C8398}" dt="2023-03-29T02:30:04.942" v="1177" actId="692"/>
          <ac:spMkLst>
            <pc:docMk/>
            <pc:sldMk cId="1447936433" sldId="2145707561"/>
            <ac:spMk id="1907" creationId="{014EE627-D60F-B244-4FF4-1DCA3CCAF0EE}"/>
          </ac:spMkLst>
        </pc:spChg>
        <pc:spChg chg="mod">
          <ac:chgData name="David Modrak" userId="a441ea41-a2b3-4239-bd2a-8abb7ef788d0" providerId="ADAL" clId="{8698EC01-CC0B-4DA2-8089-AEA7173C8398}" dt="2023-03-29T02:30:04.942" v="1177" actId="692"/>
          <ac:spMkLst>
            <pc:docMk/>
            <pc:sldMk cId="1447936433" sldId="2145707561"/>
            <ac:spMk id="1908" creationId="{899D2E4D-5050-565F-8278-3FBFA787171E}"/>
          </ac:spMkLst>
        </pc:spChg>
        <pc:spChg chg="mod">
          <ac:chgData name="David Modrak" userId="a441ea41-a2b3-4239-bd2a-8abb7ef788d0" providerId="ADAL" clId="{8698EC01-CC0B-4DA2-8089-AEA7173C8398}" dt="2023-03-29T02:30:04.942" v="1177" actId="692"/>
          <ac:spMkLst>
            <pc:docMk/>
            <pc:sldMk cId="1447936433" sldId="2145707561"/>
            <ac:spMk id="1909" creationId="{57F72DDC-862F-D62A-8664-E3AD42552832}"/>
          </ac:spMkLst>
        </pc:spChg>
        <pc:spChg chg="mod">
          <ac:chgData name="David Modrak" userId="a441ea41-a2b3-4239-bd2a-8abb7ef788d0" providerId="ADAL" clId="{8698EC01-CC0B-4DA2-8089-AEA7173C8398}" dt="2023-03-29T02:30:04.942" v="1177" actId="692"/>
          <ac:spMkLst>
            <pc:docMk/>
            <pc:sldMk cId="1447936433" sldId="2145707561"/>
            <ac:spMk id="1910" creationId="{C931A634-049C-9913-5E91-DF591DE1E84B}"/>
          </ac:spMkLst>
        </pc:spChg>
        <pc:spChg chg="mod">
          <ac:chgData name="David Modrak" userId="a441ea41-a2b3-4239-bd2a-8abb7ef788d0" providerId="ADAL" clId="{8698EC01-CC0B-4DA2-8089-AEA7173C8398}" dt="2023-03-29T02:30:04.942" v="1177" actId="692"/>
          <ac:spMkLst>
            <pc:docMk/>
            <pc:sldMk cId="1447936433" sldId="2145707561"/>
            <ac:spMk id="1911" creationId="{62026E65-5694-667C-4306-CAE04EC8BFA5}"/>
          </ac:spMkLst>
        </pc:spChg>
        <pc:spChg chg="mod">
          <ac:chgData name="David Modrak" userId="a441ea41-a2b3-4239-bd2a-8abb7ef788d0" providerId="ADAL" clId="{8698EC01-CC0B-4DA2-8089-AEA7173C8398}" dt="2023-03-29T02:30:04.942" v="1177" actId="692"/>
          <ac:spMkLst>
            <pc:docMk/>
            <pc:sldMk cId="1447936433" sldId="2145707561"/>
            <ac:spMk id="1912" creationId="{0FB2427A-A69B-8B5E-1D3C-15D323D939FD}"/>
          </ac:spMkLst>
        </pc:spChg>
        <pc:spChg chg="mod">
          <ac:chgData name="David Modrak" userId="a441ea41-a2b3-4239-bd2a-8abb7ef788d0" providerId="ADAL" clId="{8698EC01-CC0B-4DA2-8089-AEA7173C8398}" dt="2023-03-29T02:30:04.942" v="1177" actId="692"/>
          <ac:spMkLst>
            <pc:docMk/>
            <pc:sldMk cId="1447936433" sldId="2145707561"/>
            <ac:spMk id="1913" creationId="{2ABE6F4F-AEBB-7C1A-4118-D4B7DCD034BE}"/>
          </ac:spMkLst>
        </pc:spChg>
        <pc:spChg chg="mod">
          <ac:chgData name="David Modrak" userId="a441ea41-a2b3-4239-bd2a-8abb7ef788d0" providerId="ADAL" clId="{8698EC01-CC0B-4DA2-8089-AEA7173C8398}" dt="2023-03-29T02:30:04.942" v="1177" actId="692"/>
          <ac:spMkLst>
            <pc:docMk/>
            <pc:sldMk cId="1447936433" sldId="2145707561"/>
            <ac:spMk id="1914" creationId="{3348A2AB-F216-1028-7D6B-E21964417627}"/>
          </ac:spMkLst>
        </pc:spChg>
        <pc:spChg chg="mod">
          <ac:chgData name="David Modrak" userId="a441ea41-a2b3-4239-bd2a-8abb7ef788d0" providerId="ADAL" clId="{8698EC01-CC0B-4DA2-8089-AEA7173C8398}" dt="2023-03-29T02:30:04.942" v="1177" actId="692"/>
          <ac:spMkLst>
            <pc:docMk/>
            <pc:sldMk cId="1447936433" sldId="2145707561"/>
            <ac:spMk id="1915" creationId="{8FE43007-EA9C-F617-2EF5-2917BD9BA033}"/>
          </ac:spMkLst>
        </pc:spChg>
        <pc:spChg chg="mod">
          <ac:chgData name="David Modrak" userId="a441ea41-a2b3-4239-bd2a-8abb7ef788d0" providerId="ADAL" clId="{8698EC01-CC0B-4DA2-8089-AEA7173C8398}" dt="2023-03-29T02:30:04.942" v="1177" actId="692"/>
          <ac:spMkLst>
            <pc:docMk/>
            <pc:sldMk cId="1447936433" sldId="2145707561"/>
            <ac:spMk id="1916" creationId="{FCF2C7F4-B968-C7D7-DF2E-7898E0326163}"/>
          </ac:spMkLst>
        </pc:spChg>
        <pc:spChg chg="mod">
          <ac:chgData name="David Modrak" userId="a441ea41-a2b3-4239-bd2a-8abb7ef788d0" providerId="ADAL" clId="{8698EC01-CC0B-4DA2-8089-AEA7173C8398}" dt="2023-03-29T02:30:04.942" v="1177" actId="692"/>
          <ac:spMkLst>
            <pc:docMk/>
            <pc:sldMk cId="1447936433" sldId="2145707561"/>
            <ac:spMk id="1917" creationId="{B65D71E3-08C3-9358-680D-CAB7B932976E}"/>
          </ac:spMkLst>
        </pc:spChg>
        <pc:spChg chg="mod">
          <ac:chgData name="David Modrak" userId="a441ea41-a2b3-4239-bd2a-8abb7ef788d0" providerId="ADAL" clId="{8698EC01-CC0B-4DA2-8089-AEA7173C8398}" dt="2023-03-29T02:30:04.942" v="1177" actId="692"/>
          <ac:spMkLst>
            <pc:docMk/>
            <pc:sldMk cId="1447936433" sldId="2145707561"/>
            <ac:spMk id="1918" creationId="{61D534F6-8FD3-BF7A-9862-E615D2F28089}"/>
          </ac:spMkLst>
        </pc:spChg>
        <pc:spChg chg="mod">
          <ac:chgData name="David Modrak" userId="a441ea41-a2b3-4239-bd2a-8abb7ef788d0" providerId="ADAL" clId="{8698EC01-CC0B-4DA2-8089-AEA7173C8398}" dt="2023-03-29T02:30:04.942" v="1177" actId="692"/>
          <ac:spMkLst>
            <pc:docMk/>
            <pc:sldMk cId="1447936433" sldId="2145707561"/>
            <ac:spMk id="1919" creationId="{F9D91D47-EED2-395C-6D53-E0E12F542515}"/>
          </ac:spMkLst>
        </pc:spChg>
        <pc:spChg chg="mod">
          <ac:chgData name="David Modrak" userId="a441ea41-a2b3-4239-bd2a-8abb7ef788d0" providerId="ADAL" clId="{8698EC01-CC0B-4DA2-8089-AEA7173C8398}" dt="2023-03-29T02:30:04.942" v="1177" actId="692"/>
          <ac:spMkLst>
            <pc:docMk/>
            <pc:sldMk cId="1447936433" sldId="2145707561"/>
            <ac:spMk id="1920" creationId="{1E482284-F001-5E8A-5226-8AA3A4F802A7}"/>
          </ac:spMkLst>
        </pc:spChg>
        <pc:spChg chg="mod">
          <ac:chgData name="David Modrak" userId="a441ea41-a2b3-4239-bd2a-8abb7ef788d0" providerId="ADAL" clId="{8698EC01-CC0B-4DA2-8089-AEA7173C8398}" dt="2023-03-29T02:30:04.942" v="1177" actId="692"/>
          <ac:spMkLst>
            <pc:docMk/>
            <pc:sldMk cId="1447936433" sldId="2145707561"/>
            <ac:spMk id="1921" creationId="{4B7E8E2C-EB38-E150-7195-6CBDE764ABBC}"/>
          </ac:spMkLst>
        </pc:spChg>
        <pc:spChg chg="mod">
          <ac:chgData name="David Modrak" userId="a441ea41-a2b3-4239-bd2a-8abb7ef788d0" providerId="ADAL" clId="{8698EC01-CC0B-4DA2-8089-AEA7173C8398}" dt="2023-03-29T02:30:04.942" v="1177" actId="692"/>
          <ac:spMkLst>
            <pc:docMk/>
            <pc:sldMk cId="1447936433" sldId="2145707561"/>
            <ac:spMk id="1922" creationId="{788D73F7-4981-E401-EF57-00CE112F6081}"/>
          </ac:spMkLst>
        </pc:spChg>
        <pc:spChg chg="mod">
          <ac:chgData name="David Modrak" userId="a441ea41-a2b3-4239-bd2a-8abb7ef788d0" providerId="ADAL" clId="{8698EC01-CC0B-4DA2-8089-AEA7173C8398}" dt="2023-03-29T02:30:04.942" v="1177" actId="692"/>
          <ac:spMkLst>
            <pc:docMk/>
            <pc:sldMk cId="1447936433" sldId="2145707561"/>
            <ac:spMk id="1923" creationId="{49292A04-FDD7-CDD5-A86A-CB6B9D084788}"/>
          </ac:spMkLst>
        </pc:spChg>
        <pc:spChg chg="mod">
          <ac:chgData name="David Modrak" userId="a441ea41-a2b3-4239-bd2a-8abb7ef788d0" providerId="ADAL" clId="{8698EC01-CC0B-4DA2-8089-AEA7173C8398}" dt="2023-03-29T02:30:04.942" v="1177" actId="692"/>
          <ac:spMkLst>
            <pc:docMk/>
            <pc:sldMk cId="1447936433" sldId="2145707561"/>
            <ac:spMk id="1924" creationId="{6C3749B7-6891-C896-5CF0-A071EBFF569E}"/>
          </ac:spMkLst>
        </pc:spChg>
        <pc:spChg chg="mod">
          <ac:chgData name="David Modrak" userId="a441ea41-a2b3-4239-bd2a-8abb7ef788d0" providerId="ADAL" clId="{8698EC01-CC0B-4DA2-8089-AEA7173C8398}" dt="2023-03-29T02:30:04.942" v="1177" actId="692"/>
          <ac:spMkLst>
            <pc:docMk/>
            <pc:sldMk cId="1447936433" sldId="2145707561"/>
            <ac:spMk id="1925" creationId="{B7B94A89-435D-D9BA-A010-1A2F19F496C3}"/>
          </ac:spMkLst>
        </pc:spChg>
        <pc:spChg chg="mod">
          <ac:chgData name="David Modrak" userId="a441ea41-a2b3-4239-bd2a-8abb7ef788d0" providerId="ADAL" clId="{8698EC01-CC0B-4DA2-8089-AEA7173C8398}" dt="2023-03-29T02:30:04.942" v="1177" actId="692"/>
          <ac:spMkLst>
            <pc:docMk/>
            <pc:sldMk cId="1447936433" sldId="2145707561"/>
            <ac:spMk id="1926" creationId="{E0C4661A-124E-FB70-DC2C-6D308603745A}"/>
          </ac:spMkLst>
        </pc:spChg>
        <pc:spChg chg="mod">
          <ac:chgData name="David Modrak" userId="a441ea41-a2b3-4239-bd2a-8abb7ef788d0" providerId="ADAL" clId="{8698EC01-CC0B-4DA2-8089-AEA7173C8398}" dt="2023-03-29T02:30:04.942" v="1177" actId="692"/>
          <ac:spMkLst>
            <pc:docMk/>
            <pc:sldMk cId="1447936433" sldId="2145707561"/>
            <ac:spMk id="1927" creationId="{E3CCB40F-34B7-D11E-F0F4-D1D9F5BBCA45}"/>
          </ac:spMkLst>
        </pc:spChg>
        <pc:spChg chg="mod">
          <ac:chgData name="David Modrak" userId="a441ea41-a2b3-4239-bd2a-8abb7ef788d0" providerId="ADAL" clId="{8698EC01-CC0B-4DA2-8089-AEA7173C8398}" dt="2023-03-29T02:30:04.942" v="1177" actId="692"/>
          <ac:spMkLst>
            <pc:docMk/>
            <pc:sldMk cId="1447936433" sldId="2145707561"/>
            <ac:spMk id="1928" creationId="{00083D35-AF21-4047-D2AC-CF28638AD8A4}"/>
          </ac:spMkLst>
        </pc:spChg>
        <pc:spChg chg="mod">
          <ac:chgData name="David Modrak" userId="a441ea41-a2b3-4239-bd2a-8abb7ef788d0" providerId="ADAL" clId="{8698EC01-CC0B-4DA2-8089-AEA7173C8398}" dt="2023-03-29T02:30:04.942" v="1177" actId="692"/>
          <ac:spMkLst>
            <pc:docMk/>
            <pc:sldMk cId="1447936433" sldId="2145707561"/>
            <ac:spMk id="1929" creationId="{202A1508-173F-33D8-5387-A51C20A5A195}"/>
          </ac:spMkLst>
        </pc:spChg>
        <pc:spChg chg="mod">
          <ac:chgData name="David Modrak" userId="a441ea41-a2b3-4239-bd2a-8abb7ef788d0" providerId="ADAL" clId="{8698EC01-CC0B-4DA2-8089-AEA7173C8398}" dt="2023-03-29T02:30:04.942" v="1177" actId="692"/>
          <ac:spMkLst>
            <pc:docMk/>
            <pc:sldMk cId="1447936433" sldId="2145707561"/>
            <ac:spMk id="1930" creationId="{A76C0C74-4982-0EFD-6073-E59CA8CCC072}"/>
          </ac:spMkLst>
        </pc:spChg>
        <pc:spChg chg="mod">
          <ac:chgData name="David Modrak" userId="a441ea41-a2b3-4239-bd2a-8abb7ef788d0" providerId="ADAL" clId="{8698EC01-CC0B-4DA2-8089-AEA7173C8398}" dt="2023-03-29T02:30:04.942" v="1177" actId="692"/>
          <ac:spMkLst>
            <pc:docMk/>
            <pc:sldMk cId="1447936433" sldId="2145707561"/>
            <ac:spMk id="1931" creationId="{EAECBD2A-62C1-5E8E-C09F-A662C1D28F75}"/>
          </ac:spMkLst>
        </pc:spChg>
        <pc:spChg chg="mod">
          <ac:chgData name="David Modrak" userId="a441ea41-a2b3-4239-bd2a-8abb7ef788d0" providerId="ADAL" clId="{8698EC01-CC0B-4DA2-8089-AEA7173C8398}" dt="2023-03-29T02:30:04.942" v="1177" actId="692"/>
          <ac:spMkLst>
            <pc:docMk/>
            <pc:sldMk cId="1447936433" sldId="2145707561"/>
            <ac:spMk id="1932" creationId="{2E65913F-B86C-B9B6-C477-624AA838AD04}"/>
          </ac:spMkLst>
        </pc:spChg>
        <pc:spChg chg="mod">
          <ac:chgData name="David Modrak" userId="a441ea41-a2b3-4239-bd2a-8abb7ef788d0" providerId="ADAL" clId="{8698EC01-CC0B-4DA2-8089-AEA7173C8398}" dt="2023-03-29T02:30:04.942" v="1177" actId="692"/>
          <ac:spMkLst>
            <pc:docMk/>
            <pc:sldMk cId="1447936433" sldId="2145707561"/>
            <ac:spMk id="1933" creationId="{315CC0A9-B6FC-EDDC-C5B8-129B213C8143}"/>
          </ac:spMkLst>
        </pc:spChg>
        <pc:spChg chg="mod">
          <ac:chgData name="David Modrak" userId="a441ea41-a2b3-4239-bd2a-8abb7ef788d0" providerId="ADAL" clId="{8698EC01-CC0B-4DA2-8089-AEA7173C8398}" dt="2023-03-29T02:30:04.942" v="1177" actId="692"/>
          <ac:spMkLst>
            <pc:docMk/>
            <pc:sldMk cId="1447936433" sldId="2145707561"/>
            <ac:spMk id="1934" creationId="{CA857EFD-017E-1004-DFA9-688B81A53EB5}"/>
          </ac:spMkLst>
        </pc:spChg>
        <pc:spChg chg="mod">
          <ac:chgData name="David Modrak" userId="a441ea41-a2b3-4239-bd2a-8abb7ef788d0" providerId="ADAL" clId="{8698EC01-CC0B-4DA2-8089-AEA7173C8398}" dt="2023-03-29T02:30:04.942" v="1177" actId="692"/>
          <ac:spMkLst>
            <pc:docMk/>
            <pc:sldMk cId="1447936433" sldId="2145707561"/>
            <ac:spMk id="1935" creationId="{514E6C10-B1F8-2511-DFD8-3213AE4D639F}"/>
          </ac:spMkLst>
        </pc:spChg>
        <pc:spChg chg="mod">
          <ac:chgData name="David Modrak" userId="a441ea41-a2b3-4239-bd2a-8abb7ef788d0" providerId="ADAL" clId="{8698EC01-CC0B-4DA2-8089-AEA7173C8398}" dt="2023-03-29T02:30:04.942" v="1177" actId="692"/>
          <ac:spMkLst>
            <pc:docMk/>
            <pc:sldMk cId="1447936433" sldId="2145707561"/>
            <ac:spMk id="1936" creationId="{31910F27-0583-7294-A606-652C3F64B528}"/>
          </ac:spMkLst>
        </pc:spChg>
        <pc:spChg chg="mod">
          <ac:chgData name="David Modrak" userId="a441ea41-a2b3-4239-bd2a-8abb7ef788d0" providerId="ADAL" clId="{8698EC01-CC0B-4DA2-8089-AEA7173C8398}" dt="2023-03-29T02:30:04.942" v="1177" actId="692"/>
          <ac:spMkLst>
            <pc:docMk/>
            <pc:sldMk cId="1447936433" sldId="2145707561"/>
            <ac:spMk id="1937" creationId="{E4DB008D-C1A4-0BD3-5993-565CEEF48D73}"/>
          </ac:spMkLst>
        </pc:spChg>
        <pc:spChg chg="mod">
          <ac:chgData name="David Modrak" userId="a441ea41-a2b3-4239-bd2a-8abb7ef788d0" providerId="ADAL" clId="{8698EC01-CC0B-4DA2-8089-AEA7173C8398}" dt="2023-03-29T02:30:04.942" v="1177" actId="692"/>
          <ac:spMkLst>
            <pc:docMk/>
            <pc:sldMk cId="1447936433" sldId="2145707561"/>
            <ac:spMk id="1938" creationId="{8FEB01E4-3376-B8D6-538F-13E8BCB1B5E7}"/>
          </ac:spMkLst>
        </pc:spChg>
        <pc:spChg chg="mod">
          <ac:chgData name="David Modrak" userId="a441ea41-a2b3-4239-bd2a-8abb7ef788d0" providerId="ADAL" clId="{8698EC01-CC0B-4DA2-8089-AEA7173C8398}" dt="2023-03-29T02:30:04.942" v="1177" actId="692"/>
          <ac:spMkLst>
            <pc:docMk/>
            <pc:sldMk cId="1447936433" sldId="2145707561"/>
            <ac:spMk id="1939" creationId="{5548263D-B0D7-4F2D-70E3-735C024AB119}"/>
          </ac:spMkLst>
        </pc:spChg>
        <pc:spChg chg="mod">
          <ac:chgData name="David Modrak" userId="a441ea41-a2b3-4239-bd2a-8abb7ef788d0" providerId="ADAL" clId="{8698EC01-CC0B-4DA2-8089-AEA7173C8398}" dt="2023-03-29T02:30:04.942" v="1177" actId="692"/>
          <ac:spMkLst>
            <pc:docMk/>
            <pc:sldMk cId="1447936433" sldId="2145707561"/>
            <ac:spMk id="1940" creationId="{0EFE540B-92C6-B7E0-8068-FCF781E8CF6B}"/>
          </ac:spMkLst>
        </pc:spChg>
        <pc:spChg chg="mod">
          <ac:chgData name="David Modrak" userId="a441ea41-a2b3-4239-bd2a-8abb7ef788d0" providerId="ADAL" clId="{8698EC01-CC0B-4DA2-8089-AEA7173C8398}" dt="2023-03-29T02:30:04.942" v="1177" actId="692"/>
          <ac:spMkLst>
            <pc:docMk/>
            <pc:sldMk cId="1447936433" sldId="2145707561"/>
            <ac:spMk id="1941" creationId="{41A6A70B-9EF9-753D-7CA0-011915830D55}"/>
          </ac:spMkLst>
        </pc:spChg>
        <pc:spChg chg="mod">
          <ac:chgData name="David Modrak" userId="a441ea41-a2b3-4239-bd2a-8abb7ef788d0" providerId="ADAL" clId="{8698EC01-CC0B-4DA2-8089-AEA7173C8398}" dt="2023-03-29T02:30:04.942" v="1177" actId="692"/>
          <ac:spMkLst>
            <pc:docMk/>
            <pc:sldMk cId="1447936433" sldId="2145707561"/>
            <ac:spMk id="1942" creationId="{A19026A0-2E83-28AA-9DFC-037482F2E203}"/>
          </ac:spMkLst>
        </pc:spChg>
        <pc:spChg chg="mod">
          <ac:chgData name="David Modrak" userId="a441ea41-a2b3-4239-bd2a-8abb7ef788d0" providerId="ADAL" clId="{8698EC01-CC0B-4DA2-8089-AEA7173C8398}" dt="2023-03-29T02:30:04.942" v="1177" actId="692"/>
          <ac:spMkLst>
            <pc:docMk/>
            <pc:sldMk cId="1447936433" sldId="2145707561"/>
            <ac:spMk id="1943" creationId="{D301624B-B35A-D1C6-5203-D669596B3FB0}"/>
          </ac:spMkLst>
        </pc:spChg>
        <pc:spChg chg="mod">
          <ac:chgData name="David Modrak" userId="a441ea41-a2b3-4239-bd2a-8abb7ef788d0" providerId="ADAL" clId="{8698EC01-CC0B-4DA2-8089-AEA7173C8398}" dt="2023-03-29T02:30:04.942" v="1177" actId="692"/>
          <ac:spMkLst>
            <pc:docMk/>
            <pc:sldMk cId="1447936433" sldId="2145707561"/>
            <ac:spMk id="1944" creationId="{6EEB6B20-4D56-98D7-A019-0334ABCB1AF0}"/>
          </ac:spMkLst>
        </pc:spChg>
        <pc:spChg chg="mod">
          <ac:chgData name="David Modrak" userId="a441ea41-a2b3-4239-bd2a-8abb7ef788d0" providerId="ADAL" clId="{8698EC01-CC0B-4DA2-8089-AEA7173C8398}" dt="2023-03-29T02:30:04.942" v="1177" actId="692"/>
          <ac:spMkLst>
            <pc:docMk/>
            <pc:sldMk cId="1447936433" sldId="2145707561"/>
            <ac:spMk id="1945" creationId="{E5706534-E896-1A2A-5800-47778E93C58E}"/>
          </ac:spMkLst>
        </pc:spChg>
        <pc:spChg chg="mod">
          <ac:chgData name="David Modrak" userId="a441ea41-a2b3-4239-bd2a-8abb7ef788d0" providerId="ADAL" clId="{8698EC01-CC0B-4DA2-8089-AEA7173C8398}" dt="2023-03-29T02:30:04.942" v="1177" actId="692"/>
          <ac:spMkLst>
            <pc:docMk/>
            <pc:sldMk cId="1447936433" sldId="2145707561"/>
            <ac:spMk id="1946" creationId="{836D405C-A74E-F17B-17FF-2B9FA7212C0A}"/>
          </ac:spMkLst>
        </pc:spChg>
        <pc:spChg chg="mod">
          <ac:chgData name="David Modrak" userId="a441ea41-a2b3-4239-bd2a-8abb7ef788d0" providerId="ADAL" clId="{8698EC01-CC0B-4DA2-8089-AEA7173C8398}" dt="2023-03-29T02:30:04.942" v="1177" actId="692"/>
          <ac:spMkLst>
            <pc:docMk/>
            <pc:sldMk cId="1447936433" sldId="2145707561"/>
            <ac:spMk id="1947" creationId="{9D5F8A36-F995-DC99-7E77-A4139F3D5B75}"/>
          </ac:spMkLst>
        </pc:spChg>
        <pc:spChg chg="mod">
          <ac:chgData name="David Modrak" userId="a441ea41-a2b3-4239-bd2a-8abb7ef788d0" providerId="ADAL" clId="{8698EC01-CC0B-4DA2-8089-AEA7173C8398}" dt="2023-03-29T02:30:04.942" v="1177" actId="692"/>
          <ac:spMkLst>
            <pc:docMk/>
            <pc:sldMk cId="1447936433" sldId="2145707561"/>
            <ac:spMk id="1948" creationId="{FF81CA76-2F3A-F0C7-D9BD-F49F86815066}"/>
          </ac:spMkLst>
        </pc:spChg>
        <pc:spChg chg="mod">
          <ac:chgData name="David Modrak" userId="a441ea41-a2b3-4239-bd2a-8abb7ef788d0" providerId="ADAL" clId="{8698EC01-CC0B-4DA2-8089-AEA7173C8398}" dt="2023-03-29T02:30:04.942" v="1177" actId="692"/>
          <ac:spMkLst>
            <pc:docMk/>
            <pc:sldMk cId="1447936433" sldId="2145707561"/>
            <ac:spMk id="1949" creationId="{13F5D881-8A96-E0AE-671D-E424B0016606}"/>
          </ac:spMkLst>
        </pc:spChg>
        <pc:spChg chg="mod">
          <ac:chgData name="David Modrak" userId="a441ea41-a2b3-4239-bd2a-8abb7ef788d0" providerId="ADAL" clId="{8698EC01-CC0B-4DA2-8089-AEA7173C8398}" dt="2023-03-29T02:30:04.942" v="1177" actId="692"/>
          <ac:spMkLst>
            <pc:docMk/>
            <pc:sldMk cId="1447936433" sldId="2145707561"/>
            <ac:spMk id="1950" creationId="{2DC79D45-0D42-48ED-FB96-19015F756A5C}"/>
          </ac:spMkLst>
        </pc:spChg>
        <pc:spChg chg="mod">
          <ac:chgData name="David Modrak" userId="a441ea41-a2b3-4239-bd2a-8abb7ef788d0" providerId="ADAL" clId="{8698EC01-CC0B-4DA2-8089-AEA7173C8398}" dt="2023-03-29T02:30:04.942" v="1177" actId="692"/>
          <ac:spMkLst>
            <pc:docMk/>
            <pc:sldMk cId="1447936433" sldId="2145707561"/>
            <ac:spMk id="1951" creationId="{0D2D982F-C972-4004-840F-EF75ABC06F9B}"/>
          </ac:spMkLst>
        </pc:spChg>
        <pc:spChg chg="mod">
          <ac:chgData name="David Modrak" userId="a441ea41-a2b3-4239-bd2a-8abb7ef788d0" providerId="ADAL" clId="{8698EC01-CC0B-4DA2-8089-AEA7173C8398}" dt="2023-03-29T02:30:04.942" v="1177" actId="692"/>
          <ac:spMkLst>
            <pc:docMk/>
            <pc:sldMk cId="1447936433" sldId="2145707561"/>
            <ac:spMk id="1952" creationId="{AC5A77CC-7D0B-48E5-55F8-BA9D34E4A251}"/>
          </ac:spMkLst>
        </pc:spChg>
        <pc:spChg chg="mod">
          <ac:chgData name="David Modrak" userId="a441ea41-a2b3-4239-bd2a-8abb7ef788d0" providerId="ADAL" clId="{8698EC01-CC0B-4DA2-8089-AEA7173C8398}" dt="2023-03-29T02:30:04.942" v="1177" actId="692"/>
          <ac:spMkLst>
            <pc:docMk/>
            <pc:sldMk cId="1447936433" sldId="2145707561"/>
            <ac:spMk id="1953" creationId="{3B0B99BF-5CEF-23CB-AC79-0360150F9BF5}"/>
          </ac:spMkLst>
        </pc:spChg>
        <pc:spChg chg="mod">
          <ac:chgData name="David Modrak" userId="a441ea41-a2b3-4239-bd2a-8abb7ef788d0" providerId="ADAL" clId="{8698EC01-CC0B-4DA2-8089-AEA7173C8398}" dt="2023-03-29T02:30:04.942" v="1177" actId="692"/>
          <ac:spMkLst>
            <pc:docMk/>
            <pc:sldMk cId="1447936433" sldId="2145707561"/>
            <ac:spMk id="1954" creationId="{694DA91D-26B6-457D-FFE7-8FD341AAA54D}"/>
          </ac:spMkLst>
        </pc:spChg>
        <pc:spChg chg="mod">
          <ac:chgData name="David Modrak" userId="a441ea41-a2b3-4239-bd2a-8abb7ef788d0" providerId="ADAL" clId="{8698EC01-CC0B-4DA2-8089-AEA7173C8398}" dt="2023-03-29T02:30:04.942" v="1177" actId="692"/>
          <ac:spMkLst>
            <pc:docMk/>
            <pc:sldMk cId="1447936433" sldId="2145707561"/>
            <ac:spMk id="1955" creationId="{9773B7FB-8B9C-DB3E-F5DB-FE64B5A47AB3}"/>
          </ac:spMkLst>
        </pc:spChg>
        <pc:spChg chg="mod">
          <ac:chgData name="David Modrak" userId="a441ea41-a2b3-4239-bd2a-8abb7ef788d0" providerId="ADAL" clId="{8698EC01-CC0B-4DA2-8089-AEA7173C8398}" dt="2023-03-29T02:30:04.942" v="1177" actId="692"/>
          <ac:spMkLst>
            <pc:docMk/>
            <pc:sldMk cId="1447936433" sldId="2145707561"/>
            <ac:spMk id="1956" creationId="{145C432B-8062-D229-BB56-BC62F1660703}"/>
          </ac:spMkLst>
        </pc:spChg>
        <pc:spChg chg="mod">
          <ac:chgData name="David Modrak" userId="a441ea41-a2b3-4239-bd2a-8abb7ef788d0" providerId="ADAL" clId="{8698EC01-CC0B-4DA2-8089-AEA7173C8398}" dt="2023-03-29T02:30:04.942" v="1177" actId="692"/>
          <ac:spMkLst>
            <pc:docMk/>
            <pc:sldMk cId="1447936433" sldId="2145707561"/>
            <ac:spMk id="1957" creationId="{B1EF971C-64CA-C427-7D45-2CB0893AAADF}"/>
          </ac:spMkLst>
        </pc:spChg>
        <pc:spChg chg="mod">
          <ac:chgData name="David Modrak" userId="a441ea41-a2b3-4239-bd2a-8abb7ef788d0" providerId="ADAL" clId="{8698EC01-CC0B-4DA2-8089-AEA7173C8398}" dt="2023-03-29T02:30:04.942" v="1177" actId="692"/>
          <ac:spMkLst>
            <pc:docMk/>
            <pc:sldMk cId="1447936433" sldId="2145707561"/>
            <ac:spMk id="1958" creationId="{D65AEC0F-5C1C-A814-B475-027C687447A0}"/>
          </ac:spMkLst>
        </pc:spChg>
        <pc:spChg chg="mod">
          <ac:chgData name="David Modrak" userId="a441ea41-a2b3-4239-bd2a-8abb7ef788d0" providerId="ADAL" clId="{8698EC01-CC0B-4DA2-8089-AEA7173C8398}" dt="2023-03-29T02:30:04.942" v="1177" actId="692"/>
          <ac:spMkLst>
            <pc:docMk/>
            <pc:sldMk cId="1447936433" sldId="2145707561"/>
            <ac:spMk id="1959" creationId="{F4C6515B-8476-7B94-C84A-5887E859BF10}"/>
          </ac:spMkLst>
        </pc:spChg>
        <pc:spChg chg="mod">
          <ac:chgData name="David Modrak" userId="a441ea41-a2b3-4239-bd2a-8abb7ef788d0" providerId="ADAL" clId="{8698EC01-CC0B-4DA2-8089-AEA7173C8398}" dt="2023-03-29T02:30:04.942" v="1177" actId="692"/>
          <ac:spMkLst>
            <pc:docMk/>
            <pc:sldMk cId="1447936433" sldId="2145707561"/>
            <ac:spMk id="1960" creationId="{79788716-21A4-601E-C6CE-CF6717AE4564}"/>
          </ac:spMkLst>
        </pc:spChg>
        <pc:spChg chg="mod">
          <ac:chgData name="David Modrak" userId="a441ea41-a2b3-4239-bd2a-8abb7ef788d0" providerId="ADAL" clId="{8698EC01-CC0B-4DA2-8089-AEA7173C8398}" dt="2023-03-29T02:30:04.942" v="1177" actId="692"/>
          <ac:spMkLst>
            <pc:docMk/>
            <pc:sldMk cId="1447936433" sldId="2145707561"/>
            <ac:spMk id="1961" creationId="{7D07C29B-7356-4CCA-C1A7-0CB8B1B2EE6A}"/>
          </ac:spMkLst>
        </pc:spChg>
        <pc:spChg chg="mod">
          <ac:chgData name="David Modrak" userId="a441ea41-a2b3-4239-bd2a-8abb7ef788d0" providerId="ADAL" clId="{8698EC01-CC0B-4DA2-8089-AEA7173C8398}" dt="2023-03-29T02:30:04.942" v="1177" actId="692"/>
          <ac:spMkLst>
            <pc:docMk/>
            <pc:sldMk cId="1447936433" sldId="2145707561"/>
            <ac:spMk id="1962" creationId="{58FC6631-8763-4C87-0298-E06AF9297F74}"/>
          </ac:spMkLst>
        </pc:spChg>
        <pc:spChg chg="mod">
          <ac:chgData name="David Modrak" userId="a441ea41-a2b3-4239-bd2a-8abb7ef788d0" providerId="ADAL" clId="{8698EC01-CC0B-4DA2-8089-AEA7173C8398}" dt="2023-03-29T02:30:04.942" v="1177" actId="692"/>
          <ac:spMkLst>
            <pc:docMk/>
            <pc:sldMk cId="1447936433" sldId="2145707561"/>
            <ac:spMk id="1963" creationId="{60CE70D7-653D-2130-3FDF-E39B8FE66819}"/>
          </ac:spMkLst>
        </pc:spChg>
        <pc:spChg chg="mod">
          <ac:chgData name="David Modrak" userId="a441ea41-a2b3-4239-bd2a-8abb7ef788d0" providerId="ADAL" clId="{8698EC01-CC0B-4DA2-8089-AEA7173C8398}" dt="2023-03-29T02:30:04.942" v="1177" actId="692"/>
          <ac:spMkLst>
            <pc:docMk/>
            <pc:sldMk cId="1447936433" sldId="2145707561"/>
            <ac:spMk id="1964" creationId="{794E1C48-5DDE-FCF8-13E8-CC5B92910BBB}"/>
          </ac:spMkLst>
        </pc:spChg>
        <pc:spChg chg="mod">
          <ac:chgData name="David Modrak" userId="a441ea41-a2b3-4239-bd2a-8abb7ef788d0" providerId="ADAL" clId="{8698EC01-CC0B-4DA2-8089-AEA7173C8398}" dt="2023-03-29T02:30:04.942" v="1177" actId="692"/>
          <ac:spMkLst>
            <pc:docMk/>
            <pc:sldMk cId="1447936433" sldId="2145707561"/>
            <ac:spMk id="1965" creationId="{8B61AB59-8DCB-1DAA-0170-795987CA6050}"/>
          </ac:spMkLst>
        </pc:spChg>
        <pc:spChg chg="mod">
          <ac:chgData name="David Modrak" userId="a441ea41-a2b3-4239-bd2a-8abb7ef788d0" providerId="ADAL" clId="{8698EC01-CC0B-4DA2-8089-AEA7173C8398}" dt="2023-03-29T02:30:04.942" v="1177" actId="692"/>
          <ac:spMkLst>
            <pc:docMk/>
            <pc:sldMk cId="1447936433" sldId="2145707561"/>
            <ac:spMk id="1966" creationId="{8BA325D1-AE24-D4B9-C31D-85E9691C88D9}"/>
          </ac:spMkLst>
        </pc:spChg>
        <pc:spChg chg="mod">
          <ac:chgData name="David Modrak" userId="a441ea41-a2b3-4239-bd2a-8abb7ef788d0" providerId="ADAL" clId="{8698EC01-CC0B-4DA2-8089-AEA7173C8398}" dt="2023-03-29T02:30:04.942" v="1177" actId="692"/>
          <ac:spMkLst>
            <pc:docMk/>
            <pc:sldMk cId="1447936433" sldId="2145707561"/>
            <ac:spMk id="1967" creationId="{8984B0B1-4762-55D9-53D4-D0F67FAD2590}"/>
          </ac:spMkLst>
        </pc:spChg>
        <pc:spChg chg="mod">
          <ac:chgData name="David Modrak" userId="a441ea41-a2b3-4239-bd2a-8abb7ef788d0" providerId="ADAL" clId="{8698EC01-CC0B-4DA2-8089-AEA7173C8398}" dt="2023-03-29T02:30:04.942" v="1177" actId="692"/>
          <ac:spMkLst>
            <pc:docMk/>
            <pc:sldMk cId="1447936433" sldId="2145707561"/>
            <ac:spMk id="1968" creationId="{D9EE3B52-1EB7-FA95-FBD9-BD94CE453031}"/>
          </ac:spMkLst>
        </pc:spChg>
        <pc:spChg chg="mod">
          <ac:chgData name="David Modrak" userId="a441ea41-a2b3-4239-bd2a-8abb7ef788d0" providerId="ADAL" clId="{8698EC01-CC0B-4DA2-8089-AEA7173C8398}" dt="2023-03-29T02:30:04.942" v="1177" actId="692"/>
          <ac:spMkLst>
            <pc:docMk/>
            <pc:sldMk cId="1447936433" sldId="2145707561"/>
            <ac:spMk id="1969" creationId="{A4EE39DD-DFF6-2D49-453A-62FE533B2E17}"/>
          </ac:spMkLst>
        </pc:spChg>
        <pc:spChg chg="mod">
          <ac:chgData name="David Modrak" userId="a441ea41-a2b3-4239-bd2a-8abb7ef788d0" providerId="ADAL" clId="{8698EC01-CC0B-4DA2-8089-AEA7173C8398}" dt="2023-03-29T02:30:04.942" v="1177" actId="692"/>
          <ac:spMkLst>
            <pc:docMk/>
            <pc:sldMk cId="1447936433" sldId="2145707561"/>
            <ac:spMk id="1970" creationId="{D7CDC3C9-1BF1-F859-05BD-B9FEAC0AA765}"/>
          </ac:spMkLst>
        </pc:spChg>
        <pc:spChg chg="mod">
          <ac:chgData name="David Modrak" userId="a441ea41-a2b3-4239-bd2a-8abb7ef788d0" providerId="ADAL" clId="{8698EC01-CC0B-4DA2-8089-AEA7173C8398}" dt="2023-03-29T02:30:04.942" v="1177" actId="692"/>
          <ac:spMkLst>
            <pc:docMk/>
            <pc:sldMk cId="1447936433" sldId="2145707561"/>
            <ac:spMk id="1971" creationId="{1176D881-988F-7D43-5127-9BEEF0A1599F}"/>
          </ac:spMkLst>
        </pc:spChg>
        <pc:spChg chg="mod">
          <ac:chgData name="David Modrak" userId="a441ea41-a2b3-4239-bd2a-8abb7ef788d0" providerId="ADAL" clId="{8698EC01-CC0B-4DA2-8089-AEA7173C8398}" dt="2023-03-29T02:30:04.942" v="1177" actId="692"/>
          <ac:spMkLst>
            <pc:docMk/>
            <pc:sldMk cId="1447936433" sldId="2145707561"/>
            <ac:spMk id="1972" creationId="{B8B4D1D5-8087-F1CE-C555-E7EBD98AC88A}"/>
          </ac:spMkLst>
        </pc:spChg>
        <pc:spChg chg="mod">
          <ac:chgData name="David Modrak" userId="a441ea41-a2b3-4239-bd2a-8abb7ef788d0" providerId="ADAL" clId="{8698EC01-CC0B-4DA2-8089-AEA7173C8398}" dt="2023-03-29T02:30:04.942" v="1177" actId="692"/>
          <ac:spMkLst>
            <pc:docMk/>
            <pc:sldMk cId="1447936433" sldId="2145707561"/>
            <ac:spMk id="1973" creationId="{5661DE52-FA82-6601-4DAF-57AF13161D73}"/>
          </ac:spMkLst>
        </pc:spChg>
        <pc:spChg chg="mod">
          <ac:chgData name="David Modrak" userId="a441ea41-a2b3-4239-bd2a-8abb7ef788d0" providerId="ADAL" clId="{8698EC01-CC0B-4DA2-8089-AEA7173C8398}" dt="2023-03-29T02:30:04.942" v="1177" actId="692"/>
          <ac:spMkLst>
            <pc:docMk/>
            <pc:sldMk cId="1447936433" sldId="2145707561"/>
            <ac:spMk id="1974" creationId="{8A398FAD-DF0E-4AEA-05C1-E14A64D748C0}"/>
          </ac:spMkLst>
        </pc:spChg>
        <pc:spChg chg="mod">
          <ac:chgData name="David Modrak" userId="a441ea41-a2b3-4239-bd2a-8abb7ef788d0" providerId="ADAL" clId="{8698EC01-CC0B-4DA2-8089-AEA7173C8398}" dt="2023-03-29T02:30:04.942" v="1177" actId="692"/>
          <ac:spMkLst>
            <pc:docMk/>
            <pc:sldMk cId="1447936433" sldId="2145707561"/>
            <ac:spMk id="1975" creationId="{B07D2CC4-114B-B2ED-6EC8-87BA8F05BB77}"/>
          </ac:spMkLst>
        </pc:spChg>
        <pc:spChg chg="mod">
          <ac:chgData name="David Modrak" userId="a441ea41-a2b3-4239-bd2a-8abb7ef788d0" providerId="ADAL" clId="{8698EC01-CC0B-4DA2-8089-AEA7173C8398}" dt="2023-03-29T02:30:04.942" v="1177" actId="692"/>
          <ac:spMkLst>
            <pc:docMk/>
            <pc:sldMk cId="1447936433" sldId="2145707561"/>
            <ac:spMk id="1976" creationId="{654EF7D0-B9B9-2247-701A-B82FA77718AE}"/>
          </ac:spMkLst>
        </pc:spChg>
        <pc:spChg chg="mod">
          <ac:chgData name="David Modrak" userId="a441ea41-a2b3-4239-bd2a-8abb7ef788d0" providerId="ADAL" clId="{8698EC01-CC0B-4DA2-8089-AEA7173C8398}" dt="2023-03-29T02:30:04.942" v="1177" actId="692"/>
          <ac:spMkLst>
            <pc:docMk/>
            <pc:sldMk cId="1447936433" sldId="2145707561"/>
            <ac:spMk id="1977" creationId="{B36CC61D-6BE1-050E-D7AE-C92299D74236}"/>
          </ac:spMkLst>
        </pc:spChg>
        <pc:spChg chg="mod">
          <ac:chgData name="David Modrak" userId="a441ea41-a2b3-4239-bd2a-8abb7ef788d0" providerId="ADAL" clId="{8698EC01-CC0B-4DA2-8089-AEA7173C8398}" dt="2023-03-29T02:30:04.942" v="1177" actId="692"/>
          <ac:spMkLst>
            <pc:docMk/>
            <pc:sldMk cId="1447936433" sldId="2145707561"/>
            <ac:spMk id="1978" creationId="{6FCDA609-350E-A86E-7B0D-55AA5A503492}"/>
          </ac:spMkLst>
        </pc:spChg>
        <pc:spChg chg="mod">
          <ac:chgData name="David Modrak" userId="a441ea41-a2b3-4239-bd2a-8abb7ef788d0" providerId="ADAL" clId="{8698EC01-CC0B-4DA2-8089-AEA7173C8398}" dt="2023-03-29T02:30:04.942" v="1177" actId="692"/>
          <ac:spMkLst>
            <pc:docMk/>
            <pc:sldMk cId="1447936433" sldId="2145707561"/>
            <ac:spMk id="1979" creationId="{D867C5D7-2A9C-05A2-85B4-55979EF7879C}"/>
          </ac:spMkLst>
        </pc:spChg>
        <pc:spChg chg="mod">
          <ac:chgData name="David Modrak" userId="a441ea41-a2b3-4239-bd2a-8abb7ef788d0" providerId="ADAL" clId="{8698EC01-CC0B-4DA2-8089-AEA7173C8398}" dt="2023-03-29T02:30:04.942" v="1177" actId="692"/>
          <ac:spMkLst>
            <pc:docMk/>
            <pc:sldMk cId="1447936433" sldId="2145707561"/>
            <ac:spMk id="1980" creationId="{2A145694-6BFF-42FA-0684-8E91CE871DBA}"/>
          </ac:spMkLst>
        </pc:spChg>
        <pc:spChg chg="mod">
          <ac:chgData name="David Modrak" userId="a441ea41-a2b3-4239-bd2a-8abb7ef788d0" providerId="ADAL" clId="{8698EC01-CC0B-4DA2-8089-AEA7173C8398}" dt="2023-03-29T02:30:04.942" v="1177" actId="692"/>
          <ac:spMkLst>
            <pc:docMk/>
            <pc:sldMk cId="1447936433" sldId="2145707561"/>
            <ac:spMk id="1981" creationId="{BCFE6DB2-5598-F2AF-7413-F9EA9AB82726}"/>
          </ac:spMkLst>
        </pc:spChg>
        <pc:spChg chg="mod">
          <ac:chgData name="David Modrak" userId="a441ea41-a2b3-4239-bd2a-8abb7ef788d0" providerId="ADAL" clId="{8698EC01-CC0B-4DA2-8089-AEA7173C8398}" dt="2023-03-29T02:30:04.942" v="1177" actId="692"/>
          <ac:spMkLst>
            <pc:docMk/>
            <pc:sldMk cId="1447936433" sldId="2145707561"/>
            <ac:spMk id="1982" creationId="{7FCC363F-D0EC-F262-B39B-F0C3ACAB92C4}"/>
          </ac:spMkLst>
        </pc:spChg>
        <pc:spChg chg="mod">
          <ac:chgData name="David Modrak" userId="a441ea41-a2b3-4239-bd2a-8abb7ef788d0" providerId="ADAL" clId="{8698EC01-CC0B-4DA2-8089-AEA7173C8398}" dt="2023-03-29T02:30:04.942" v="1177" actId="692"/>
          <ac:spMkLst>
            <pc:docMk/>
            <pc:sldMk cId="1447936433" sldId="2145707561"/>
            <ac:spMk id="1983" creationId="{D817C875-D9E5-7149-ACFD-89CD06841CBC}"/>
          </ac:spMkLst>
        </pc:spChg>
        <pc:spChg chg="mod">
          <ac:chgData name="David Modrak" userId="a441ea41-a2b3-4239-bd2a-8abb7ef788d0" providerId="ADAL" clId="{8698EC01-CC0B-4DA2-8089-AEA7173C8398}" dt="2023-03-29T02:30:04.942" v="1177" actId="692"/>
          <ac:spMkLst>
            <pc:docMk/>
            <pc:sldMk cId="1447936433" sldId="2145707561"/>
            <ac:spMk id="1984" creationId="{F8FEC985-F21E-3E87-9BFC-BE418FB04A50}"/>
          </ac:spMkLst>
        </pc:spChg>
        <pc:spChg chg="mod">
          <ac:chgData name="David Modrak" userId="a441ea41-a2b3-4239-bd2a-8abb7ef788d0" providerId="ADAL" clId="{8698EC01-CC0B-4DA2-8089-AEA7173C8398}" dt="2023-03-29T02:30:04.942" v="1177" actId="692"/>
          <ac:spMkLst>
            <pc:docMk/>
            <pc:sldMk cId="1447936433" sldId="2145707561"/>
            <ac:spMk id="1985" creationId="{0DF0E945-CCE8-A229-E52F-E036AD01B396}"/>
          </ac:spMkLst>
        </pc:spChg>
        <pc:spChg chg="mod">
          <ac:chgData name="David Modrak" userId="a441ea41-a2b3-4239-bd2a-8abb7ef788d0" providerId="ADAL" clId="{8698EC01-CC0B-4DA2-8089-AEA7173C8398}" dt="2023-03-29T02:30:04.942" v="1177" actId="692"/>
          <ac:spMkLst>
            <pc:docMk/>
            <pc:sldMk cId="1447936433" sldId="2145707561"/>
            <ac:spMk id="1986" creationId="{A9E17173-1DFF-0DB1-4B08-4EBEDA7D0CDA}"/>
          </ac:spMkLst>
        </pc:spChg>
        <pc:spChg chg="mod">
          <ac:chgData name="David Modrak" userId="a441ea41-a2b3-4239-bd2a-8abb7ef788d0" providerId="ADAL" clId="{8698EC01-CC0B-4DA2-8089-AEA7173C8398}" dt="2023-03-29T02:30:04.942" v="1177" actId="692"/>
          <ac:spMkLst>
            <pc:docMk/>
            <pc:sldMk cId="1447936433" sldId="2145707561"/>
            <ac:spMk id="1987" creationId="{3C42D045-3985-423C-29B1-81F53391284A}"/>
          </ac:spMkLst>
        </pc:spChg>
        <pc:spChg chg="mod">
          <ac:chgData name="David Modrak" userId="a441ea41-a2b3-4239-bd2a-8abb7ef788d0" providerId="ADAL" clId="{8698EC01-CC0B-4DA2-8089-AEA7173C8398}" dt="2023-03-29T02:30:04.942" v="1177" actId="692"/>
          <ac:spMkLst>
            <pc:docMk/>
            <pc:sldMk cId="1447936433" sldId="2145707561"/>
            <ac:spMk id="1988" creationId="{864D1AA3-7D96-DCB1-445E-D9E8B373511D}"/>
          </ac:spMkLst>
        </pc:spChg>
        <pc:spChg chg="mod">
          <ac:chgData name="David Modrak" userId="a441ea41-a2b3-4239-bd2a-8abb7ef788d0" providerId="ADAL" clId="{8698EC01-CC0B-4DA2-8089-AEA7173C8398}" dt="2023-03-29T02:30:04.942" v="1177" actId="692"/>
          <ac:spMkLst>
            <pc:docMk/>
            <pc:sldMk cId="1447936433" sldId="2145707561"/>
            <ac:spMk id="1989" creationId="{A8BA43B5-D08E-5999-E3E5-93EA0D875CEC}"/>
          </ac:spMkLst>
        </pc:spChg>
        <pc:spChg chg="mod">
          <ac:chgData name="David Modrak" userId="a441ea41-a2b3-4239-bd2a-8abb7ef788d0" providerId="ADAL" clId="{8698EC01-CC0B-4DA2-8089-AEA7173C8398}" dt="2023-03-29T02:30:04.942" v="1177" actId="692"/>
          <ac:spMkLst>
            <pc:docMk/>
            <pc:sldMk cId="1447936433" sldId="2145707561"/>
            <ac:spMk id="1990" creationId="{82FEF101-7BDE-5AFC-7E29-DC67500327B8}"/>
          </ac:spMkLst>
        </pc:spChg>
        <pc:spChg chg="mod">
          <ac:chgData name="David Modrak" userId="a441ea41-a2b3-4239-bd2a-8abb7ef788d0" providerId="ADAL" clId="{8698EC01-CC0B-4DA2-8089-AEA7173C8398}" dt="2023-03-29T02:30:04.942" v="1177" actId="692"/>
          <ac:spMkLst>
            <pc:docMk/>
            <pc:sldMk cId="1447936433" sldId="2145707561"/>
            <ac:spMk id="1991" creationId="{9980B5A0-7824-7164-C833-62705EC22115}"/>
          </ac:spMkLst>
        </pc:spChg>
        <pc:spChg chg="mod">
          <ac:chgData name="David Modrak" userId="a441ea41-a2b3-4239-bd2a-8abb7ef788d0" providerId="ADAL" clId="{8698EC01-CC0B-4DA2-8089-AEA7173C8398}" dt="2023-03-29T02:30:04.942" v="1177" actId="692"/>
          <ac:spMkLst>
            <pc:docMk/>
            <pc:sldMk cId="1447936433" sldId="2145707561"/>
            <ac:spMk id="1992" creationId="{9966876A-06CD-C5A6-2313-8130E8163D19}"/>
          </ac:spMkLst>
        </pc:spChg>
        <pc:spChg chg="mod">
          <ac:chgData name="David Modrak" userId="a441ea41-a2b3-4239-bd2a-8abb7ef788d0" providerId="ADAL" clId="{8698EC01-CC0B-4DA2-8089-AEA7173C8398}" dt="2023-03-29T02:30:04.942" v="1177" actId="692"/>
          <ac:spMkLst>
            <pc:docMk/>
            <pc:sldMk cId="1447936433" sldId="2145707561"/>
            <ac:spMk id="1993" creationId="{80BA51EA-12FA-E1F6-F943-EADE1A2D6A5C}"/>
          </ac:spMkLst>
        </pc:spChg>
        <pc:spChg chg="mod">
          <ac:chgData name="David Modrak" userId="a441ea41-a2b3-4239-bd2a-8abb7ef788d0" providerId="ADAL" clId="{8698EC01-CC0B-4DA2-8089-AEA7173C8398}" dt="2023-03-29T02:30:04.942" v="1177" actId="692"/>
          <ac:spMkLst>
            <pc:docMk/>
            <pc:sldMk cId="1447936433" sldId="2145707561"/>
            <ac:spMk id="1994" creationId="{369151C5-264C-CE4C-4DD5-1C58FAFA7D4B}"/>
          </ac:spMkLst>
        </pc:spChg>
        <pc:spChg chg="mod">
          <ac:chgData name="David Modrak" userId="a441ea41-a2b3-4239-bd2a-8abb7ef788d0" providerId="ADAL" clId="{8698EC01-CC0B-4DA2-8089-AEA7173C8398}" dt="2023-03-29T02:30:04.942" v="1177" actId="692"/>
          <ac:spMkLst>
            <pc:docMk/>
            <pc:sldMk cId="1447936433" sldId="2145707561"/>
            <ac:spMk id="1995" creationId="{17748BB5-A628-AFA9-6354-5589A4ED4042}"/>
          </ac:spMkLst>
        </pc:spChg>
        <pc:spChg chg="mod">
          <ac:chgData name="David Modrak" userId="a441ea41-a2b3-4239-bd2a-8abb7ef788d0" providerId="ADAL" clId="{8698EC01-CC0B-4DA2-8089-AEA7173C8398}" dt="2023-03-29T02:30:04.942" v="1177" actId="692"/>
          <ac:spMkLst>
            <pc:docMk/>
            <pc:sldMk cId="1447936433" sldId="2145707561"/>
            <ac:spMk id="1996" creationId="{8768A806-9B56-56AA-3A63-A99447119F6E}"/>
          </ac:spMkLst>
        </pc:spChg>
        <pc:spChg chg="mod">
          <ac:chgData name="David Modrak" userId="a441ea41-a2b3-4239-bd2a-8abb7ef788d0" providerId="ADAL" clId="{8698EC01-CC0B-4DA2-8089-AEA7173C8398}" dt="2023-03-29T02:30:04.942" v="1177" actId="692"/>
          <ac:spMkLst>
            <pc:docMk/>
            <pc:sldMk cId="1447936433" sldId="2145707561"/>
            <ac:spMk id="1997" creationId="{E10DC05D-A7A4-A2F8-10B8-9F6BCB692258}"/>
          </ac:spMkLst>
        </pc:spChg>
        <pc:spChg chg="mod">
          <ac:chgData name="David Modrak" userId="a441ea41-a2b3-4239-bd2a-8abb7ef788d0" providerId="ADAL" clId="{8698EC01-CC0B-4DA2-8089-AEA7173C8398}" dt="2023-03-29T02:30:04.942" v="1177" actId="692"/>
          <ac:spMkLst>
            <pc:docMk/>
            <pc:sldMk cId="1447936433" sldId="2145707561"/>
            <ac:spMk id="1998" creationId="{8CFD2500-A778-A74D-C878-67B17BA1D77C}"/>
          </ac:spMkLst>
        </pc:spChg>
        <pc:spChg chg="mod">
          <ac:chgData name="David Modrak" userId="a441ea41-a2b3-4239-bd2a-8abb7ef788d0" providerId="ADAL" clId="{8698EC01-CC0B-4DA2-8089-AEA7173C8398}" dt="2023-03-29T02:30:04.942" v="1177" actId="692"/>
          <ac:spMkLst>
            <pc:docMk/>
            <pc:sldMk cId="1447936433" sldId="2145707561"/>
            <ac:spMk id="1999" creationId="{F591FC88-7DFA-B486-CEFE-CFA841346D62}"/>
          </ac:spMkLst>
        </pc:spChg>
        <pc:spChg chg="mod">
          <ac:chgData name="David Modrak" userId="a441ea41-a2b3-4239-bd2a-8abb7ef788d0" providerId="ADAL" clId="{8698EC01-CC0B-4DA2-8089-AEA7173C8398}" dt="2023-03-29T02:30:04.942" v="1177" actId="692"/>
          <ac:spMkLst>
            <pc:docMk/>
            <pc:sldMk cId="1447936433" sldId="2145707561"/>
            <ac:spMk id="2000" creationId="{D20B0BE1-A1B7-5729-5A82-424CBC398EF1}"/>
          </ac:spMkLst>
        </pc:spChg>
        <pc:spChg chg="mod">
          <ac:chgData name="David Modrak" userId="a441ea41-a2b3-4239-bd2a-8abb7ef788d0" providerId="ADAL" clId="{8698EC01-CC0B-4DA2-8089-AEA7173C8398}" dt="2023-03-29T02:30:04.942" v="1177" actId="692"/>
          <ac:spMkLst>
            <pc:docMk/>
            <pc:sldMk cId="1447936433" sldId="2145707561"/>
            <ac:spMk id="2001" creationId="{934CE22D-9A1A-22D6-6351-C24100E41C39}"/>
          </ac:spMkLst>
        </pc:spChg>
        <pc:spChg chg="mod">
          <ac:chgData name="David Modrak" userId="a441ea41-a2b3-4239-bd2a-8abb7ef788d0" providerId="ADAL" clId="{8698EC01-CC0B-4DA2-8089-AEA7173C8398}" dt="2023-03-29T02:30:04.942" v="1177" actId="692"/>
          <ac:spMkLst>
            <pc:docMk/>
            <pc:sldMk cId="1447936433" sldId="2145707561"/>
            <ac:spMk id="2002" creationId="{82CA84F9-76CE-57A1-A2A7-587F03888748}"/>
          </ac:spMkLst>
        </pc:spChg>
        <pc:spChg chg="mod">
          <ac:chgData name="David Modrak" userId="a441ea41-a2b3-4239-bd2a-8abb7ef788d0" providerId="ADAL" clId="{8698EC01-CC0B-4DA2-8089-AEA7173C8398}" dt="2023-03-29T02:30:04.942" v="1177" actId="692"/>
          <ac:spMkLst>
            <pc:docMk/>
            <pc:sldMk cId="1447936433" sldId="2145707561"/>
            <ac:spMk id="2003" creationId="{E8EC0A83-F78F-7203-656B-59EA33FF12DD}"/>
          </ac:spMkLst>
        </pc:spChg>
        <pc:spChg chg="mod">
          <ac:chgData name="David Modrak" userId="a441ea41-a2b3-4239-bd2a-8abb7ef788d0" providerId="ADAL" clId="{8698EC01-CC0B-4DA2-8089-AEA7173C8398}" dt="2023-03-29T02:30:04.942" v="1177" actId="692"/>
          <ac:spMkLst>
            <pc:docMk/>
            <pc:sldMk cId="1447936433" sldId="2145707561"/>
            <ac:spMk id="2004" creationId="{42D35D0C-AC57-BDE9-81B0-737DF4BCD509}"/>
          </ac:spMkLst>
        </pc:spChg>
        <pc:spChg chg="mod">
          <ac:chgData name="David Modrak" userId="a441ea41-a2b3-4239-bd2a-8abb7ef788d0" providerId="ADAL" clId="{8698EC01-CC0B-4DA2-8089-AEA7173C8398}" dt="2023-03-29T02:30:04.942" v="1177" actId="692"/>
          <ac:spMkLst>
            <pc:docMk/>
            <pc:sldMk cId="1447936433" sldId="2145707561"/>
            <ac:spMk id="2005" creationId="{0CD1222E-E05C-11D6-9F08-556FF373A256}"/>
          </ac:spMkLst>
        </pc:spChg>
        <pc:spChg chg="mod">
          <ac:chgData name="David Modrak" userId="a441ea41-a2b3-4239-bd2a-8abb7ef788d0" providerId="ADAL" clId="{8698EC01-CC0B-4DA2-8089-AEA7173C8398}" dt="2023-03-29T02:30:04.942" v="1177" actId="692"/>
          <ac:spMkLst>
            <pc:docMk/>
            <pc:sldMk cId="1447936433" sldId="2145707561"/>
            <ac:spMk id="2006" creationId="{12139BB1-3B59-8F33-52AB-B3044711132C}"/>
          </ac:spMkLst>
        </pc:spChg>
        <pc:spChg chg="mod">
          <ac:chgData name="David Modrak" userId="a441ea41-a2b3-4239-bd2a-8abb7ef788d0" providerId="ADAL" clId="{8698EC01-CC0B-4DA2-8089-AEA7173C8398}" dt="2023-03-29T02:30:04.942" v="1177" actId="692"/>
          <ac:spMkLst>
            <pc:docMk/>
            <pc:sldMk cId="1447936433" sldId="2145707561"/>
            <ac:spMk id="2007" creationId="{BB1F7C7B-5837-4721-EE76-EC15FC392625}"/>
          </ac:spMkLst>
        </pc:spChg>
        <pc:spChg chg="mod">
          <ac:chgData name="David Modrak" userId="a441ea41-a2b3-4239-bd2a-8abb7ef788d0" providerId="ADAL" clId="{8698EC01-CC0B-4DA2-8089-AEA7173C8398}" dt="2023-03-29T02:30:04.942" v="1177" actId="692"/>
          <ac:spMkLst>
            <pc:docMk/>
            <pc:sldMk cId="1447936433" sldId="2145707561"/>
            <ac:spMk id="2008" creationId="{CB2C1AE0-C591-1FA7-5507-2AC83A73334D}"/>
          </ac:spMkLst>
        </pc:spChg>
        <pc:spChg chg="mod">
          <ac:chgData name="David Modrak" userId="a441ea41-a2b3-4239-bd2a-8abb7ef788d0" providerId="ADAL" clId="{8698EC01-CC0B-4DA2-8089-AEA7173C8398}" dt="2023-03-29T02:30:04.942" v="1177" actId="692"/>
          <ac:spMkLst>
            <pc:docMk/>
            <pc:sldMk cId="1447936433" sldId="2145707561"/>
            <ac:spMk id="2009" creationId="{F9F40665-1207-E58C-BFD8-0CB7A90436C4}"/>
          </ac:spMkLst>
        </pc:spChg>
        <pc:spChg chg="mod">
          <ac:chgData name="David Modrak" userId="a441ea41-a2b3-4239-bd2a-8abb7ef788d0" providerId="ADAL" clId="{8698EC01-CC0B-4DA2-8089-AEA7173C8398}" dt="2023-03-29T02:30:04.942" v="1177" actId="692"/>
          <ac:spMkLst>
            <pc:docMk/>
            <pc:sldMk cId="1447936433" sldId="2145707561"/>
            <ac:spMk id="2010" creationId="{277C9EC0-AD23-1622-DC4C-4252FD84F1EF}"/>
          </ac:spMkLst>
        </pc:spChg>
        <pc:spChg chg="mod">
          <ac:chgData name="David Modrak" userId="a441ea41-a2b3-4239-bd2a-8abb7ef788d0" providerId="ADAL" clId="{8698EC01-CC0B-4DA2-8089-AEA7173C8398}" dt="2023-03-29T02:30:04.942" v="1177" actId="692"/>
          <ac:spMkLst>
            <pc:docMk/>
            <pc:sldMk cId="1447936433" sldId="2145707561"/>
            <ac:spMk id="2011" creationId="{3D9BC77E-94C0-127F-59F8-1CA7DC95C47A}"/>
          </ac:spMkLst>
        </pc:spChg>
        <pc:spChg chg="mod">
          <ac:chgData name="David Modrak" userId="a441ea41-a2b3-4239-bd2a-8abb7ef788d0" providerId="ADAL" clId="{8698EC01-CC0B-4DA2-8089-AEA7173C8398}" dt="2023-03-29T02:30:04.942" v="1177" actId="692"/>
          <ac:spMkLst>
            <pc:docMk/>
            <pc:sldMk cId="1447936433" sldId="2145707561"/>
            <ac:spMk id="2012" creationId="{831BED7E-9812-E1D2-2659-9DC380752182}"/>
          </ac:spMkLst>
        </pc:spChg>
        <pc:spChg chg="mod">
          <ac:chgData name="David Modrak" userId="a441ea41-a2b3-4239-bd2a-8abb7ef788d0" providerId="ADAL" clId="{8698EC01-CC0B-4DA2-8089-AEA7173C8398}" dt="2023-03-29T02:30:04.942" v="1177" actId="692"/>
          <ac:spMkLst>
            <pc:docMk/>
            <pc:sldMk cId="1447936433" sldId="2145707561"/>
            <ac:spMk id="2013" creationId="{5ED938A4-3BE2-4458-C4C6-26AC84FDFFE4}"/>
          </ac:spMkLst>
        </pc:spChg>
        <pc:spChg chg="mod">
          <ac:chgData name="David Modrak" userId="a441ea41-a2b3-4239-bd2a-8abb7ef788d0" providerId="ADAL" clId="{8698EC01-CC0B-4DA2-8089-AEA7173C8398}" dt="2023-03-29T02:30:04.942" v="1177" actId="692"/>
          <ac:spMkLst>
            <pc:docMk/>
            <pc:sldMk cId="1447936433" sldId="2145707561"/>
            <ac:spMk id="2014" creationId="{5DD0DA4A-DDE5-9CA4-F3F8-437BA9FA064A}"/>
          </ac:spMkLst>
        </pc:spChg>
        <pc:spChg chg="mod">
          <ac:chgData name="David Modrak" userId="a441ea41-a2b3-4239-bd2a-8abb7ef788d0" providerId="ADAL" clId="{8698EC01-CC0B-4DA2-8089-AEA7173C8398}" dt="2023-03-29T02:30:04.942" v="1177" actId="692"/>
          <ac:spMkLst>
            <pc:docMk/>
            <pc:sldMk cId="1447936433" sldId="2145707561"/>
            <ac:spMk id="2015" creationId="{949F9855-245A-3527-7A12-811CA3BC51F5}"/>
          </ac:spMkLst>
        </pc:spChg>
        <pc:spChg chg="mod">
          <ac:chgData name="David Modrak" userId="a441ea41-a2b3-4239-bd2a-8abb7ef788d0" providerId="ADAL" clId="{8698EC01-CC0B-4DA2-8089-AEA7173C8398}" dt="2023-03-29T02:30:04.942" v="1177" actId="692"/>
          <ac:spMkLst>
            <pc:docMk/>
            <pc:sldMk cId="1447936433" sldId="2145707561"/>
            <ac:spMk id="2016" creationId="{CF350B0D-BE91-4869-C964-968141B98371}"/>
          </ac:spMkLst>
        </pc:spChg>
        <pc:spChg chg="mod">
          <ac:chgData name="David Modrak" userId="a441ea41-a2b3-4239-bd2a-8abb7ef788d0" providerId="ADAL" clId="{8698EC01-CC0B-4DA2-8089-AEA7173C8398}" dt="2023-03-29T02:30:04.942" v="1177" actId="692"/>
          <ac:spMkLst>
            <pc:docMk/>
            <pc:sldMk cId="1447936433" sldId="2145707561"/>
            <ac:spMk id="2017" creationId="{F4AD1135-1C80-33B3-5E34-2A7926377CAD}"/>
          </ac:spMkLst>
        </pc:spChg>
        <pc:spChg chg="mod">
          <ac:chgData name="David Modrak" userId="a441ea41-a2b3-4239-bd2a-8abb7ef788d0" providerId="ADAL" clId="{8698EC01-CC0B-4DA2-8089-AEA7173C8398}" dt="2023-03-29T02:30:04.942" v="1177" actId="692"/>
          <ac:spMkLst>
            <pc:docMk/>
            <pc:sldMk cId="1447936433" sldId="2145707561"/>
            <ac:spMk id="2018" creationId="{B4E7CE74-888C-157E-CA72-6462DEE6AA5B}"/>
          </ac:spMkLst>
        </pc:spChg>
        <pc:spChg chg="mod">
          <ac:chgData name="David Modrak" userId="a441ea41-a2b3-4239-bd2a-8abb7ef788d0" providerId="ADAL" clId="{8698EC01-CC0B-4DA2-8089-AEA7173C8398}" dt="2023-03-29T02:30:04.942" v="1177" actId="692"/>
          <ac:spMkLst>
            <pc:docMk/>
            <pc:sldMk cId="1447936433" sldId="2145707561"/>
            <ac:spMk id="2019" creationId="{7E739849-730B-3503-2FF8-7740C82DD5EA}"/>
          </ac:spMkLst>
        </pc:spChg>
        <pc:spChg chg="mod">
          <ac:chgData name="David Modrak" userId="a441ea41-a2b3-4239-bd2a-8abb7ef788d0" providerId="ADAL" clId="{8698EC01-CC0B-4DA2-8089-AEA7173C8398}" dt="2023-03-29T02:30:04.942" v="1177" actId="692"/>
          <ac:spMkLst>
            <pc:docMk/>
            <pc:sldMk cId="1447936433" sldId="2145707561"/>
            <ac:spMk id="2020" creationId="{2A76BB13-7D74-A915-4FEE-58DC73DBD16C}"/>
          </ac:spMkLst>
        </pc:spChg>
        <pc:spChg chg="mod">
          <ac:chgData name="David Modrak" userId="a441ea41-a2b3-4239-bd2a-8abb7ef788d0" providerId="ADAL" clId="{8698EC01-CC0B-4DA2-8089-AEA7173C8398}" dt="2023-03-29T02:30:04.942" v="1177" actId="692"/>
          <ac:spMkLst>
            <pc:docMk/>
            <pc:sldMk cId="1447936433" sldId="2145707561"/>
            <ac:spMk id="2021" creationId="{06C731ED-E0DB-2D15-6794-4CDD969EA691}"/>
          </ac:spMkLst>
        </pc:spChg>
        <pc:spChg chg="mod">
          <ac:chgData name="David Modrak" userId="a441ea41-a2b3-4239-bd2a-8abb7ef788d0" providerId="ADAL" clId="{8698EC01-CC0B-4DA2-8089-AEA7173C8398}" dt="2023-03-29T02:30:04.942" v="1177" actId="692"/>
          <ac:spMkLst>
            <pc:docMk/>
            <pc:sldMk cId="1447936433" sldId="2145707561"/>
            <ac:spMk id="2022" creationId="{5DEB9A96-1F3A-7513-E29F-F5900D5035A1}"/>
          </ac:spMkLst>
        </pc:spChg>
        <pc:spChg chg="mod">
          <ac:chgData name="David Modrak" userId="a441ea41-a2b3-4239-bd2a-8abb7ef788d0" providerId="ADAL" clId="{8698EC01-CC0B-4DA2-8089-AEA7173C8398}" dt="2023-03-29T02:30:04.942" v="1177" actId="692"/>
          <ac:spMkLst>
            <pc:docMk/>
            <pc:sldMk cId="1447936433" sldId="2145707561"/>
            <ac:spMk id="2023" creationId="{9EA7FF1C-1D5A-28B8-25F0-8D6CF10946E1}"/>
          </ac:spMkLst>
        </pc:spChg>
        <pc:spChg chg="mod">
          <ac:chgData name="David Modrak" userId="a441ea41-a2b3-4239-bd2a-8abb7ef788d0" providerId="ADAL" clId="{8698EC01-CC0B-4DA2-8089-AEA7173C8398}" dt="2023-03-29T02:30:04.942" v="1177" actId="692"/>
          <ac:spMkLst>
            <pc:docMk/>
            <pc:sldMk cId="1447936433" sldId="2145707561"/>
            <ac:spMk id="2024" creationId="{655972AD-5547-1860-67C3-BFFD08E79D1C}"/>
          </ac:spMkLst>
        </pc:spChg>
        <pc:spChg chg="mod">
          <ac:chgData name="David Modrak" userId="a441ea41-a2b3-4239-bd2a-8abb7ef788d0" providerId="ADAL" clId="{8698EC01-CC0B-4DA2-8089-AEA7173C8398}" dt="2023-03-29T02:30:04.942" v="1177" actId="692"/>
          <ac:spMkLst>
            <pc:docMk/>
            <pc:sldMk cId="1447936433" sldId="2145707561"/>
            <ac:spMk id="2025" creationId="{A2BF9AEC-374F-9540-BEF3-BACDD6CA6486}"/>
          </ac:spMkLst>
        </pc:spChg>
        <pc:spChg chg="mod">
          <ac:chgData name="David Modrak" userId="a441ea41-a2b3-4239-bd2a-8abb7ef788d0" providerId="ADAL" clId="{8698EC01-CC0B-4DA2-8089-AEA7173C8398}" dt="2023-03-29T02:30:04.942" v="1177" actId="692"/>
          <ac:spMkLst>
            <pc:docMk/>
            <pc:sldMk cId="1447936433" sldId="2145707561"/>
            <ac:spMk id="2026" creationId="{81EEB11C-B316-4EC4-A373-0D4D0D68514E}"/>
          </ac:spMkLst>
        </pc:spChg>
        <pc:spChg chg="mod">
          <ac:chgData name="David Modrak" userId="a441ea41-a2b3-4239-bd2a-8abb7ef788d0" providerId="ADAL" clId="{8698EC01-CC0B-4DA2-8089-AEA7173C8398}" dt="2023-03-29T02:30:04.942" v="1177" actId="692"/>
          <ac:spMkLst>
            <pc:docMk/>
            <pc:sldMk cId="1447936433" sldId="2145707561"/>
            <ac:spMk id="2027" creationId="{D3DD76F7-9743-C379-BB68-62DFE6E04221}"/>
          </ac:spMkLst>
        </pc:spChg>
        <pc:spChg chg="mod">
          <ac:chgData name="David Modrak" userId="a441ea41-a2b3-4239-bd2a-8abb7ef788d0" providerId="ADAL" clId="{8698EC01-CC0B-4DA2-8089-AEA7173C8398}" dt="2023-03-29T02:30:04.942" v="1177" actId="692"/>
          <ac:spMkLst>
            <pc:docMk/>
            <pc:sldMk cId="1447936433" sldId="2145707561"/>
            <ac:spMk id="2028" creationId="{6CF52B8C-EA9D-D22D-AA93-E6BC014C52E8}"/>
          </ac:spMkLst>
        </pc:spChg>
        <pc:spChg chg="mod">
          <ac:chgData name="David Modrak" userId="a441ea41-a2b3-4239-bd2a-8abb7ef788d0" providerId="ADAL" clId="{8698EC01-CC0B-4DA2-8089-AEA7173C8398}" dt="2023-03-29T02:30:04.942" v="1177" actId="692"/>
          <ac:spMkLst>
            <pc:docMk/>
            <pc:sldMk cId="1447936433" sldId="2145707561"/>
            <ac:spMk id="2029" creationId="{BE2D1E2C-441B-05F7-0EC7-7B07E45286AD}"/>
          </ac:spMkLst>
        </pc:spChg>
        <pc:spChg chg="mod">
          <ac:chgData name="David Modrak" userId="a441ea41-a2b3-4239-bd2a-8abb7ef788d0" providerId="ADAL" clId="{8698EC01-CC0B-4DA2-8089-AEA7173C8398}" dt="2023-03-29T02:30:04.942" v="1177" actId="692"/>
          <ac:spMkLst>
            <pc:docMk/>
            <pc:sldMk cId="1447936433" sldId="2145707561"/>
            <ac:spMk id="2030" creationId="{53CC332C-30F8-DE77-F67F-9FE58BEE184B}"/>
          </ac:spMkLst>
        </pc:spChg>
        <pc:spChg chg="mod">
          <ac:chgData name="David Modrak" userId="a441ea41-a2b3-4239-bd2a-8abb7ef788d0" providerId="ADAL" clId="{8698EC01-CC0B-4DA2-8089-AEA7173C8398}" dt="2023-03-29T02:30:04.942" v="1177" actId="692"/>
          <ac:spMkLst>
            <pc:docMk/>
            <pc:sldMk cId="1447936433" sldId="2145707561"/>
            <ac:spMk id="2031" creationId="{3C4CF34C-68FA-DA95-0E60-E50F1AF49864}"/>
          </ac:spMkLst>
        </pc:spChg>
        <pc:spChg chg="mod">
          <ac:chgData name="David Modrak" userId="a441ea41-a2b3-4239-bd2a-8abb7ef788d0" providerId="ADAL" clId="{8698EC01-CC0B-4DA2-8089-AEA7173C8398}" dt="2023-03-29T02:30:04.942" v="1177" actId="692"/>
          <ac:spMkLst>
            <pc:docMk/>
            <pc:sldMk cId="1447936433" sldId="2145707561"/>
            <ac:spMk id="2032" creationId="{EBAAF09E-810B-4D35-B499-DF92BCD03A7C}"/>
          </ac:spMkLst>
        </pc:spChg>
        <pc:spChg chg="mod">
          <ac:chgData name="David Modrak" userId="a441ea41-a2b3-4239-bd2a-8abb7ef788d0" providerId="ADAL" clId="{8698EC01-CC0B-4DA2-8089-AEA7173C8398}" dt="2023-03-29T02:30:04.942" v="1177" actId="692"/>
          <ac:spMkLst>
            <pc:docMk/>
            <pc:sldMk cId="1447936433" sldId="2145707561"/>
            <ac:spMk id="2033" creationId="{9AB4B938-3901-D1E7-09C3-46E9CB27E657}"/>
          </ac:spMkLst>
        </pc:spChg>
        <pc:spChg chg="mod">
          <ac:chgData name="David Modrak" userId="a441ea41-a2b3-4239-bd2a-8abb7ef788d0" providerId="ADAL" clId="{8698EC01-CC0B-4DA2-8089-AEA7173C8398}" dt="2023-03-29T02:30:04.942" v="1177" actId="692"/>
          <ac:spMkLst>
            <pc:docMk/>
            <pc:sldMk cId="1447936433" sldId="2145707561"/>
            <ac:spMk id="2034" creationId="{B275ED73-9D4F-C3CB-CC9F-5086F2BEE393}"/>
          </ac:spMkLst>
        </pc:spChg>
        <pc:spChg chg="mod">
          <ac:chgData name="David Modrak" userId="a441ea41-a2b3-4239-bd2a-8abb7ef788d0" providerId="ADAL" clId="{8698EC01-CC0B-4DA2-8089-AEA7173C8398}" dt="2023-03-29T02:30:04.942" v="1177" actId="692"/>
          <ac:spMkLst>
            <pc:docMk/>
            <pc:sldMk cId="1447936433" sldId="2145707561"/>
            <ac:spMk id="2035" creationId="{265BC14C-A999-F177-6F6E-4E452631EA6F}"/>
          </ac:spMkLst>
        </pc:spChg>
        <pc:spChg chg="mod">
          <ac:chgData name="David Modrak" userId="a441ea41-a2b3-4239-bd2a-8abb7ef788d0" providerId="ADAL" clId="{8698EC01-CC0B-4DA2-8089-AEA7173C8398}" dt="2023-03-29T02:30:04.942" v="1177" actId="692"/>
          <ac:spMkLst>
            <pc:docMk/>
            <pc:sldMk cId="1447936433" sldId="2145707561"/>
            <ac:spMk id="2036" creationId="{43B7872B-11E8-66A1-EDB4-B7A2C331F4FE}"/>
          </ac:spMkLst>
        </pc:spChg>
        <pc:spChg chg="mod">
          <ac:chgData name="David Modrak" userId="a441ea41-a2b3-4239-bd2a-8abb7ef788d0" providerId="ADAL" clId="{8698EC01-CC0B-4DA2-8089-AEA7173C8398}" dt="2023-03-29T02:30:04.942" v="1177" actId="692"/>
          <ac:spMkLst>
            <pc:docMk/>
            <pc:sldMk cId="1447936433" sldId="2145707561"/>
            <ac:spMk id="2037" creationId="{155C1BF7-91A2-4275-707F-93B76FCC5A08}"/>
          </ac:spMkLst>
        </pc:spChg>
        <pc:spChg chg="mod">
          <ac:chgData name="David Modrak" userId="a441ea41-a2b3-4239-bd2a-8abb7ef788d0" providerId="ADAL" clId="{8698EC01-CC0B-4DA2-8089-AEA7173C8398}" dt="2023-03-29T02:30:04.942" v="1177" actId="692"/>
          <ac:spMkLst>
            <pc:docMk/>
            <pc:sldMk cId="1447936433" sldId="2145707561"/>
            <ac:spMk id="2038" creationId="{8F8A2FE2-3BB9-8BD2-D931-D72632C5BD76}"/>
          </ac:spMkLst>
        </pc:spChg>
        <pc:spChg chg="mod">
          <ac:chgData name="David Modrak" userId="a441ea41-a2b3-4239-bd2a-8abb7ef788d0" providerId="ADAL" clId="{8698EC01-CC0B-4DA2-8089-AEA7173C8398}" dt="2023-03-29T02:30:04.942" v="1177" actId="692"/>
          <ac:spMkLst>
            <pc:docMk/>
            <pc:sldMk cId="1447936433" sldId="2145707561"/>
            <ac:spMk id="2039" creationId="{D56E94D3-2DBE-16C9-D08C-084848E2A568}"/>
          </ac:spMkLst>
        </pc:spChg>
        <pc:spChg chg="mod">
          <ac:chgData name="David Modrak" userId="a441ea41-a2b3-4239-bd2a-8abb7ef788d0" providerId="ADAL" clId="{8698EC01-CC0B-4DA2-8089-AEA7173C8398}" dt="2023-03-29T02:30:04.942" v="1177" actId="692"/>
          <ac:spMkLst>
            <pc:docMk/>
            <pc:sldMk cId="1447936433" sldId="2145707561"/>
            <ac:spMk id="2040" creationId="{ED39D009-9051-ECC5-67DB-42DA93F65D57}"/>
          </ac:spMkLst>
        </pc:spChg>
        <pc:spChg chg="mod">
          <ac:chgData name="David Modrak" userId="a441ea41-a2b3-4239-bd2a-8abb7ef788d0" providerId="ADAL" clId="{8698EC01-CC0B-4DA2-8089-AEA7173C8398}" dt="2023-03-29T02:30:04.942" v="1177" actId="692"/>
          <ac:spMkLst>
            <pc:docMk/>
            <pc:sldMk cId="1447936433" sldId="2145707561"/>
            <ac:spMk id="2041" creationId="{24236542-AEF8-1FB1-BA97-283CA1676189}"/>
          </ac:spMkLst>
        </pc:spChg>
        <pc:spChg chg="mod">
          <ac:chgData name="David Modrak" userId="a441ea41-a2b3-4239-bd2a-8abb7ef788d0" providerId="ADAL" clId="{8698EC01-CC0B-4DA2-8089-AEA7173C8398}" dt="2023-03-29T02:30:04.942" v="1177" actId="692"/>
          <ac:spMkLst>
            <pc:docMk/>
            <pc:sldMk cId="1447936433" sldId="2145707561"/>
            <ac:spMk id="2042" creationId="{686DA76E-BDB9-FAD0-146C-7059740C79B3}"/>
          </ac:spMkLst>
        </pc:spChg>
        <pc:spChg chg="mod">
          <ac:chgData name="David Modrak" userId="a441ea41-a2b3-4239-bd2a-8abb7ef788d0" providerId="ADAL" clId="{8698EC01-CC0B-4DA2-8089-AEA7173C8398}" dt="2023-03-29T02:30:04.942" v="1177" actId="692"/>
          <ac:spMkLst>
            <pc:docMk/>
            <pc:sldMk cId="1447936433" sldId="2145707561"/>
            <ac:spMk id="2043" creationId="{14A44692-2D2A-12EF-25B1-48261D07BB3E}"/>
          </ac:spMkLst>
        </pc:spChg>
        <pc:spChg chg="mod">
          <ac:chgData name="David Modrak" userId="a441ea41-a2b3-4239-bd2a-8abb7ef788d0" providerId="ADAL" clId="{8698EC01-CC0B-4DA2-8089-AEA7173C8398}" dt="2023-03-29T02:30:04.942" v="1177" actId="692"/>
          <ac:spMkLst>
            <pc:docMk/>
            <pc:sldMk cId="1447936433" sldId="2145707561"/>
            <ac:spMk id="2044" creationId="{C8499F0F-4896-8910-CA20-7A7EAE97CFA9}"/>
          </ac:spMkLst>
        </pc:spChg>
        <pc:spChg chg="mod">
          <ac:chgData name="David Modrak" userId="a441ea41-a2b3-4239-bd2a-8abb7ef788d0" providerId="ADAL" clId="{8698EC01-CC0B-4DA2-8089-AEA7173C8398}" dt="2023-03-29T02:30:04.942" v="1177" actId="692"/>
          <ac:spMkLst>
            <pc:docMk/>
            <pc:sldMk cId="1447936433" sldId="2145707561"/>
            <ac:spMk id="2045" creationId="{8374275E-6D0B-2C05-4DC7-BAACA4C98EC5}"/>
          </ac:spMkLst>
        </pc:spChg>
        <pc:spChg chg="mod">
          <ac:chgData name="David Modrak" userId="a441ea41-a2b3-4239-bd2a-8abb7ef788d0" providerId="ADAL" clId="{8698EC01-CC0B-4DA2-8089-AEA7173C8398}" dt="2023-03-29T02:30:04.942" v="1177" actId="692"/>
          <ac:spMkLst>
            <pc:docMk/>
            <pc:sldMk cId="1447936433" sldId="2145707561"/>
            <ac:spMk id="2046" creationId="{3FCA2BF7-9279-BD59-6190-6439BC5F6F68}"/>
          </ac:spMkLst>
        </pc:spChg>
        <pc:spChg chg="mod">
          <ac:chgData name="David Modrak" userId="a441ea41-a2b3-4239-bd2a-8abb7ef788d0" providerId="ADAL" clId="{8698EC01-CC0B-4DA2-8089-AEA7173C8398}" dt="2023-03-29T02:30:04.942" v="1177" actId="692"/>
          <ac:spMkLst>
            <pc:docMk/>
            <pc:sldMk cId="1447936433" sldId="2145707561"/>
            <ac:spMk id="2047" creationId="{F10CF7D5-1855-DF32-B171-8108B9F3A31D}"/>
          </ac:spMkLst>
        </pc:spChg>
        <pc:spChg chg="mod">
          <ac:chgData name="David Modrak" userId="a441ea41-a2b3-4239-bd2a-8abb7ef788d0" providerId="ADAL" clId="{8698EC01-CC0B-4DA2-8089-AEA7173C8398}" dt="2023-03-29T02:30:04.942" v="1177" actId="692"/>
          <ac:spMkLst>
            <pc:docMk/>
            <pc:sldMk cId="1447936433" sldId="2145707561"/>
            <ac:spMk id="2048" creationId="{7E40B844-49FD-0021-0F68-ACE8A1A4A81B}"/>
          </ac:spMkLst>
        </pc:spChg>
        <pc:spChg chg="mod">
          <ac:chgData name="David Modrak" userId="a441ea41-a2b3-4239-bd2a-8abb7ef788d0" providerId="ADAL" clId="{8698EC01-CC0B-4DA2-8089-AEA7173C8398}" dt="2023-03-29T02:30:04.942" v="1177" actId="692"/>
          <ac:spMkLst>
            <pc:docMk/>
            <pc:sldMk cId="1447936433" sldId="2145707561"/>
            <ac:spMk id="2049" creationId="{DE4EF89E-BE73-5704-9815-852E083E19BC}"/>
          </ac:spMkLst>
        </pc:spChg>
        <pc:spChg chg="mod">
          <ac:chgData name="David Modrak" userId="a441ea41-a2b3-4239-bd2a-8abb7ef788d0" providerId="ADAL" clId="{8698EC01-CC0B-4DA2-8089-AEA7173C8398}" dt="2023-03-29T02:30:04.942" v="1177" actId="692"/>
          <ac:spMkLst>
            <pc:docMk/>
            <pc:sldMk cId="1447936433" sldId="2145707561"/>
            <ac:spMk id="2050" creationId="{36084031-B090-4D58-6D31-3218F6F17A59}"/>
          </ac:spMkLst>
        </pc:spChg>
        <pc:spChg chg="mod">
          <ac:chgData name="David Modrak" userId="a441ea41-a2b3-4239-bd2a-8abb7ef788d0" providerId="ADAL" clId="{8698EC01-CC0B-4DA2-8089-AEA7173C8398}" dt="2023-03-29T02:30:04.942" v="1177" actId="692"/>
          <ac:spMkLst>
            <pc:docMk/>
            <pc:sldMk cId="1447936433" sldId="2145707561"/>
            <ac:spMk id="2051" creationId="{6C2FEF8F-D94C-EF29-9675-3CFD5D27150E}"/>
          </ac:spMkLst>
        </pc:spChg>
        <pc:spChg chg="mod">
          <ac:chgData name="David Modrak" userId="a441ea41-a2b3-4239-bd2a-8abb7ef788d0" providerId="ADAL" clId="{8698EC01-CC0B-4DA2-8089-AEA7173C8398}" dt="2023-03-29T02:30:04.942" v="1177" actId="692"/>
          <ac:spMkLst>
            <pc:docMk/>
            <pc:sldMk cId="1447936433" sldId="2145707561"/>
            <ac:spMk id="2052" creationId="{3671D2BC-15C3-FB04-A33D-B10DB3EFBC8B}"/>
          </ac:spMkLst>
        </pc:spChg>
        <pc:spChg chg="mod">
          <ac:chgData name="David Modrak" userId="a441ea41-a2b3-4239-bd2a-8abb7ef788d0" providerId="ADAL" clId="{8698EC01-CC0B-4DA2-8089-AEA7173C8398}" dt="2023-03-29T02:30:04.942" v="1177" actId="692"/>
          <ac:spMkLst>
            <pc:docMk/>
            <pc:sldMk cId="1447936433" sldId="2145707561"/>
            <ac:spMk id="2053" creationId="{F0ACF0B8-6CD3-71AD-BF87-1C3E62D844CD}"/>
          </ac:spMkLst>
        </pc:spChg>
        <pc:spChg chg="mod">
          <ac:chgData name="David Modrak" userId="a441ea41-a2b3-4239-bd2a-8abb7ef788d0" providerId="ADAL" clId="{8698EC01-CC0B-4DA2-8089-AEA7173C8398}" dt="2023-03-29T02:30:04.942" v="1177" actId="692"/>
          <ac:spMkLst>
            <pc:docMk/>
            <pc:sldMk cId="1447936433" sldId="2145707561"/>
            <ac:spMk id="2054" creationId="{A72C5C32-5EAA-E69C-044D-A91064C89B47}"/>
          </ac:spMkLst>
        </pc:spChg>
        <pc:spChg chg="mod">
          <ac:chgData name="David Modrak" userId="a441ea41-a2b3-4239-bd2a-8abb7ef788d0" providerId="ADAL" clId="{8698EC01-CC0B-4DA2-8089-AEA7173C8398}" dt="2023-03-29T02:30:04.942" v="1177" actId="692"/>
          <ac:spMkLst>
            <pc:docMk/>
            <pc:sldMk cId="1447936433" sldId="2145707561"/>
            <ac:spMk id="2055" creationId="{DAD056C4-9023-1C03-76CA-AE1D0E5D0E7D}"/>
          </ac:spMkLst>
        </pc:spChg>
        <pc:spChg chg="mod">
          <ac:chgData name="David Modrak" userId="a441ea41-a2b3-4239-bd2a-8abb7ef788d0" providerId="ADAL" clId="{8698EC01-CC0B-4DA2-8089-AEA7173C8398}" dt="2023-03-29T02:30:04.942" v="1177" actId="692"/>
          <ac:spMkLst>
            <pc:docMk/>
            <pc:sldMk cId="1447936433" sldId="2145707561"/>
            <ac:spMk id="2056" creationId="{5F9C7108-CFAF-5C07-6973-4A6126909BC3}"/>
          </ac:spMkLst>
        </pc:spChg>
        <pc:spChg chg="mod">
          <ac:chgData name="David Modrak" userId="a441ea41-a2b3-4239-bd2a-8abb7ef788d0" providerId="ADAL" clId="{8698EC01-CC0B-4DA2-8089-AEA7173C8398}" dt="2023-03-29T02:30:04.942" v="1177" actId="692"/>
          <ac:spMkLst>
            <pc:docMk/>
            <pc:sldMk cId="1447936433" sldId="2145707561"/>
            <ac:spMk id="2057" creationId="{E0A09D48-29A6-674C-E57D-01A33FCDD307}"/>
          </ac:spMkLst>
        </pc:spChg>
        <pc:spChg chg="mod">
          <ac:chgData name="David Modrak" userId="a441ea41-a2b3-4239-bd2a-8abb7ef788d0" providerId="ADAL" clId="{8698EC01-CC0B-4DA2-8089-AEA7173C8398}" dt="2023-03-29T02:30:04.942" v="1177" actId="692"/>
          <ac:spMkLst>
            <pc:docMk/>
            <pc:sldMk cId="1447936433" sldId="2145707561"/>
            <ac:spMk id="2058" creationId="{FB82D518-0FE5-8F1E-F1C0-3FBA3F05EFB4}"/>
          </ac:spMkLst>
        </pc:spChg>
        <pc:spChg chg="mod">
          <ac:chgData name="David Modrak" userId="a441ea41-a2b3-4239-bd2a-8abb7ef788d0" providerId="ADAL" clId="{8698EC01-CC0B-4DA2-8089-AEA7173C8398}" dt="2023-03-29T02:30:04.942" v="1177" actId="692"/>
          <ac:spMkLst>
            <pc:docMk/>
            <pc:sldMk cId="1447936433" sldId="2145707561"/>
            <ac:spMk id="2059" creationId="{6F0BE0CB-6943-EBF9-B699-C749E808CC05}"/>
          </ac:spMkLst>
        </pc:spChg>
        <pc:spChg chg="mod">
          <ac:chgData name="David Modrak" userId="a441ea41-a2b3-4239-bd2a-8abb7ef788d0" providerId="ADAL" clId="{8698EC01-CC0B-4DA2-8089-AEA7173C8398}" dt="2023-03-29T02:30:04.942" v="1177" actId="692"/>
          <ac:spMkLst>
            <pc:docMk/>
            <pc:sldMk cId="1447936433" sldId="2145707561"/>
            <ac:spMk id="2060" creationId="{9760D122-7924-F103-02AF-B9DFF4A0D621}"/>
          </ac:spMkLst>
        </pc:spChg>
        <pc:spChg chg="mod">
          <ac:chgData name="David Modrak" userId="a441ea41-a2b3-4239-bd2a-8abb7ef788d0" providerId="ADAL" clId="{8698EC01-CC0B-4DA2-8089-AEA7173C8398}" dt="2023-03-29T02:30:04.942" v="1177" actId="692"/>
          <ac:spMkLst>
            <pc:docMk/>
            <pc:sldMk cId="1447936433" sldId="2145707561"/>
            <ac:spMk id="2061" creationId="{57BC2AC7-FE60-28AD-1116-6596A71869C9}"/>
          </ac:spMkLst>
        </pc:spChg>
        <pc:spChg chg="mod">
          <ac:chgData name="David Modrak" userId="a441ea41-a2b3-4239-bd2a-8abb7ef788d0" providerId="ADAL" clId="{8698EC01-CC0B-4DA2-8089-AEA7173C8398}" dt="2023-03-29T02:30:04.942" v="1177" actId="692"/>
          <ac:spMkLst>
            <pc:docMk/>
            <pc:sldMk cId="1447936433" sldId="2145707561"/>
            <ac:spMk id="2062" creationId="{695CF576-35FF-3BB9-9DA4-4FF7392B366D}"/>
          </ac:spMkLst>
        </pc:spChg>
        <pc:spChg chg="mod">
          <ac:chgData name="David Modrak" userId="a441ea41-a2b3-4239-bd2a-8abb7ef788d0" providerId="ADAL" clId="{8698EC01-CC0B-4DA2-8089-AEA7173C8398}" dt="2023-03-29T02:30:04.942" v="1177" actId="692"/>
          <ac:spMkLst>
            <pc:docMk/>
            <pc:sldMk cId="1447936433" sldId="2145707561"/>
            <ac:spMk id="2063" creationId="{E99FFA18-E367-BCA9-58D3-EE0D13F8C998}"/>
          </ac:spMkLst>
        </pc:spChg>
        <pc:spChg chg="mod">
          <ac:chgData name="David Modrak" userId="a441ea41-a2b3-4239-bd2a-8abb7ef788d0" providerId="ADAL" clId="{8698EC01-CC0B-4DA2-8089-AEA7173C8398}" dt="2023-03-29T02:30:04.942" v="1177" actId="692"/>
          <ac:spMkLst>
            <pc:docMk/>
            <pc:sldMk cId="1447936433" sldId="2145707561"/>
            <ac:spMk id="2064" creationId="{CB4C6310-7EAF-8D7E-7DB0-9C9D4E6C13CA}"/>
          </ac:spMkLst>
        </pc:spChg>
        <pc:spChg chg="mod">
          <ac:chgData name="David Modrak" userId="a441ea41-a2b3-4239-bd2a-8abb7ef788d0" providerId="ADAL" clId="{8698EC01-CC0B-4DA2-8089-AEA7173C8398}" dt="2023-03-29T02:30:04.942" v="1177" actId="692"/>
          <ac:spMkLst>
            <pc:docMk/>
            <pc:sldMk cId="1447936433" sldId="2145707561"/>
            <ac:spMk id="2065" creationId="{8628D4BC-621B-074F-4635-57EDEBDB6986}"/>
          </ac:spMkLst>
        </pc:spChg>
        <pc:spChg chg="mod">
          <ac:chgData name="David Modrak" userId="a441ea41-a2b3-4239-bd2a-8abb7ef788d0" providerId="ADAL" clId="{8698EC01-CC0B-4DA2-8089-AEA7173C8398}" dt="2023-03-29T02:30:04.942" v="1177" actId="692"/>
          <ac:spMkLst>
            <pc:docMk/>
            <pc:sldMk cId="1447936433" sldId="2145707561"/>
            <ac:spMk id="2066" creationId="{A7665DFE-F920-ED3F-FFBD-64CDB4BDADDC}"/>
          </ac:spMkLst>
        </pc:spChg>
        <pc:spChg chg="mod">
          <ac:chgData name="David Modrak" userId="a441ea41-a2b3-4239-bd2a-8abb7ef788d0" providerId="ADAL" clId="{8698EC01-CC0B-4DA2-8089-AEA7173C8398}" dt="2023-03-29T02:30:04.942" v="1177" actId="692"/>
          <ac:spMkLst>
            <pc:docMk/>
            <pc:sldMk cId="1447936433" sldId="2145707561"/>
            <ac:spMk id="2067" creationId="{5150B112-C6B0-4B8D-E899-CFFB37B1CCB7}"/>
          </ac:spMkLst>
        </pc:spChg>
        <pc:spChg chg="mod">
          <ac:chgData name="David Modrak" userId="a441ea41-a2b3-4239-bd2a-8abb7ef788d0" providerId="ADAL" clId="{8698EC01-CC0B-4DA2-8089-AEA7173C8398}" dt="2023-03-29T02:30:04.942" v="1177" actId="692"/>
          <ac:spMkLst>
            <pc:docMk/>
            <pc:sldMk cId="1447936433" sldId="2145707561"/>
            <ac:spMk id="2068" creationId="{EBBA83A1-F6F5-0AAD-E2B1-386E4BD15963}"/>
          </ac:spMkLst>
        </pc:spChg>
        <pc:spChg chg="mod">
          <ac:chgData name="David Modrak" userId="a441ea41-a2b3-4239-bd2a-8abb7ef788d0" providerId="ADAL" clId="{8698EC01-CC0B-4DA2-8089-AEA7173C8398}" dt="2023-03-29T02:30:04.942" v="1177" actId="692"/>
          <ac:spMkLst>
            <pc:docMk/>
            <pc:sldMk cId="1447936433" sldId="2145707561"/>
            <ac:spMk id="2069" creationId="{F55497F1-6F02-4ED7-26AC-891C869E3D78}"/>
          </ac:spMkLst>
        </pc:spChg>
        <pc:spChg chg="mod">
          <ac:chgData name="David Modrak" userId="a441ea41-a2b3-4239-bd2a-8abb7ef788d0" providerId="ADAL" clId="{8698EC01-CC0B-4DA2-8089-AEA7173C8398}" dt="2023-03-29T02:30:04.942" v="1177" actId="692"/>
          <ac:spMkLst>
            <pc:docMk/>
            <pc:sldMk cId="1447936433" sldId="2145707561"/>
            <ac:spMk id="2070" creationId="{44652FE9-6593-9AFF-184F-DA25B5EB3CF0}"/>
          </ac:spMkLst>
        </pc:spChg>
        <pc:spChg chg="mod">
          <ac:chgData name="David Modrak" userId="a441ea41-a2b3-4239-bd2a-8abb7ef788d0" providerId="ADAL" clId="{8698EC01-CC0B-4DA2-8089-AEA7173C8398}" dt="2023-03-29T02:30:04.942" v="1177" actId="692"/>
          <ac:spMkLst>
            <pc:docMk/>
            <pc:sldMk cId="1447936433" sldId="2145707561"/>
            <ac:spMk id="2071" creationId="{59076C8D-C08A-E7DC-D863-98E86ACF37EC}"/>
          </ac:spMkLst>
        </pc:spChg>
        <pc:spChg chg="mod">
          <ac:chgData name="David Modrak" userId="a441ea41-a2b3-4239-bd2a-8abb7ef788d0" providerId="ADAL" clId="{8698EC01-CC0B-4DA2-8089-AEA7173C8398}" dt="2023-03-29T02:30:04.942" v="1177" actId="692"/>
          <ac:spMkLst>
            <pc:docMk/>
            <pc:sldMk cId="1447936433" sldId="2145707561"/>
            <ac:spMk id="2072" creationId="{16388E7C-2A4A-6853-BDC6-BF0D4D3B83B8}"/>
          </ac:spMkLst>
        </pc:spChg>
        <pc:spChg chg="mod">
          <ac:chgData name="David Modrak" userId="a441ea41-a2b3-4239-bd2a-8abb7ef788d0" providerId="ADAL" clId="{8698EC01-CC0B-4DA2-8089-AEA7173C8398}" dt="2023-03-29T02:30:04.942" v="1177" actId="692"/>
          <ac:spMkLst>
            <pc:docMk/>
            <pc:sldMk cId="1447936433" sldId="2145707561"/>
            <ac:spMk id="2073" creationId="{5C4066B4-DC4A-3CC8-FCB5-0115A04779CB}"/>
          </ac:spMkLst>
        </pc:spChg>
        <pc:spChg chg="mod">
          <ac:chgData name="David Modrak" userId="a441ea41-a2b3-4239-bd2a-8abb7ef788d0" providerId="ADAL" clId="{8698EC01-CC0B-4DA2-8089-AEA7173C8398}" dt="2023-03-29T02:30:04.942" v="1177" actId="692"/>
          <ac:spMkLst>
            <pc:docMk/>
            <pc:sldMk cId="1447936433" sldId="2145707561"/>
            <ac:spMk id="2074" creationId="{563D758F-B0D5-CBBC-FACC-32B8D9B327E4}"/>
          </ac:spMkLst>
        </pc:spChg>
        <pc:spChg chg="mod">
          <ac:chgData name="David Modrak" userId="a441ea41-a2b3-4239-bd2a-8abb7ef788d0" providerId="ADAL" clId="{8698EC01-CC0B-4DA2-8089-AEA7173C8398}" dt="2023-03-29T02:30:04.942" v="1177" actId="692"/>
          <ac:spMkLst>
            <pc:docMk/>
            <pc:sldMk cId="1447936433" sldId="2145707561"/>
            <ac:spMk id="2075" creationId="{7DCEF12B-09AF-A556-A38E-6F69BB2DA5B5}"/>
          </ac:spMkLst>
        </pc:spChg>
        <pc:spChg chg="mod">
          <ac:chgData name="David Modrak" userId="a441ea41-a2b3-4239-bd2a-8abb7ef788d0" providerId="ADAL" clId="{8698EC01-CC0B-4DA2-8089-AEA7173C8398}" dt="2023-03-29T02:30:04.942" v="1177" actId="692"/>
          <ac:spMkLst>
            <pc:docMk/>
            <pc:sldMk cId="1447936433" sldId="2145707561"/>
            <ac:spMk id="2076" creationId="{05F56F16-9EF9-37F9-EF6D-4C46CF07630C}"/>
          </ac:spMkLst>
        </pc:spChg>
        <pc:spChg chg="mod">
          <ac:chgData name="David Modrak" userId="a441ea41-a2b3-4239-bd2a-8abb7ef788d0" providerId="ADAL" clId="{8698EC01-CC0B-4DA2-8089-AEA7173C8398}" dt="2023-03-29T02:30:04.942" v="1177" actId="692"/>
          <ac:spMkLst>
            <pc:docMk/>
            <pc:sldMk cId="1447936433" sldId="2145707561"/>
            <ac:spMk id="2077" creationId="{A545C2E0-C96E-6F92-CE0D-0820A0CEEF54}"/>
          </ac:spMkLst>
        </pc:spChg>
        <pc:spChg chg="mod">
          <ac:chgData name="David Modrak" userId="a441ea41-a2b3-4239-bd2a-8abb7ef788d0" providerId="ADAL" clId="{8698EC01-CC0B-4DA2-8089-AEA7173C8398}" dt="2023-03-29T02:30:04.942" v="1177" actId="692"/>
          <ac:spMkLst>
            <pc:docMk/>
            <pc:sldMk cId="1447936433" sldId="2145707561"/>
            <ac:spMk id="2078" creationId="{45CC3051-F0E6-5416-5148-E45023CA92B6}"/>
          </ac:spMkLst>
        </pc:spChg>
        <pc:spChg chg="mod">
          <ac:chgData name="David Modrak" userId="a441ea41-a2b3-4239-bd2a-8abb7ef788d0" providerId="ADAL" clId="{8698EC01-CC0B-4DA2-8089-AEA7173C8398}" dt="2023-03-29T02:30:04.942" v="1177" actId="692"/>
          <ac:spMkLst>
            <pc:docMk/>
            <pc:sldMk cId="1447936433" sldId="2145707561"/>
            <ac:spMk id="2079" creationId="{300CEC34-E28E-F747-0CC4-F19286CED979}"/>
          </ac:spMkLst>
        </pc:spChg>
        <pc:spChg chg="mod">
          <ac:chgData name="David Modrak" userId="a441ea41-a2b3-4239-bd2a-8abb7ef788d0" providerId="ADAL" clId="{8698EC01-CC0B-4DA2-8089-AEA7173C8398}" dt="2023-03-29T02:30:04.942" v="1177" actId="692"/>
          <ac:spMkLst>
            <pc:docMk/>
            <pc:sldMk cId="1447936433" sldId="2145707561"/>
            <ac:spMk id="2080" creationId="{0954C750-1D4E-CA85-533D-2614BB1B98AF}"/>
          </ac:spMkLst>
        </pc:spChg>
        <pc:spChg chg="mod">
          <ac:chgData name="David Modrak" userId="a441ea41-a2b3-4239-bd2a-8abb7ef788d0" providerId="ADAL" clId="{8698EC01-CC0B-4DA2-8089-AEA7173C8398}" dt="2023-03-29T02:30:04.942" v="1177" actId="692"/>
          <ac:spMkLst>
            <pc:docMk/>
            <pc:sldMk cId="1447936433" sldId="2145707561"/>
            <ac:spMk id="2081" creationId="{BA8F429A-36E4-EB3F-7DF8-8F96F3F67D79}"/>
          </ac:spMkLst>
        </pc:spChg>
        <pc:spChg chg="mod">
          <ac:chgData name="David Modrak" userId="a441ea41-a2b3-4239-bd2a-8abb7ef788d0" providerId="ADAL" clId="{8698EC01-CC0B-4DA2-8089-AEA7173C8398}" dt="2023-03-29T02:30:04.942" v="1177" actId="692"/>
          <ac:spMkLst>
            <pc:docMk/>
            <pc:sldMk cId="1447936433" sldId="2145707561"/>
            <ac:spMk id="2082" creationId="{A21A1364-A4D8-E77B-6BFB-515490CB4E7F}"/>
          </ac:spMkLst>
        </pc:spChg>
        <pc:spChg chg="mod">
          <ac:chgData name="David Modrak" userId="a441ea41-a2b3-4239-bd2a-8abb7ef788d0" providerId="ADAL" clId="{8698EC01-CC0B-4DA2-8089-AEA7173C8398}" dt="2023-03-29T02:30:04.942" v="1177" actId="692"/>
          <ac:spMkLst>
            <pc:docMk/>
            <pc:sldMk cId="1447936433" sldId="2145707561"/>
            <ac:spMk id="2083" creationId="{96448BEA-8707-4F5C-E777-AD6B67AC4716}"/>
          </ac:spMkLst>
        </pc:spChg>
        <pc:spChg chg="mod">
          <ac:chgData name="David Modrak" userId="a441ea41-a2b3-4239-bd2a-8abb7ef788d0" providerId="ADAL" clId="{8698EC01-CC0B-4DA2-8089-AEA7173C8398}" dt="2023-03-29T02:30:04.942" v="1177" actId="692"/>
          <ac:spMkLst>
            <pc:docMk/>
            <pc:sldMk cId="1447936433" sldId="2145707561"/>
            <ac:spMk id="2084" creationId="{71960472-D4B9-D9EB-9741-CE5A8CBCCC69}"/>
          </ac:spMkLst>
        </pc:spChg>
        <pc:spChg chg="mod">
          <ac:chgData name="David Modrak" userId="a441ea41-a2b3-4239-bd2a-8abb7ef788d0" providerId="ADAL" clId="{8698EC01-CC0B-4DA2-8089-AEA7173C8398}" dt="2023-03-29T02:30:04.942" v="1177" actId="692"/>
          <ac:spMkLst>
            <pc:docMk/>
            <pc:sldMk cId="1447936433" sldId="2145707561"/>
            <ac:spMk id="2085" creationId="{07324D8F-1CCB-3AE2-FDD1-EC580687F76D}"/>
          </ac:spMkLst>
        </pc:spChg>
        <pc:spChg chg="mod">
          <ac:chgData name="David Modrak" userId="a441ea41-a2b3-4239-bd2a-8abb7ef788d0" providerId="ADAL" clId="{8698EC01-CC0B-4DA2-8089-AEA7173C8398}" dt="2023-03-29T02:30:04.942" v="1177" actId="692"/>
          <ac:spMkLst>
            <pc:docMk/>
            <pc:sldMk cId="1447936433" sldId="2145707561"/>
            <ac:spMk id="2086" creationId="{79C0796E-E38A-36FC-CDC8-6D34738F22C3}"/>
          </ac:spMkLst>
        </pc:spChg>
        <pc:spChg chg="mod">
          <ac:chgData name="David Modrak" userId="a441ea41-a2b3-4239-bd2a-8abb7ef788d0" providerId="ADAL" clId="{8698EC01-CC0B-4DA2-8089-AEA7173C8398}" dt="2023-03-29T02:30:04.942" v="1177" actId="692"/>
          <ac:spMkLst>
            <pc:docMk/>
            <pc:sldMk cId="1447936433" sldId="2145707561"/>
            <ac:spMk id="2087" creationId="{B9586C6D-59C8-6267-8F90-D3BACC6267C5}"/>
          </ac:spMkLst>
        </pc:spChg>
        <pc:spChg chg="mod">
          <ac:chgData name="David Modrak" userId="a441ea41-a2b3-4239-bd2a-8abb7ef788d0" providerId="ADAL" clId="{8698EC01-CC0B-4DA2-8089-AEA7173C8398}" dt="2023-03-29T02:30:04.942" v="1177" actId="692"/>
          <ac:spMkLst>
            <pc:docMk/>
            <pc:sldMk cId="1447936433" sldId="2145707561"/>
            <ac:spMk id="2088" creationId="{4F827282-4AB5-4B99-DB46-3F7F54034943}"/>
          </ac:spMkLst>
        </pc:spChg>
        <pc:spChg chg="mod">
          <ac:chgData name="David Modrak" userId="a441ea41-a2b3-4239-bd2a-8abb7ef788d0" providerId="ADAL" clId="{8698EC01-CC0B-4DA2-8089-AEA7173C8398}" dt="2023-03-29T02:30:04.942" v="1177" actId="692"/>
          <ac:spMkLst>
            <pc:docMk/>
            <pc:sldMk cId="1447936433" sldId="2145707561"/>
            <ac:spMk id="2089" creationId="{C7ACEDDE-76E9-DB13-F5B1-1CF2C332221C}"/>
          </ac:spMkLst>
        </pc:spChg>
        <pc:spChg chg="mod">
          <ac:chgData name="David Modrak" userId="a441ea41-a2b3-4239-bd2a-8abb7ef788d0" providerId="ADAL" clId="{8698EC01-CC0B-4DA2-8089-AEA7173C8398}" dt="2023-03-29T02:30:04.942" v="1177" actId="692"/>
          <ac:spMkLst>
            <pc:docMk/>
            <pc:sldMk cId="1447936433" sldId="2145707561"/>
            <ac:spMk id="2090" creationId="{0009E104-A8EB-0242-8412-BC566E70E079}"/>
          </ac:spMkLst>
        </pc:spChg>
        <pc:spChg chg="mod">
          <ac:chgData name="David Modrak" userId="a441ea41-a2b3-4239-bd2a-8abb7ef788d0" providerId="ADAL" clId="{8698EC01-CC0B-4DA2-8089-AEA7173C8398}" dt="2023-03-29T02:30:04.942" v="1177" actId="692"/>
          <ac:spMkLst>
            <pc:docMk/>
            <pc:sldMk cId="1447936433" sldId="2145707561"/>
            <ac:spMk id="2091" creationId="{27EC0B3D-36F6-CF32-C85E-7CCFC4043332}"/>
          </ac:spMkLst>
        </pc:spChg>
        <pc:spChg chg="mod">
          <ac:chgData name="David Modrak" userId="a441ea41-a2b3-4239-bd2a-8abb7ef788d0" providerId="ADAL" clId="{8698EC01-CC0B-4DA2-8089-AEA7173C8398}" dt="2023-03-29T02:30:04.942" v="1177" actId="692"/>
          <ac:spMkLst>
            <pc:docMk/>
            <pc:sldMk cId="1447936433" sldId="2145707561"/>
            <ac:spMk id="2092" creationId="{FAD32E52-C373-C77A-66F5-20BF55757975}"/>
          </ac:spMkLst>
        </pc:spChg>
        <pc:spChg chg="mod">
          <ac:chgData name="David Modrak" userId="a441ea41-a2b3-4239-bd2a-8abb7ef788d0" providerId="ADAL" clId="{8698EC01-CC0B-4DA2-8089-AEA7173C8398}" dt="2023-03-29T02:30:04.942" v="1177" actId="692"/>
          <ac:spMkLst>
            <pc:docMk/>
            <pc:sldMk cId="1447936433" sldId="2145707561"/>
            <ac:spMk id="2093" creationId="{65F0E3B1-44CC-44A1-5731-B0E4AAF7EDA7}"/>
          </ac:spMkLst>
        </pc:spChg>
        <pc:spChg chg="mod">
          <ac:chgData name="David Modrak" userId="a441ea41-a2b3-4239-bd2a-8abb7ef788d0" providerId="ADAL" clId="{8698EC01-CC0B-4DA2-8089-AEA7173C8398}" dt="2023-03-29T02:30:04.942" v="1177" actId="692"/>
          <ac:spMkLst>
            <pc:docMk/>
            <pc:sldMk cId="1447936433" sldId="2145707561"/>
            <ac:spMk id="2094" creationId="{FC454D39-0EEE-677C-43FA-354284EC9629}"/>
          </ac:spMkLst>
        </pc:spChg>
        <pc:spChg chg="mod">
          <ac:chgData name="David Modrak" userId="a441ea41-a2b3-4239-bd2a-8abb7ef788d0" providerId="ADAL" clId="{8698EC01-CC0B-4DA2-8089-AEA7173C8398}" dt="2023-03-29T02:30:04.942" v="1177" actId="692"/>
          <ac:spMkLst>
            <pc:docMk/>
            <pc:sldMk cId="1447936433" sldId="2145707561"/>
            <ac:spMk id="2095" creationId="{DC81F482-3598-F0D5-41D2-BF70AFEB0E36}"/>
          </ac:spMkLst>
        </pc:spChg>
        <pc:spChg chg="mod">
          <ac:chgData name="David Modrak" userId="a441ea41-a2b3-4239-bd2a-8abb7ef788d0" providerId="ADAL" clId="{8698EC01-CC0B-4DA2-8089-AEA7173C8398}" dt="2023-03-29T02:30:04.942" v="1177" actId="692"/>
          <ac:spMkLst>
            <pc:docMk/>
            <pc:sldMk cId="1447936433" sldId="2145707561"/>
            <ac:spMk id="2096" creationId="{E5E6C4F5-8183-6D2D-BAE6-4999CD533C26}"/>
          </ac:spMkLst>
        </pc:spChg>
        <pc:spChg chg="mod">
          <ac:chgData name="David Modrak" userId="a441ea41-a2b3-4239-bd2a-8abb7ef788d0" providerId="ADAL" clId="{8698EC01-CC0B-4DA2-8089-AEA7173C8398}" dt="2023-03-29T02:30:04.942" v="1177" actId="692"/>
          <ac:spMkLst>
            <pc:docMk/>
            <pc:sldMk cId="1447936433" sldId="2145707561"/>
            <ac:spMk id="2097" creationId="{027E080B-5FAB-7CFF-7860-173DB3A62EE3}"/>
          </ac:spMkLst>
        </pc:spChg>
        <pc:spChg chg="mod">
          <ac:chgData name="David Modrak" userId="a441ea41-a2b3-4239-bd2a-8abb7ef788d0" providerId="ADAL" clId="{8698EC01-CC0B-4DA2-8089-AEA7173C8398}" dt="2023-03-29T02:30:04.942" v="1177" actId="692"/>
          <ac:spMkLst>
            <pc:docMk/>
            <pc:sldMk cId="1447936433" sldId="2145707561"/>
            <ac:spMk id="2098" creationId="{8FBCD62F-8385-5855-33EF-0CD9449A3AE8}"/>
          </ac:spMkLst>
        </pc:spChg>
        <pc:spChg chg="mod">
          <ac:chgData name="David Modrak" userId="a441ea41-a2b3-4239-bd2a-8abb7ef788d0" providerId="ADAL" clId="{8698EC01-CC0B-4DA2-8089-AEA7173C8398}" dt="2023-03-29T02:30:04.942" v="1177" actId="692"/>
          <ac:spMkLst>
            <pc:docMk/>
            <pc:sldMk cId="1447936433" sldId="2145707561"/>
            <ac:spMk id="2099" creationId="{A8C49602-056C-25E9-5D83-02D6BB233560}"/>
          </ac:spMkLst>
        </pc:spChg>
        <pc:spChg chg="mod">
          <ac:chgData name="David Modrak" userId="a441ea41-a2b3-4239-bd2a-8abb7ef788d0" providerId="ADAL" clId="{8698EC01-CC0B-4DA2-8089-AEA7173C8398}" dt="2023-03-29T02:30:04.942" v="1177" actId="692"/>
          <ac:spMkLst>
            <pc:docMk/>
            <pc:sldMk cId="1447936433" sldId="2145707561"/>
            <ac:spMk id="2100" creationId="{FA4A9B1B-0ACE-B362-3774-4101E92194FA}"/>
          </ac:spMkLst>
        </pc:spChg>
        <pc:spChg chg="mod">
          <ac:chgData name="David Modrak" userId="a441ea41-a2b3-4239-bd2a-8abb7ef788d0" providerId="ADAL" clId="{8698EC01-CC0B-4DA2-8089-AEA7173C8398}" dt="2023-03-29T02:30:04.942" v="1177" actId="692"/>
          <ac:spMkLst>
            <pc:docMk/>
            <pc:sldMk cId="1447936433" sldId="2145707561"/>
            <ac:spMk id="2101" creationId="{0C799A56-F2C2-E334-0814-3A7C519FEAAF}"/>
          </ac:spMkLst>
        </pc:spChg>
        <pc:spChg chg="mod">
          <ac:chgData name="David Modrak" userId="a441ea41-a2b3-4239-bd2a-8abb7ef788d0" providerId="ADAL" clId="{8698EC01-CC0B-4DA2-8089-AEA7173C8398}" dt="2023-03-29T02:30:04.942" v="1177" actId="692"/>
          <ac:spMkLst>
            <pc:docMk/>
            <pc:sldMk cId="1447936433" sldId="2145707561"/>
            <ac:spMk id="2102" creationId="{823941D4-CB5C-7AEE-1EAE-0F87D00096E0}"/>
          </ac:spMkLst>
        </pc:spChg>
        <pc:spChg chg="mod">
          <ac:chgData name="David Modrak" userId="a441ea41-a2b3-4239-bd2a-8abb7ef788d0" providerId="ADAL" clId="{8698EC01-CC0B-4DA2-8089-AEA7173C8398}" dt="2023-03-29T02:30:04.942" v="1177" actId="692"/>
          <ac:spMkLst>
            <pc:docMk/>
            <pc:sldMk cId="1447936433" sldId="2145707561"/>
            <ac:spMk id="2103" creationId="{8B548F3B-8197-74F7-B970-4506C27FCBD7}"/>
          </ac:spMkLst>
        </pc:spChg>
        <pc:spChg chg="mod">
          <ac:chgData name="David Modrak" userId="a441ea41-a2b3-4239-bd2a-8abb7ef788d0" providerId="ADAL" clId="{8698EC01-CC0B-4DA2-8089-AEA7173C8398}" dt="2023-03-29T02:30:04.942" v="1177" actId="692"/>
          <ac:spMkLst>
            <pc:docMk/>
            <pc:sldMk cId="1447936433" sldId="2145707561"/>
            <ac:spMk id="2104" creationId="{12EC3678-8DE9-FCB1-A299-6993E8AF946D}"/>
          </ac:spMkLst>
        </pc:spChg>
        <pc:spChg chg="mod">
          <ac:chgData name="David Modrak" userId="a441ea41-a2b3-4239-bd2a-8abb7ef788d0" providerId="ADAL" clId="{8698EC01-CC0B-4DA2-8089-AEA7173C8398}" dt="2023-03-29T02:30:04.942" v="1177" actId="692"/>
          <ac:spMkLst>
            <pc:docMk/>
            <pc:sldMk cId="1447936433" sldId="2145707561"/>
            <ac:spMk id="2105" creationId="{3BBB2BDD-7C31-BB52-9E8F-7CE907BA1EA6}"/>
          </ac:spMkLst>
        </pc:spChg>
        <pc:spChg chg="mod">
          <ac:chgData name="David Modrak" userId="a441ea41-a2b3-4239-bd2a-8abb7ef788d0" providerId="ADAL" clId="{8698EC01-CC0B-4DA2-8089-AEA7173C8398}" dt="2023-03-29T02:30:04.942" v="1177" actId="692"/>
          <ac:spMkLst>
            <pc:docMk/>
            <pc:sldMk cId="1447936433" sldId="2145707561"/>
            <ac:spMk id="2106" creationId="{3BD46B12-DF1F-88CE-525B-60A48A0DAD8C}"/>
          </ac:spMkLst>
        </pc:spChg>
        <pc:spChg chg="mod">
          <ac:chgData name="David Modrak" userId="a441ea41-a2b3-4239-bd2a-8abb7ef788d0" providerId="ADAL" clId="{8698EC01-CC0B-4DA2-8089-AEA7173C8398}" dt="2023-03-29T02:30:04.942" v="1177" actId="692"/>
          <ac:spMkLst>
            <pc:docMk/>
            <pc:sldMk cId="1447936433" sldId="2145707561"/>
            <ac:spMk id="2107" creationId="{D3578CC5-8608-9EB5-FEFD-AAAC7CA855C5}"/>
          </ac:spMkLst>
        </pc:spChg>
        <pc:spChg chg="mod">
          <ac:chgData name="David Modrak" userId="a441ea41-a2b3-4239-bd2a-8abb7ef788d0" providerId="ADAL" clId="{8698EC01-CC0B-4DA2-8089-AEA7173C8398}" dt="2023-03-29T02:30:04.942" v="1177" actId="692"/>
          <ac:spMkLst>
            <pc:docMk/>
            <pc:sldMk cId="1447936433" sldId="2145707561"/>
            <ac:spMk id="2108" creationId="{8400EF20-2F59-B0F1-691A-C7BCA29E2072}"/>
          </ac:spMkLst>
        </pc:spChg>
        <pc:spChg chg="mod">
          <ac:chgData name="David Modrak" userId="a441ea41-a2b3-4239-bd2a-8abb7ef788d0" providerId="ADAL" clId="{8698EC01-CC0B-4DA2-8089-AEA7173C8398}" dt="2023-03-29T02:30:04.942" v="1177" actId="692"/>
          <ac:spMkLst>
            <pc:docMk/>
            <pc:sldMk cId="1447936433" sldId="2145707561"/>
            <ac:spMk id="2109" creationId="{44330F2F-95C2-B1DE-0472-9AF5CDD9159E}"/>
          </ac:spMkLst>
        </pc:spChg>
        <pc:spChg chg="mod">
          <ac:chgData name="David Modrak" userId="a441ea41-a2b3-4239-bd2a-8abb7ef788d0" providerId="ADAL" clId="{8698EC01-CC0B-4DA2-8089-AEA7173C8398}" dt="2023-03-29T02:30:04.942" v="1177" actId="692"/>
          <ac:spMkLst>
            <pc:docMk/>
            <pc:sldMk cId="1447936433" sldId="2145707561"/>
            <ac:spMk id="2110" creationId="{35865591-2D2F-31C9-650E-93B5895FF2C5}"/>
          </ac:spMkLst>
        </pc:spChg>
        <pc:spChg chg="mod">
          <ac:chgData name="David Modrak" userId="a441ea41-a2b3-4239-bd2a-8abb7ef788d0" providerId="ADAL" clId="{8698EC01-CC0B-4DA2-8089-AEA7173C8398}" dt="2023-03-29T02:30:04.942" v="1177" actId="692"/>
          <ac:spMkLst>
            <pc:docMk/>
            <pc:sldMk cId="1447936433" sldId="2145707561"/>
            <ac:spMk id="2111" creationId="{47557FDD-0DA1-41FA-DFDD-DDFA8A84B8D4}"/>
          </ac:spMkLst>
        </pc:spChg>
        <pc:spChg chg="mod">
          <ac:chgData name="David Modrak" userId="a441ea41-a2b3-4239-bd2a-8abb7ef788d0" providerId="ADAL" clId="{8698EC01-CC0B-4DA2-8089-AEA7173C8398}" dt="2023-03-29T02:30:04.942" v="1177" actId="692"/>
          <ac:spMkLst>
            <pc:docMk/>
            <pc:sldMk cId="1447936433" sldId="2145707561"/>
            <ac:spMk id="2112" creationId="{3928F761-018F-FCCC-90D4-6606D470A68E}"/>
          </ac:spMkLst>
        </pc:spChg>
        <pc:spChg chg="mod">
          <ac:chgData name="David Modrak" userId="a441ea41-a2b3-4239-bd2a-8abb7ef788d0" providerId="ADAL" clId="{8698EC01-CC0B-4DA2-8089-AEA7173C8398}" dt="2023-03-29T02:30:04.942" v="1177" actId="692"/>
          <ac:spMkLst>
            <pc:docMk/>
            <pc:sldMk cId="1447936433" sldId="2145707561"/>
            <ac:spMk id="2113" creationId="{58F19220-4187-AAA8-F96D-0C7D4323F643}"/>
          </ac:spMkLst>
        </pc:spChg>
        <pc:spChg chg="mod">
          <ac:chgData name="David Modrak" userId="a441ea41-a2b3-4239-bd2a-8abb7ef788d0" providerId="ADAL" clId="{8698EC01-CC0B-4DA2-8089-AEA7173C8398}" dt="2023-03-29T02:30:04.942" v="1177" actId="692"/>
          <ac:spMkLst>
            <pc:docMk/>
            <pc:sldMk cId="1447936433" sldId="2145707561"/>
            <ac:spMk id="2114" creationId="{7F6E6302-CAD4-67B6-C6DA-722EEDB0586E}"/>
          </ac:spMkLst>
        </pc:spChg>
        <pc:spChg chg="mod">
          <ac:chgData name="David Modrak" userId="a441ea41-a2b3-4239-bd2a-8abb7ef788d0" providerId="ADAL" clId="{8698EC01-CC0B-4DA2-8089-AEA7173C8398}" dt="2023-03-29T02:30:04.942" v="1177" actId="692"/>
          <ac:spMkLst>
            <pc:docMk/>
            <pc:sldMk cId="1447936433" sldId="2145707561"/>
            <ac:spMk id="2115" creationId="{6D545239-850B-F637-DB2D-3F861537FC9F}"/>
          </ac:spMkLst>
        </pc:spChg>
        <pc:spChg chg="mod">
          <ac:chgData name="David Modrak" userId="a441ea41-a2b3-4239-bd2a-8abb7ef788d0" providerId="ADAL" clId="{8698EC01-CC0B-4DA2-8089-AEA7173C8398}" dt="2023-03-29T02:30:04.942" v="1177" actId="692"/>
          <ac:spMkLst>
            <pc:docMk/>
            <pc:sldMk cId="1447936433" sldId="2145707561"/>
            <ac:spMk id="2116" creationId="{0991A8F8-3B68-65A7-4940-628833161E2D}"/>
          </ac:spMkLst>
        </pc:spChg>
        <pc:spChg chg="mod">
          <ac:chgData name="David Modrak" userId="a441ea41-a2b3-4239-bd2a-8abb7ef788d0" providerId="ADAL" clId="{8698EC01-CC0B-4DA2-8089-AEA7173C8398}" dt="2023-03-29T02:30:04.942" v="1177" actId="692"/>
          <ac:spMkLst>
            <pc:docMk/>
            <pc:sldMk cId="1447936433" sldId="2145707561"/>
            <ac:spMk id="2117" creationId="{BBD1E1E4-0F53-D120-6D0D-9248574E8F73}"/>
          </ac:spMkLst>
        </pc:spChg>
        <pc:spChg chg="mod">
          <ac:chgData name="David Modrak" userId="a441ea41-a2b3-4239-bd2a-8abb7ef788d0" providerId="ADAL" clId="{8698EC01-CC0B-4DA2-8089-AEA7173C8398}" dt="2023-03-29T02:30:04.942" v="1177" actId="692"/>
          <ac:spMkLst>
            <pc:docMk/>
            <pc:sldMk cId="1447936433" sldId="2145707561"/>
            <ac:spMk id="2118" creationId="{06DBB152-7558-6882-5DD1-05BB745FA43A}"/>
          </ac:spMkLst>
        </pc:spChg>
        <pc:spChg chg="mod">
          <ac:chgData name="David Modrak" userId="a441ea41-a2b3-4239-bd2a-8abb7ef788d0" providerId="ADAL" clId="{8698EC01-CC0B-4DA2-8089-AEA7173C8398}" dt="2023-03-29T02:30:04.942" v="1177" actId="692"/>
          <ac:spMkLst>
            <pc:docMk/>
            <pc:sldMk cId="1447936433" sldId="2145707561"/>
            <ac:spMk id="2119" creationId="{53CEC0FE-8230-2765-B16B-FF9F93E29BCC}"/>
          </ac:spMkLst>
        </pc:spChg>
        <pc:spChg chg="mod">
          <ac:chgData name="David Modrak" userId="a441ea41-a2b3-4239-bd2a-8abb7ef788d0" providerId="ADAL" clId="{8698EC01-CC0B-4DA2-8089-AEA7173C8398}" dt="2023-03-29T02:30:04.942" v="1177" actId="692"/>
          <ac:spMkLst>
            <pc:docMk/>
            <pc:sldMk cId="1447936433" sldId="2145707561"/>
            <ac:spMk id="2120" creationId="{487F3274-6503-180B-A292-F3E8C773CD4A}"/>
          </ac:spMkLst>
        </pc:spChg>
        <pc:spChg chg="mod">
          <ac:chgData name="David Modrak" userId="a441ea41-a2b3-4239-bd2a-8abb7ef788d0" providerId="ADAL" clId="{8698EC01-CC0B-4DA2-8089-AEA7173C8398}" dt="2023-03-29T02:30:04.942" v="1177" actId="692"/>
          <ac:spMkLst>
            <pc:docMk/>
            <pc:sldMk cId="1447936433" sldId="2145707561"/>
            <ac:spMk id="2121" creationId="{589BBCAC-FC08-6DF7-A234-7562376B5C08}"/>
          </ac:spMkLst>
        </pc:spChg>
        <pc:spChg chg="mod">
          <ac:chgData name="David Modrak" userId="a441ea41-a2b3-4239-bd2a-8abb7ef788d0" providerId="ADAL" clId="{8698EC01-CC0B-4DA2-8089-AEA7173C8398}" dt="2023-03-29T02:30:04.942" v="1177" actId="692"/>
          <ac:spMkLst>
            <pc:docMk/>
            <pc:sldMk cId="1447936433" sldId="2145707561"/>
            <ac:spMk id="2122" creationId="{D553DE06-5D0D-AFBF-7191-DBBB269898D4}"/>
          </ac:spMkLst>
        </pc:spChg>
        <pc:spChg chg="mod">
          <ac:chgData name="David Modrak" userId="a441ea41-a2b3-4239-bd2a-8abb7ef788d0" providerId="ADAL" clId="{8698EC01-CC0B-4DA2-8089-AEA7173C8398}" dt="2023-03-29T02:30:04.942" v="1177" actId="692"/>
          <ac:spMkLst>
            <pc:docMk/>
            <pc:sldMk cId="1447936433" sldId="2145707561"/>
            <ac:spMk id="2123" creationId="{053E882A-FA34-6AE4-18FD-39742B0F6B44}"/>
          </ac:spMkLst>
        </pc:spChg>
        <pc:spChg chg="mod">
          <ac:chgData name="David Modrak" userId="a441ea41-a2b3-4239-bd2a-8abb7ef788d0" providerId="ADAL" clId="{8698EC01-CC0B-4DA2-8089-AEA7173C8398}" dt="2023-03-29T02:30:04.942" v="1177" actId="692"/>
          <ac:spMkLst>
            <pc:docMk/>
            <pc:sldMk cId="1447936433" sldId="2145707561"/>
            <ac:spMk id="2124" creationId="{B8D6CAB7-52B3-6E4D-468C-2D3214704793}"/>
          </ac:spMkLst>
        </pc:spChg>
        <pc:spChg chg="mod">
          <ac:chgData name="David Modrak" userId="a441ea41-a2b3-4239-bd2a-8abb7ef788d0" providerId="ADAL" clId="{8698EC01-CC0B-4DA2-8089-AEA7173C8398}" dt="2023-03-29T02:30:04.942" v="1177" actId="692"/>
          <ac:spMkLst>
            <pc:docMk/>
            <pc:sldMk cId="1447936433" sldId="2145707561"/>
            <ac:spMk id="2125" creationId="{68845ECC-2451-3B24-4339-6C1207E9028F}"/>
          </ac:spMkLst>
        </pc:spChg>
        <pc:spChg chg="mod">
          <ac:chgData name="David Modrak" userId="a441ea41-a2b3-4239-bd2a-8abb7ef788d0" providerId="ADAL" clId="{8698EC01-CC0B-4DA2-8089-AEA7173C8398}" dt="2023-03-29T02:30:04.942" v="1177" actId="692"/>
          <ac:spMkLst>
            <pc:docMk/>
            <pc:sldMk cId="1447936433" sldId="2145707561"/>
            <ac:spMk id="2126" creationId="{B4ACB480-0585-8A88-DC78-1FB42F7BDEFB}"/>
          </ac:spMkLst>
        </pc:spChg>
        <pc:spChg chg="mod">
          <ac:chgData name="David Modrak" userId="a441ea41-a2b3-4239-bd2a-8abb7ef788d0" providerId="ADAL" clId="{8698EC01-CC0B-4DA2-8089-AEA7173C8398}" dt="2023-03-29T02:30:04.942" v="1177" actId="692"/>
          <ac:spMkLst>
            <pc:docMk/>
            <pc:sldMk cId="1447936433" sldId="2145707561"/>
            <ac:spMk id="2127" creationId="{4332332A-CEA4-E71C-4B09-18D102B7C3D0}"/>
          </ac:spMkLst>
        </pc:spChg>
        <pc:spChg chg="mod">
          <ac:chgData name="David Modrak" userId="a441ea41-a2b3-4239-bd2a-8abb7ef788d0" providerId="ADAL" clId="{8698EC01-CC0B-4DA2-8089-AEA7173C8398}" dt="2023-03-29T02:30:04.942" v="1177" actId="692"/>
          <ac:spMkLst>
            <pc:docMk/>
            <pc:sldMk cId="1447936433" sldId="2145707561"/>
            <ac:spMk id="2128" creationId="{9703DAB1-BF88-D6DE-EA68-EE0A1026B425}"/>
          </ac:spMkLst>
        </pc:spChg>
        <pc:spChg chg="mod">
          <ac:chgData name="David Modrak" userId="a441ea41-a2b3-4239-bd2a-8abb7ef788d0" providerId="ADAL" clId="{8698EC01-CC0B-4DA2-8089-AEA7173C8398}" dt="2023-03-29T02:30:04.942" v="1177" actId="692"/>
          <ac:spMkLst>
            <pc:docMk/>
            <pc:sldMk cId="1447936433" sldId="2145707561"/>
            <ac:spMk id="2129" creationId="{1AF4297C-B403-9851-8D03-6BA415446F33}"/>
          </ac:spMkLst>
        </pc:spChg>
        <pc:spChg chg="mod">
          <ac:chgData name="David Modrak" userId="a441ea41-a2b3-4239-bd2a-8abb7ef788d0" providerId="ADAL" clId="{8698EC01-CC0B-4DA2-8089-AEA7173C8398}" dt="2023-03-29T02:30:04.942" v="1177" actId="692"/>
          <ac:spMkLst>
            <pc:docMk/>
            <pc:sldMk cId="1447936433" sldId="2145707561"/>
            <ac:spMk id="2130" creationId="{39931402-F288-25DD-7182-CE789D88F9BB}"/>
          </ac:spMkLst>
        </pc:spChg>
        <pc:spChg chg="mod">
          <ac:chgData name="David Modrak" userId="a441ea41-a2b3-4239-bd2a-8abb7ef788d0" providerId="ADAL" clId="{8698EC01-CC0B-4DA2-8089-AEA7173C8398}" dt="2023-03-29T02:30:04.942" v="1177" actId="692"/>
          <ac:spMkLst>
            <pc:docMk/>
            <pc:sldMk cId="1447936433" sldId="2145707561"/>
            <ac:spMk id="2131" creationId="{8AB298F6-8DEA-9339-A149-AD948341E352}"/>
          </ac:spMkLst>
        </pc:spChg>
        <pc:spChg chg="mod">
          <ac:chgData name="David Modrak" userId="a441ea41-a2b3-4239-bd2a-8abb7ef788d0" providerId="ADAL" clId="{8698EC01-CC0B-4DA2-8089-AEA7173C8398}" dt="2023-03-29T02:30:04.942" v="1177" actId="692"/>
          <ac:spMkLst>
            <pc:docMk/>
            <pc:sldMk cId="1447936433" sldId="2145707561"/>
            <ac:spMk id="2132" creationId="{936AE072-7A74-6594-F8D9-8C1AAAB3870C}"/>
          </ac:spMkLst>
        </pc:spChg>
        <pc:spChg chg="mod">
          <ac:chgData name="David Modrak" userId="a441ea41-a2b3-4239-bd2a-8abb7ef788d0" providerId="ADAL" clId="{8698EC01-CC0B-4DA2-8089-AEA7173C8398}" dt="2023-03-29T02:30:04.942" v="1177" actId="692"/>
          <ac:spMkLst>
            <pc:docMk/>
            <pc:sldMk cId="1447936433" sldId="2145707561"/>
            <ac:spMk id="2133" creationId="{9F59EC9D-B93B-81D9-E8D7-309698FBF377}"/>
          </ac:spMkLst>
        </pc:spChg>
        <pc:spChg chg="mod">
          <ac:chgData name="David Modrak" userId="a441ea41-a2b3-4239-bd2a-8abb7ef788d0" providerId="ADAL" clId="{8698EC01-CC0B-4DA2-8089-AEA7173C8398}" dt="2023-03-29T02:30:04.942" v="1177" actId="692"/>
          <ac:spMkLst>
            <pc:docMk/>
            <pc:sldMk cId="1447936433" sldId="2145707561"/>
            <ac:spMk id="2134" creationId="{981F75F3-C484-0D61-3792-9A131B7D48F6}"/>
          </ac:spMkLst>
        </pc:spChg>
        <pc:spChg chg="mod">
          <ac:chgData name="David Modrak" userId="a441ea41-a2b3-4239-bd2a-8abb7ef788d0" providerId="ADAL" clId="{8698EC01-CC0B-4DA2-8089-AEA7173C8398}" dt="2023-03-29T02:30:04.942" v="1177" actId="692"/>
          <ac:spMkLst>
            <pc:docMk/>
            <pc:sldMk cId="1447936433" sldId="2145707561"/>
            <ac:spMk id="2135" creationId="{51FDF06D-0499-1FB9-2834-055008F1EE76}"/>
          </ac:spMkLst>
        </pc:spChg>
        <pc:spChg chg="mod">
          <ac:chgData name="David Modrak" userId="a441ea41-a2b3-4239-bd2a-8abb7ef788d0" providerId="ADAL" clId="{8698EC01-CC0B-4DA2-8089-AEA7173C8398}" dt="2023-03-29T02:30:04.942" v="1177" actId="692"/>
          <ac:spMkLst>
            <pc:docMk/>
            <pc:sldMk cId="1447936433" sldId="2145707561"/>
            <ac:spMk id="2136" creationId="{BC02EDB0-5587-D155-AC53-E9276AD0E987}"/>
          </ac:spMkLst>
        </pc:spChg>
        <pc:spChg chg="mod">
          <ac:chgData name="David Modrak" userId="a441ea41-a2b3-4239-bd2a-8abb7ef788d0" providerId="ADAL" clId="{8698EC01-CC0B-4DA2-8089-AEA7173C8398}" dt="2023-03-29T02:30:04.942" v="1177" actId="692"/>
          <ac:spMkLst>
            <pc:docMk/>
            <pc:sldMk cId="1447936433" sldId="2145707561"/>
            <ac:spMk id="2137" creationId="{CD552F00-47B8-E5E1-D45D-54406B14B757}"/>
          </ac:spMkLst>
        </pc:spChg>
        <pc:spChg chg="mod">
          <ac:chgData name="David Modrak" userId="a441ea41-a2b3-4239-bd2a-8abb7ef788d0" providerId="ADAL" clId="{8698EC01-CC0B-4DA2-8089-AEA7173C8398}" dt="2023-03-29T02:30:04.942" v="1177" actId="692"/>
          <ac:spMkLst>
            <pc:docMk/>
            <pc:sldMk cId="1447936433" sldId="2145707561"/>
            <ac:spMk id="2138" creationId="{C736C8C4-860A-49AE-5EAA-520AAC351C10}"/>
          </ac:spMkLst>
        </pc:spChg>
        <pc:spChg chg="mod">
          <ac:chgData name="David Modrak" userId="a441ea41-a2b3-4239-bd2a-8abb7ef788d0" providerId="ADAL" clId="{8698EC01-CC0B-4DA2-8089-AEA7173C8398}" dt="2023-03-29T02:30:04.942" v="1177" actId="692"/>
          <ac:spMkLst>
            <pc:docMk/>
            <pc:sldMk cId="1447936433" sldId="2145707561"/>
            <ac:spMk id="2139" creationId="{5C05D656-EFF8-EFAF-52EF-FF41EC63546C}"/>
          </ac:spMkLst>
        </pc:spChg>
        <pc:spChg chg="mod">
          <ac:chgData name="David Modrak" userId="a441ea41-a2b3-4239-bd2a-8abb7ef788d0" providerId="ADAL" clId="{8698EC01-CC0B-4DA2-8089-AEA7173C8398}" dt="2023-03-29T02:30:04.942" v="1177" actId="692"/>
          <ac:spMkLst>
            <pc:docMk/>
            <pc:sldMk cId="1447936433" sldId="2145707561"/>
            <ac:spMk id="2140" creationId="{901EC464-3F2D-B051-98E2-B24C9F6216ED}"/>
          </ac:spMkLst>
        </pc:spChg>
        <pc:spChg chg="mod">
          <ac:chgData name="David Modrak" userId="a441ea41-a2b3-4239-bd2a-8abb7ef788d0" providerId="ADAL" clId="{8698EC01-CC0B-4DA2-8089-AEA7173C8398}" dt="2023-03-29T02:30:04.942" v="1177" actId="692"/>
          <ac:spMkLst>
            <pc:docMk/>
            <pc:sldMk cId="1447936433" sldId="2145707561"/>
            <ac:spMk id="2141" creationId="{2B702E2D-E52B-A4BF-013C-B3ACE7C80D36}"/>
          </ac:spMkLst>
        </pc:spChg>
        <pc:spChg chg="mod">
          <ac:chgData name="David Modrak" userId="a441ea41-a2b3-4239-bd2a-8abb7ef788d0" providerId="ADAL" clId="{8698EC01-CC0B-4DA2-8089-AEA7173C8398}" dt="2023-03-29T02:30:04.942" v="1177" actId="692"/>
          <ac:spMkLst>
            <pc:docMk/>
            <pc:sldMk cId="1447936433" sldId="2145707561"/>
            <ac:spMk id="2142" creationId="{E5A86392-6B03-C1E7-45D9-B3F3B91861D9}"/>
          </ac:spMkLst>
        </pc:spChg>
        <pc:spChg chg="mod">
          <ac:chgData name="David Modrak" userId="a441ea41-a2b3-4239-bd2a-8abb7ef788d0" providerId="ADAL" clId="{8698EC01-CC0B-4DA2-8089-AEA7173C8398}" dt="2023-03-29T02:30:04.942" v="1177" actId="692"/>
          <ac:spMkLst>
            <pc:docMk/>
            <pc:sldMk cId="1447936433" sldId="2145707561"/>
            <ac:spMk id="2143" creationId="{7557DE35-79F0-6B36-7B3C-F8ACB3320139}"/>
          </ac:spMkLst>
        </pc:spChg>
        <pc:spChg chg="mod">
          <ac:chgData name="David Modrak" userId="a441ea41-a2b3-4239-bd2a-8abb7ef788d0" providerId="ADAL" clId="{8698EC01-CC0B-4DA2-8089-AEA7173C8398}" dt="2023-03-29T02:30:04.942" v="1177" actId="692"/>
          <ac:spMkLst>
            <pc:docMk/>
            <pc:sldMk cId="1447936433" sldId="2145707561"/>
            <ac:spMk id="2144" creationId="{24F58855-5425-35FE-2665-8AB3F1878528}"/>
          </ac:spMkLst>
        </pc:spChg>
        <pc:spChg chg="mod">
          <ac:chgData name="David Modrak" userId="a441ea41-a2b3-4239-bd2a-8abb7ef788d0" providerId="ADAL" clId="{8698EC01-CC0B-4DA2-8089-AEA7173C8398}" dt="2023-03-29T02:30:04.942" v="1177" actId="692"/>
          <ac:spMkLst>
            <pc:docMk/>
            <pc:sldMk cId="1447936433" sldId="2145707561"/>
            <ac:spMk id="2145" creationId="{BFB98992-4552-5CD8-7B3B-10F42D7A5A8A}"/>
          </ac:spMkLst>
        </pc:spChg>
        <pc:spChg chg="mod">
          <ac:chgData name="David Modrak" userId="a441ea41-a2b3-4239-bd2a-8abb7ef788d0" providerId="ADAL" clId="{8698EC01-CC0B-4DA2-8089-AEA7173C8398}" dt="2023-03-29T02:30:04.942" v="1177" actId="692"/>
          <ac:spMkLst>
            <pc:docMk/>
            <pc:sldMk cId="1447936433" sldId="2145707561"/>
            <ac:spMk id="2146" creationId="{ECFFBA90-C482-5A21-DBC8-1D54E3FFD39C}"/>
          </ac:spMkLst>
        </pc:spChg>
        <pc:spChg chg="mod">
          <ac:chgData name="David Modrak" userId="a441ea41-a2b3-4239-bd2a-8abb7ef788d0" providerId="ADAL" clId="{8698EC01-CC0B-4DA2-8089-AEA7173C8398}" dt="2023-03-29T02:30:04.942" v="1177" actId="692"/>
          <ac:spMkLst>
            <pc:docMk/>
            <pc:sldMk cId="1447936433" sldId="2145707561"/>
            <ac:spMk id="2147" creationId="{CC9DBACB-3725-5B83-6456-7600D442EC1E}"/>
          </ac:spMkLst>
        </pc:spChg>
        <pc:spChg chg="mod">
          <ac:chgData name="David Modrak" userId="a441ea41-a2b3-4239-bd2a-8abb7ef788d0" providerId="ADAL" clId="{8698EC01-CC0B-4DA2-8089-AEA7173C8398}" dt="2023-03-29T02:30:04.942" v="1177" actId="692"/>
          <ac:spMkLst>
            <pc:docMk/>
            <pc:sldMk cId="1447936433" sldId="2145707561"/>
            <ac:spMk id="2148" creationId="{B53BD901-949E-9D5E-AF8C-588048B53ACC}"/>
          </ac:spMkLst>
        </pc:spChg>
        <pc:spChg chg="mod">
          <ac:chgData name="David Modrak" userId="a441ea41-a2b3-4239-bd2a-8abb7ef788d0" providerId="ADAL" clId="{8698EC01-CC0B-4DA2-8089-AEA7173C8398}" dt="2023-03-29T02:30:04.942" v="1177" actId="692"/>
          <ac:spMkLst>
            <pc:docMk/>
            <pc:sldMk cId="1447936433" sldId="2145707561"/>
            <ac:spMk id="2149" creationId="{1E3C9AC5-F2C1-EBD7-C809-9D4CF8EB30E0}"/>
          </ac:spMkLst>
        </pc:spChg>
        <pc:spChg chg="mod">
          <ac:chgData name="David Modrak" userId="a441ea41-a2b3-4239-bd2a-8abb7ef788d0" providerId="ADAL" clId="{8698EC01-CC0B-4DA2-8089-AEA7173C8398}" dt="2023-03-29T02:30:04.942" v="1177" actId="692"/>
          <ac:spMkLst>
            <pc:docMk/>
            <pc:sldMk cId="1447936433" sldId="2145707561"/>
            <ac:spMk id="2150" creationId="{C9C4F380-22FB-670A-C1E0-8357C7FAD2FA}"/>
          </ac:spMkLst>
        </pc:spChg>
        <pc:spChg chg="mod">
          <ac:chgData name="David Modrak" userId="a441ea41-a2b3-4239-bd2a-8abb7ef788d0" providerId="ADAL" clId="{8698EC01-CC0B-4DA2-8089-AEA7173C8398}" dt="2023-03-29T02:30:04.942" v="1177" actId="692"/>
          <ac:spMkLst>
            <pc:docMk/>
            <pc:sldMk cId="1447936433" sldId="2145707561"/>
            <ac:spMk id="2151" creationId="{6F51D547-3D2E-7184-15A6-3802DDA5A856}"/>
          </ac:spMkLst>
        </pc:spChg>
        <pc:spChg chg="mod">
          <ac:chgData name="David Modrak" userId="a441ea41-a2b3-4239-bd2a-8abb7ef788d0" providerId="ADAL" clId="{8698EC01-CC0B-4DA2-8089-AEA7173C8398}" dt="2023-03-29T02:30:04.942" v="1177" actId="692"/>
          <ac:spMkLst>
            <pc:docMk/>
            <pc:sldMk cId="1447936433" sldId="2145707561"/>
            <ac:spMk id="2152" creationId="{0588F811-B355-6F22-E6AC-AC7F98EDB1B1}"/>
          </ac:spMkLst>
        </pc:spChg>
        <pc:spChg chg="mod">
          <ac:chgData name="David Modrak" userId="a441ea41-a2b3-4239-bd2a-8abb7ef788d0" providerId="ADAL" clId="{8698EC01-CC0B-4DA2-8089-AEA7173C8398}" dt="2023-03-29T02:30:04.942" v="1177" actId="692"/>
          <ac:spMkLst>
            <pc:docMk/>
            <pc:sldMk cId="1447936433" sldId="2145707561"/>
            <ac:spMk id="2153" creationId="{DECA4614-D8EE-F351-77FA-1042454C65D0}"/>
          </ac:spMkLst>
        </pc:spChg>
        <pc:spChg chg="mod">
          <ac:chgData name="David Modrak" userId="a441ea41-a2b3-4239-bd2a-8abb7ef788d0" providerId="ADAL" clId="{8698EC01-CC0B-4DA2-8089-AEA7173C8398}" dt="2023-03-29T02:30:04.942" v="1177" actId="692"/>
          <ac:spMkLst>
            <pc:docMk/>
            <pc:sldMk cId="1447936433" sldId="2145707561"/>
            <ac:spMk id="2154" creationId="{2D2B5431-EA38-8AA3-5251-37B3A4A14666}"/>
          </ac:spMkLst>
        </pc:spChg>
        <pc:spChg chg="mod">
          <ac:chgData name="David Modrak" userId="a441ea41-a2b3-4239-bd2a-8abb7ef788d0" providerId="ADAL" clId="{8698EC01-CC0B-4DA2-8089-AEA7173C8398}" dt="2023-03-29T02:30:04.942" v="1177" actId="692"/>
          <ac:spMkLst>
            <pc:docMk/>
            <pc:sldMk cId="1447936433" sldId="2145707561"/>
            <ac:spMk id="2155" creationId="{905538DC-A533-22A5-D076-084DAEE9B0A9}"/>
          </ac:spMkLst>
        </pc:spChg>
        <pc:spChg chg="mod">
          <ac:chgData name="David Modrak" userId="a441ea41-a2b3-4239-bd2a-8abb7ef788d0" providerId="ADAL" clId="{8698EC01-CC0B-4DA2-8089-AEA7173C8398}" dt="2023-03-29T02:30:04.942" v="1177" actId="692"/>
          <ac:spMkLst>
            <pc:docMk/>
            <pc:sldMk cId="1447936433" sldId="2145707561"/>
            <ac:spMk id="2156" creationId="{C60EA6B5-2F34-7BBF-6289-3965319969FE}"/>
          </ac:spMkLst>
        </pc:spChg>
        <pc:spChg chg="mod">
          <ac:chgData name="David Modrak" userId="a441ea41-a2b3-4239-bd2a-8abb7ef788d0" providerId="ADAL" clId="{8698EC01-CC0B-4DA2-8089-AEA7173C8398}" dt="2023-03-29T02:30:04.942" v="1177" actId="692"/>
          <ac:spMkLst>
            <pc:docMk/>
            <pc:sldMk cId="1447936433" sldId="2145707561"/>
            <ac:spMk id="2157" creationId="{FBD8D6CC-7709-3573-C8BA-6BB7A01DEA22}"/>
          </ac:spMkLst>
        </pc:spChg>
        <pc:spChg chg="mod">
          <ac:chgData name="David Modrak" userId="a441ea41-a2b3-4239-bd2a-8abb7ef788d0" providerId="ADAL" clId="{8698EC01-CC0B-4DA2-8089-AEA7173C8398}" dt="2023-03-29T02:30:04.942" v="1177" actId="692"/>
          <ac:spMkLst>
            <pc:docMk/>
            <pc:sldMk cId="1447936433" sldId="2145707561"/>
            <ac:spMk id="2158" creationId="{A5594E86-00CA-1380-1F60-DA89AE0A5A52}"/>
          </ac:spMkLst>
        </pc:spChg>
        <pc:spChg chg="mod">
          <ac:chgData name="David Modrak" userId="a441ea41-a2b3-4239-bd2a-8abb7ef788d0" providerId="ADAL" clId="{8698EC01-CC0B-4DA2-8089-AEA7173C8398}" dt="2023-03-29T02:30:04.942" v="1177" actId="692"/>
          <ac:spMkLst>
            <pc:docMk/>
            <pc:sldMk cId="1447936433" sldId="2145707561"/>
            <ac:spMk id="2159" creationId="{3E129659-C6D7-B547-7023-4AD5CDFDD1FE}"/>
          </ac:spMkLst>
        </pc:spChg>
        <pc:spChg chg="mod">
          <ac:chgData name="David Modrak" userId="a441ea41-a2b3-4239-bd2a-8abb7ef788d0" providerId="ADAL" clId="{8698EC01-CC0B-4DA2-8089-AEA7173C8398}" dt="2023-03-29T02:30:04.942" v="1177" actId="692"/>
          <ac:spMkLst>
            <pc:docMk/>
            <pc:sldMk cId="1447936433" sldId="2145707561"/>
            <ac:spMk id="2160" creationId="{0710C815-6E1F-1F42-FC00-EE3E8B9D5020}"/>
          </ac:spMkLst>
        </pc:spChg>
        <pc:spChg chg="mod">
          <ac:chgData name="David Modrak" userId="a441ea41-a2b3-4239-bd2a-8abb7ef788d0" providerId="ADAL" clId="{8698EC01-CC0B-4DA2-8089-AEA7173C8398}" dt="2023-03-29T02:30:04.942" v="1177" actId="692"/>
          <ac:spMkLst>
            <pc:docMk/>
            <pc:sldMk cId="1447936433" sldId="2145707561"/>
            <ac:spMk id="2161" creationId="{80C7FBFF-7AD3-AA33-3EF0-B28557D5E02B}"/>
          </ac:spMkLst>
        </pc:spChg>
        <pc:spChg chg="mod">
          <ac:chgData name="David Modrak" userId="a441ea41-a2b3-4239-bd2a-8abb7ef788d0" providerId="ADAL" clId="{8698EC01-CC0B-4DA2-8089-AEA7173C8398}" dt="2023-03-29T02:30:04.942" v="1177" actId="692"/>
          <ac:spMkLst>
            <pc:docMk/>
            <pc:sldMk cId="1447936433" sldId="2145707561"/>
            <ac:spMk id="2162" creationId="{22263590-19E5-AB2D-C69D-D5682DF3C536}"/>
          </ac:spMkLst>
        </pc:spChg>
        <pc:spChg chg="mod">
          <ac:chgData name="David Modrak" userId="a441ea41-a2b3-4239-bd2a-8abb7ef788d0" providerId="ADAL" clId="{8698EC01-CC0B-4DA2-8089-AEA7173C8398}" dt="2023-03-29T02:30:04.942" v="1177" actId="692"/>
          <ac:spMkLst>
            <pc:docMk/>
            <pc:sldMk cId="1447936433" sldId="2145707561"/>
            <ac:spMk id="2163" creationId="{E9330071-60A1-7B81-215E-2AF1BF4B5FE3}"/>
          </ac:spMkLst>
        </pc:spChg>
        <pc:spChg chg="mod">
          <ac:chgData name="David Modrak" userId="a441ea41-a2b3-4239-bd2a-8abb7ef788d0" providerId="ADAL" clId="{8698EC01-CC0B-4DA2-8089-AEA7173C8398}" dt="2023-03-29T02:30:04.942" v="1177" actId="692"/>
          <ac:spMkLst>
            <pc:docMk/>
            <pc:sldMk cId="1447936433" sldId="2145707561"/>
            <ac:spMk id="2164" creationId="{3C91712A-90A3-6B17-CC31-9102B9EF0E49}"/>
          </ac:spMkLst>
        </pc:spChg>
        <pc:spChg chg="mod">
          <ac:chgData name="David Modrak" userId="a441ea41-a2b3-4239-bd2a-8abb7ef788d0" providerId="ADAL" clId="{8698EC01-CC0B-4DA2-8089-AEA7173C8398}" dt="2023-03-29T02:30:04.942" v="1177" actId="692"/>
          <ac:spMkLst>
            <pc:docMk/>
            <pc:sldMk cId="1447936433" sldId="2145707561"/>
            <ac:spMk id="2165" creationId="{FCFE7F56-8600-FC21-E4DE-008C4874DE41}"/>
          </ac:spMkLst>
        </pc:spChg>
        <pc:spChg chg="mod">
          <ac:chgData name="David Modrak" userId="a441ea41-a2b3-4239-bd2a-8abb7ef788d0" providerId="ADAL" clId="{8698EC01-CC0B-4DA2-8089-AEA7173C8398}" dt="2023-03-29T02:30:04.942" v="1177" actId="692"/>
          <ac:spMkLst>
            <pc:docMk/>
            <pc:sldMk cId="1447936433" sldId="2145707561"/>
            <ac:spMk id="2166" creationId="{96A8C5EF-85C8-857A-7FBE-C302986F799F}"/>
          </ac:spMkLst>
        </pc:spChg>
        <pc:spChg chg="mod">
          <ac:chgData name="David Modrak" userId="a441ea41-a2b3-4239-bd2a-8abb7ef788d0" providerId="ADAL" clId="{8698EC01-CC0B-4DA2-8089-AEA7173C8398}" dt="2023-03-29T02:30:04.942" v="1177" actId="692"/>
          <ac:spMkLst>
            <pc:docMk/>
            <pc:sldMk cId="1447936433" sldId="2145707561"/>
            <ac:spMk id="2167" creationId="{7EC5DAB7-5E62-2317-C724-E9B652373686}"/>
          </ac:spMkLst>
        </pc:spChg>
        <pc:spChg chg="mod">
          <ac:chgData name="David Modrak" userId="a441ea41-a2b3-4239-bd2a-8abb7ef788d0" providerId="ADAL" clId="{8698EC01-CC0B-4DA2-8089-AEA7173C8398}" dt="2023-03-29T02:30:04.942" v="1177" actId="692"/>
          <ac:spMkLst>
            <pc:docMk/>
            <pc:sldMk cId="1447936433" sldId="2145707561"/>
            <ac:spMk id="2168" creationId="{59A80687-9404-C39E-5DEA-FEE638EF0755}"/>
          </ac:spMkLst>
        </pc:spChg>
        <pc:spChg chg="mod">
          <ac:chgData name="David Modrak" userId="a441ea41-a2b3-4239-bd2a-8abb7ef788d0" providerId="ADAL" clId="{8698EC01-CC0B-4DA2-8089-AEA7173C8398}" dt="2023-03-29T02:30:04.942" v="1177" actId="692"/>
          <ac:spMkLst>
            <pc:docMk/>
            <pc:sldMk cId="1447936433" sldId="2145707561"/>
            <ac:spMk id="2169" creationId="{D05968DA-87C6-4B04-5BC5-302D5F3E5C67}"/>
          </ac:spMkLst>
        </pc:spChg>
        <pc:spChg chg="mod">
          <ac:chgData name="David Modrak" userId="a441ea41-a2b3-4239-bd2a-8abb7ef788d0" providerId="ADAL" clId="{8698EC01-CC0B-4DA2-8089-AEA7173C8398}" dt="2023-03-29T02:30:04.942" v="1177" actId="692"/>
          <ac:spMkLst>
            <pc:docMk/>
            <pc:sldMk cId="1447936433" sldId="2145707561"/>
            <ac:spMk id="2170" creationId="{08A586C6-7B36-01A4-6305-F3774B090770}"/>
          </ac:spMkLst>
        </pc:spChg>
        <pc:spChg chg="mod">
          <ac:chgData name="David Modrak" userId="a441ea41-a2b3-4239-bd2a-8abb7ef788d0" providerId="ADAL" clId="{8698EC01-CC0B-4DA2-8089-AEA7173C8398}" dt="2023-03-29T02:30:04.942" v="1177" actId="692"/>
          <ac:spMkLst>
            <pc:docMk/>
            <pc:sldMk cId="1447936433" sldId="2145707561"/>
            <ac:spMk id="2171" creationId="{E5AE3C9A-142E-AA22-5072-1EF6BC34CC1D}"/>
          </ac:spMkLst>
        </pc:spChg>
        <pc:spChg chg="mod">
          <ac:chgData name="David Modrak" userId="a441ea41-a2b3-4239-bd2a-8abb7ef788d0" providerId="ADAL" clId="{8698EC01-CC0B-4DA2-8089-AEA7173C8398}" dt="2023-03-29T02:30:04.942" v="1177" actId="692"/>
          <ac:spMkLst>
            <pc:docMk/>
            <pc:sldMk cId="1447936433" sldId="2145707561"/>
            <ac:spMk id="2172" creationId="{D58C44EB-63E3-4DFF-2510-1F6A56E3DB02}"/>
          </ac:spMkLst>
        </pc:spChg>
        <pc:spChg chg="mod">
          <ac:chgData name="David Modrak" userId="a441ea41-a2b3-4239-bd2a-8abb7ef788d0" providerId="ADAL" clId="{8698EC01-CC0B-4DA2-8089-AEA7173C8398}" dt="2023-03-29T02:30:04.942" v="1177" actId="692"/>
          <ac:spMkLst>
            <pc:docMk/>
            <pc:sldMk cId="1447936433" sldId="2145707561"/>
            <ac:spMk id="2173" creationId="{3DC0E211-4716-E50E-DCC9-88F6C6876FD7}"/>
          </ac:spMkLst>
        </pc:spChg>
        <pc:spChg chg="mod">
          <ac:chgData name="David Modrak" userId="a441ea41-a2b3-4239-bd2a-8abb7ef788d0" providerId="ADAL" clId="{8698EC01-CC0B-4DA2-8089-AEA7173C8398}" dt="2023-03-29T02:30:04.942" v="1177" actId="692"/>
          <ac:spMkLst>
            <pc:docMk/>
            <pc:sldMk cId="1447936433" sldId="2145707561"/>
            <ac:spMk id="2174" creationId="{697A5EA1-75A8-DF0C-3BBE-8809D2D55213}"/>
          </ac:spMkLst>
        </pc:spChg>
        <pc:spChg chg="mod">
          <ac:chgData name="David Modrak" userId="a441ea41-a2b3-4239-bd2a-8abb7ef788d0" providerId="ADAL" clId="{8698EC01-CC0B-4DA2-8089-AEA7173C8398}" dt="2023-03-29T02:30:04.942" v="1177" actId="692"/>
          <ac:spMkLst>
            <pc:docMk/>
            <pc:sldMk cId="1447936433" sldId="2145707561"/>
            <ac:spMk id="2175" creationId="{BE10CD7E-4240-E01B-9078-666CC3BBC60B}"/>
          </ac:spMkLst>
        </pc:spChg>
        <pc:spChg chg="mod">
          <ac:chgData name="David Modrak" userId="a441ea41-a2b3-4239-bd2a-8abb7ef788d0" providerId="ADAL" clId="{8698EC01-CC0B-4DA2-8089-AEA7173C8398}" dt="2023-03-29T02:30:04.942" v="1177" actId="692"/>
          <ac:spMkLst>
            <pc:docMk/>
            <pc:sldMk cId="1447936433" sldId="2145707561"/>
            <ac:spMk id="2176" creationId="{FB687530-E4FF-7870-455A-FE986A899CA7}"/>
          </ac:spMkLst>
        </pc:spChg>
        <pc:spChg chg="mod">
          <ac:chgData name="David Modrak" userId="a441ea41-a2b3-4239-bd2a-8abb7ef788d0" providerId="ADAL" clId="{8698EC01-CC0B-4DA2-8089-AEA7173C8398}" dt="2023-03-29T02:30:04.942" v="1177" actId="692"/>
          <ac:spMkLst>
            <pc:docMk/>
            <pc:sldMk cId="1447936433" sldId="2145707561"/>
            <ac:spMk id="2177" creationId="{743B6CA7-1AD7-CD09-349C-98981C266468}"/>
          </ac:spMkLst>
        </pc:spChg>
        <pc:spChg chg="add mod">
          <ac:chgData name="David Modrak" userId="a441ea41-a2b3-4239-bd2a-8abb7ef788d0" providerId="ADAL" clId="{8698EC01-CC0B-4DA2-8089-AEA7173C8398}" dt="2023-03-29T14:46:33.483" v="1359" actId="164"/>
          <ac:spMkLst>
            <pc:docMk/>
            <pc:sldMk cId="1447936433" sldId="2145707561"/>
            <ac:spMk id="2181" creationId="{6CACA040-9A7C-FA1D-F014-C04B292E21CC}"/>
          </ac:spMkLst>
        </pc:spChg>
        <pc:spChg chg="add mod">
          <ac:chgData name="David Modrak" userId="a441ea41-a2b3-4239-bd2a-8abb7ef788d0" providerId="ADAL" clId="{8698EC01-CC0B-4DA2-8089-AEA7173C8398}" dt="2023-03-29T14:46:33.483" v="1359" actId="164"/>
          <ac:spMkLst>
            <pc:docMk/>
            <pc:sldMk cId="1447936433" sldId="2145707561"/>
            <ac:spMk id="2182" creationId="{F08218B7-1F1D-7BE2-A1F2-4A1595B2704D}"/>
          </ac:spMkLst>
        </pc:spChg>
        <pc:spChg chg="add mod">
          <ac:chgData name="David Modrak" userId="a441ea41-a2b3-4239-bd2a-8abb7ef788d0" providerId="ADAL" clId="{8698EC01-CC0B-4DA2-8089-AEA7173C8398}" dt="2023-03-29T14:46:33.483" v="1359" actId="164"/>
          <ac:spMkLst>
            <pc:docMk/>
            <pc:sldMk cId="1447936433" sldId="2145707561"/>
            <ac:spMk id="2183" creationId="{D2B192A0-B6EE-56A7-4B48-EC343D625C6B}"/>
          </ac:spMkLst>
        </pc:spChg>
        <pc:spChg chg="add mod">
          <ac:chgData name="David Modrak" userId="a441ea41-a2b3-4239-bd2a-8abb7ef788d0" providerId="ADAL" clId="{8698EC01-CC0B-4DA2-8089-AEA7173C8398}" dt="2023-03-29T14:46:33.483" v="1359" actId="164"/>
          <ac:spMkLst>
            <pc:docMk/>
            <pc:sldMk cId="1447936433" sldId="2145707561"/>
            <ac:spMk id="2184" creationId="{EEB66F19-CEC1-A7BC-82FD-62ECBB32EE72}"/>
          </ac:spMkLst>
        </pc:spChg>
        <pc:spChg chg="add mod">
          <ac:chgData name="David Modrak" userId="a441ea41-a2b3-4239-bd2a-8abb7ef788d0" providerId="ADAL" clId="{8698EC01-CC0B-4DA2-8089-AEA7173C8398}" dt="2023-03-29T14:46:42.750" v="1360" actId="164"/>
          <ac:spMkLst>
            <pc:docMk/>
            <pc:sldMk cId="1447936433" sldId="2145707561"/>
            <ac:spMk id="2185" creationId="{34634309-F55D-918F-4692-5C29C734AF1E}"/>
          </ac:spMkLst>
        </pc:spChg>
        <pc:spChg chg="add mod">
          <ac:chgData name="David Modrak" userId="a441ea41-a2b3-4239-bd2a-8abb7ef788d0" providerId="ADAL" clId="{8698EC01-CC0B-4DA2-8089-AEA7173C8398}" dt="2023-03-29T14:46:42.750" v="1360" actId="164"/>
          <ac:spMkLst>
            <pc:docMk/>
            <pc:sldMk cId="1447936433" sldId="2145707561"/>
            <ac:spMk id="2186" creationId="{55649A1B-F39F-7F50-3BD4-A20D9B234782}"/>
          </ac:spMkLst>
        </pc:spChg>
        <pc:spChg chg="add mod">
          <ac:chgData name="David Modrak" userId="a441ea41-a2b3-4239-bd2a-8abb7ef788d0" providerId="ADAL" clId="{8698EC01-CC0B-4DA2-8089-AEA7173C8398}" dt="2023-03-29T14:46:42.750" v="1360" actId="164"/>
          <ac:spMkLst>
            <pc:docMk/>
            <pc:sldMk cId="1447936433" sldId="2145707561"/>
            <ac:spMk id="2187" creationId="{28FD9C13-C6E4-0268-E5FF-5E01F6273D56}"/>
          </ac:spMkLst>
        </pc:spChg>
        <pc:spChg chg="add mod">
          <ac:chgData name="David Modrak" userId="a441ea41-a2b3-4239-bd2a-8abb7ef788d0" providerId="ADAL" clId="{8698EC01-CC0B-4DA2-8089-AEA7173C8398}" dt="2023-03-29T14:46:42.750" v="1360" actId="164"/>
          <ac:spMkLst>
            <pc:docMk/>
            <pc:sldMk cId="1447936433" sldId="2145707561"/>
            <ac:spMk id="2188" creationId="{652554AA-DED2-768F-E933-83FA599BE5C7}"/>
          </ac:spMkLst>
        </pc:spChg>
        <pc:spChg chg="add mod">
          <ac:chgData name="David Modrak" userId="a441ea41-a2b3-4239-bd2a-8abb7ef788d0" providerId="ADAL" clId="{8698EC01-CC0B-4DA2-8089-AEA7173C8398}" dt="2023-03-29T14:46:33.483" v="1359" actId="164"/>
          <ac:spMkLst>
            <pc:docMk/>
            <pc:sldMk cId="1447936433" sldId="2145707561"/>
            <ac:spMk id="2194" creationId="{22ADB20A-7157-801C-A845-CC5AB2BB7ED8}"/>
          </ac:spMkLst>
        </pc:spChg>
        <pc:grpChg chg="add mod">
          <ac:chgData name="David Modrak" userId="a441ea41-a2b3-4239-bd2a-8abb7ef788d0" providerId="ADAL" clId="{8698EC01-CC0B-4DA2-8089-AEA7173C8398}" dt="2023-03-28T19:55:35.319" v="558" actId="165"/>
          <ac:grpSpMkLst>
            <pc:docMk/>
            <pc:sldMk cId="1447936433" sldId="2145707561"/>
            <ac:grpSpMk id="25" creationId="{A8FFEA63-06F9-F985-AEB9-95E0C863C27E}"/>
          </ac:grpSpMkLst>
        </pc:grpChg>
        <pc:grpChg chg="add mod">
          <ac:chgData name="David Modrak" userId="a441ea41-a2b3-4239-bd2a-8abb7ef788d0" providerId="ADAL" clId="{8698EC01-CC0B-4DA2-8089-AEA7173C8398}" dt="2023-03-28T19:55:35.319" v="558" actId="165"/>
          <ac:grpSpMkLst>
            <pc:docMk/>
            <pc:sldMk cId="1447936433" sldId="2145707561"/>
            <ac:grpSpMk id="26" creationId="{DD06CE4A-1E8D-C608-873E-7F4D9EDC6EC9}"/>
          </ac:grpSpMkLst>
        </pc:grpChg>
        <pc:grpChg chg="add del mod topLvl">
          <ac:chgData name="David Modrak" userId="a441ea41-a2b3-4239-bd2a-8abb7ef788d0" providerId="ADAL" clId="{8698EC01-CC0B-4DA2-8089-AEA7173C8398}" dt="2023-03-28T19:57:19.201" v="571" actId="478"/>
          <ac:grpSpMkLst>
            <pc:docMk/>
            <pc:sldMk cId="1447936433" sldId="2145707561"/>
            <ac:grpSpMk id="35" creationId="{11B54798-B220-7530-FDAC-736B1A7B7D05}"/>
          </ac:grpSpMkLst>
        </pc:grpChg>
        <pc:grpChg chg="add del mod topLvl">
          <ac:chgData name="David Modrak" userId="a441ea41-a2b3-4239-bd2a-8abb7ef788d0" providerId="ADAL" clId="{8698EC01-CC0B-4DA2-8089-AEA7173C8398}" dt="2023-03-28T19:57:19.201" v="571" actId="478"/>
          <ac:grpSpMkLst>
            <pc:docMk/>
            <pc:sldMk cId="1447936433" sldId="2145707561"/>
            <ac:grpSpMk id="36" creationId="{92606602-5C05-2AB6-6FFC-55D3B51783FE}"/>
          </ac:grpSpMkLst>
        </pc:grpChg>
        <pc:grpChg chg="mod">
          <ac:chgData name="David Modrak" userId="a441ea41-a2b3-4239-bd2a-8abb7ef788d0" providerId="ADAL" clId="{8698EC01-CC0B-4DA2-8089-AEA7173C8398}" dt="2023-03-28T19:55:35.319" v="558" actId="165"/>
          <ac:grpSpMkLst>
            <pc:docMk/>
            <pc:sldMk cId="1447936433" sldId="2145707561"/>
            <ac:grpSpMk id="39" creationId="{617DDFEA-5B40-13A9-7F5C-DFA482C6F0A0}"/>
          </ac:grpSpMkLst>
        </pc:grpChg>
        <pc:grpChg chg="mod">
          <ac:chgData name="David Modrak" userId="a441ea41-a2b3-4239-bd2a-8abb7ef788d0" providerId="ADAL" clId="{8698EC01-CC0B-4DA2-8089-AEA7173C8398}" dt="2023-03-28T19:55:35.319" v="558" actId="165"/>
          <ac:grpSpMkLst>
            <pc:docMk/>
            <pc:sldMk cId="1447936433" sldId="2145707561"/>
            <ac:grpSpMk id="40" creationId="{9170DC0D-615F-954C-D8F2-C922B0D3D831}"/>
          </ac:grpSpMkLst>
        </pc:grpChg>
        <pc:grpChg chg="add del mod topLvl">
          <ac:chgData name="David Modrak" userId="a441ea41-a2b3-4239-bd2a-8abb7ef788d0" providerId="ADAL" clId="{8698EC01-CC0B-4DA2-8089-AEA7173C8398}" dt="2023-03-28T19:57:19.201" v="571" actId="478"/>
          <ac:grpSpMkLst>
            <pc:docMk/>
            <pc:sldMk cId="1447936433" sldId="2145707561"/>
            <ac:grpSpMk id="54" creationId="{A26DB0A8-F9FB-26E1-68CA-F4B55F2D7934}"/>
          </ac:grpSpMkLst>
        </pc:grpChg>
        <pc:grpChg chg="mod">
          <ac:chgData name="David Modrak" userId="a441ea41-a2b3-4239-bd2a-8abb7ef788d0" providerId="ADAL" clId="{8698EC01-CC0B-4DA2-8089-AEA7173C8398}" dt="2023-03-28T19:55:35.319" v="558" actId="165"/>
          <ac:grpSpMkLst>
            <pc:docMk/>
            <pc:sldMk cId="1447936433" sldId="2145707561"/>
            <ac:grpSpMk id="57" creationId="{8342491B-2BC5-71F6-7D62-EA583C2874FA}"/>
          </ac:grpSpMkLst>
        </pc:grpChg>
        <pc:grpChg chg="mod">
          <ac:chgData name="David Modrak" userId="a441ea41-a2b3-4239-bd2a-8abb7ef788d0" providerId="ADAL" clId="{8698EC01-CC0B-4DA2-8089-AEA7173C8398}" dt="2023-03-28T19:55:35.319" v="558" actId="165"/>
          <ac:grpSpMkLst>
            <pc:docMk/>
            <pc:sldMk cId="1447936433" sldId="2145707561"/>
            <ac:grpSpMk id="58" creationId="{FC12345C-D493-A065-7008-555D9858F070}"/>
          </ac:grpSpMkLst>
        </pc:grpChg>
        <pc:grpChg chg="add mod topLvl">
          <ac:chgData name="David Modrak" userId="a441ea41-a2b3-4239-bd2a-8abb7ef788d0" providerId="ADAL" clId="{8698EC01-CC0B-4DA2-8089-AEA7173C8398}" dt="2023-03-28T19:57:08.447" v="570" actId="164"/>
          <ac:grpSpMkLst>
            <pc:docMk/>
            <pc:sldMk cId="1447936433" sldId="2145707561"/>
            <ac:grpSpMk id="72" creationId="{C7C0B1D5-BF60-948D-81EC-4B1AD147EFD5}"/>
          </ac:grpSpMkLst>
        </pc:grpChg>
        <pc:grpChg chg="mod">
          <ac:chgData name="David Modrak" userId="a441ea41-a2b3-4239-bd2a-8abb7ef788d0" providerId="ADAL" clId="{8698EC01-CC0B-4DA2-8089-AEA7173C8398}" dt="2023-03-28T19:55:35.319" v="558" actId="165"/>
          <ac:grpSpMkLst>
            <pc:docMk/>
            <pc:sldMk cId="1447936433" sldId="2145707561"/>
            <ac:grpSpMk id="75" creationId="{039BB2A2-4D8E-362C-34B6-4264E29D5782}"/>
          </ac:grpSpMkLst>
        </pc:grpChg>
        <pc:grpChg chg="mod">
          <ac:chgData name="David Modrak" userId="a441ea41-a2b3-4239-bd2a-8abb7ef788d0" providerId="ADAL" clId="{8698EC01-CC0B-4DA2-8089-AEA7173C8398}" dt="2023-03-28T19:55:35.319" v="558" actId="165"/>
          <ac:grpSpMkLst>
            <pc:docMk/>
            <pc:sldMk cId="1447936433" sldId="2145707561"/>
            <ac:grpSpMk id="76" creationId="{8F2BFB1E-B215-1D50-6EE7-8E3E2EA151B4}"/>
          </ac:grpSpMkLst>
        </pc:grpChg>
        <pc:grpChg chg="add del mod">
          <ac:chgData name="David Modrak" userId="a441ea41-a2b3-4239-bd2a-8abb7ef788d0" providerId="ADAL" clId="{8698EC01-CC0B-4DA2-8089-AEA7173C8398}" dt="2023-03-28T19:55:35.319" v="558" actId="165"/>
          <ac:grpSpMkLst>
            <pc:docMk/>
            <pc:sldMk cId="1447936433" sldId="2145707561"/>
            <ac:grpSpMk id="90" creationId="{A58275D9-CFF9-7D62-F16F-1960012BF299}"/>
          </ac:grpSpMkLst>
        </pc:grpChg>
        <pc:grpChg chg="add mod ord">
          <ac:chgData name="David Modrak" userId="a441ea41-a2b3-4239-bd2a-8abb7ef788d0" providerId="ADAL" clId="{8698EC01-CC0B-4DA2-8089-AEA7173C8398}" dt="2023-03-29T14:46:52.599" v="1361" actId="164"/>
          <ac:grpSpMkLst>
            <pc:docMk/>
            <pc:sldMk cId="1447936433" sldId="2145707561"/>
            <ac:grpSpMk id="93" creationId="{351C8B17-02C1-CB4C-D9FA-867A7691BAA8}"/>
          </ac:grpSpMkLst>
        </pc:grpChg>
        <pc:grpChg chg="add mod">
          <ac:chgData name="David Modrak" userId="a441ea41-a2b3-4239-bd2a-8abb7ef788d0" providerId="ADAL" clId="{8698EC01-CC0B-4DA2-8089-AEA7173C8398}" dt="2023-03-29T14:47:01.338" v="1362" actId="164"/>
          <ac:grpSpMkLst>
            <pc:docMk/>
            <pc:sldMk cId="1447936433" sldId="2145707561"/>
            <ac:grpSpMk id="94" creationId="{2B5A006A-6897-ADD2-9B19-73D885BC836E}"/>
          </ac:grpSpMkLst>
        </pc:grpChg>
        <pc:grpChg chg="mod">
          <ac:chgData name="David Modrak" userId="a441ea41-a2b3-4239-bd2a-8abb7ef788d0" providerId="ADAL" clId="{8698EC01-CC0B-4DA2-8089-AEA7173C8398}" dt="2023-03-28T19:57:25.114" v="572"/>
          <ac:grpSpMkLst>
            <pc:docMk/>
            <pc:sldMk cId="1447936433" sldId="2145707561"/>
            <ac:grpSpMk id="95" creationId="{5CB8C0F7-3BB4-2C7F-50C8-9CEF9049EE4F}"/>
          </ac:grpSpMkLst>
        </pc:grpChg>
        <pc:grpChg chg="mod">
          <ac:chgData name="David Modrak" userId="a441ea41-a2b3-4239-bd2a-8abb7ef788d0" providerId="ADAL" clId="{8698EC01-CC0B-4DA2-8089-AEA7173C8398}" dt="2023-03-28T19:57:25.114" v="572"/>
          <ac:grpSpMkLst>
            <pc:docMk/>
            <pc:sldMk cId="1447936433" sldId="2145707561"/>
            <ac:grpSpMk id="99" creationId="{44F4369F-9EBA-1033-46D9-14AF4FDB387F}"/>
          </ac:grpSpMkLst>
        </pc:grpChg>
        <pc:grpChg chg="mod">
          <ac:chgData name="David Modrak" userId="a441ea41-a2b3-4239-bd2a-8abb7ef788d0" providerId="ADAL" clId="{8698EC01-CC0B-4DA2-8089-AEA7173C8398}" dt="2023-03-28T19:57:25.114" v="572"/>
          <ac:grpSpMkLst>
            <pc:docMk/>
            <pc:sldMk cId="1447936433" sldId="2145707561"/>
            <ac:grpSpMk id="100" creationId="{BC22C513-7673-31BD-F62A-BB6F36F20CEF}"/>
          </ac:grpSpMkLst>
        </pc:grpChg>
        <pc:grpChg chg="add mod">
          <ac:chgData name="David Modrak" userId="a441ea41-a2b3-4239-bd2a-8abb7ef788d0" providerId="ADAL" clId="{8698EC01-CC0B-4DA2-8089-AEA7173C8398}" dt="2023-03-29T14:46:33.483" v="1359" actId="164"/>
          <ac:grpSpMkLst>
            <pc:docMk/>
            <pc:sldMk cId="1447936433" sldId="2145707561"/>
            <ac:grpSpMk id="114" creationId="{0AE22957-5A5A-EC75-A41C-9275E9105DE3}"/>
          </ac:grpSpMkLst>
        </pc:grpChg>
        <pc:grpChg chg="mod">
          <ac:chgData name="David Modrak" userId="a441ea41-a2b3-4239-bd2a-8abb7ef788d0" providerId="ADAL" clId="{8698EC01-CC0B-4DA2-8089-AEA7173C8398}" dt="2023-03-28T19:57:25.284" v="573"/>
          <ac:grpSpMkLst>
            <pc:docMk/>
            <pc:sldMk cId="1447936433" sldId="2145707561"/>
            <ac:grpSpMk id="115" creationId="{3FAE1E38-AC6B-66A0-A0DA-2FD4969A8CA3}"/>
          </ac:grpSpMkLst>
        </pc:grpChg>
        <pc:grpChg chg="mod">
          <ac:chgData name="David Modrak" userId="a441ea41-a2b3-4239-bd2a-8abb7ef788d0" providerId="ADAL" clId="{8698EC01-CC0B-4DA2-8089-AEA7173C8398}" dt="2023-03-28T19:57:25.284" v="573"/>
          <ac:grpSpMkLst>
            <pc:docMk/>
            <pc:sldMk cId="1447936433" sldId="2145707561"/>
            <ac:grpSpMk id="119" creationId="{75FACD7F-1872-510C-B1FE-DB03F8887E2E}"/>
          </ac:grpSpMkLst>
        </pc:grpChg>
        <pc:grpChg chg="mod">
          <ac:chgData name="David Modrak" userId="a441ea41-a2b3-4239-bd2a-8abb7ef788d0" providerId="ADAL" clId="{8698EC01-CC0B-4DA2-8089-AEA7173C8398}" dt="2023-03-28T19:57:25.284" v="573"/>
          <ac:grpSpMkLst>
            <pc:docMk/>
            <pc:sldMk cId="1447936433" sldId="2145707561"/>
            <ac:grpSpMk id="120" creationId="{40A24615-0A3F-97D2-9C79-77BBFE943B87}"/>
          </ac:grpSpMkLst>
        </pc:grpChg>
        <pc:grpChg chg="add mod">
          <ac:chgData name="David Modrak" userId="a441ea41-a2b3-4239-bd2a-8abb7ef788d0" providerId="ADAL" clId="{8698EC01-CC0B-4DA2-8089-AEA7173C8398}" dt="2023-03-29T14:46:42.750" v="1360" actId="164"/>
          <ac:grpSpMkLst>
            <pc:docMk/>
            <pc:sldMk cId="1447936433" sldId="2145707561"/>
            <ac:grpSpMk id="134" creationId="{1D02E70C-C4F4-789B-F300-4D09C78767FD}"/>
          </ac:grpSpMkLst>
        </pc:grpChg>
        <pc:grpChg chg="mod">
          <ac:chgData name="David Modrak" userId="a441ea41-a2b3-4239-bd2a-8abb7ef788d0" providerId="ADAL" clId="{8698EC01-CC0B-4DA2-8089-AEA7173C8398}" dt="2023-03-28T19:57:25.479" v="574"/>
          <ac:grpSpMkLst>
            <pc:docMk/>
            <pc:sldMk cId="1447936433" sldId="2145707561"/>
            <ac:grpSpMk id="135" creationId="{C8EF2ACB-4F79-4510-BD94-CE47918EC5B9}"/>
          </ac:grpSpMkLst>
        </pc:grpChg>
        <pc:grpChg chg="mod">
          <ac:chgData name="David Modrak" userId="a441ea41-a2b3-4239-bd2a-8abb7ef788d0" providerId="ADAL" clId="{8698EC01-CC0B-4DA2-8089-AEA7173C8398}" dt="2023-03-28T19:57:25.479" v="574"/>
          <ac:grpSpMkLst>
            <pc:docMk/>
            <pc:sldMk cId="1447936433" sldId="2145707561"/>
            <ac:grpSpMk id="139" creationId="{E91731F4-9F8E-6751-33D6-A8B89038B6CB}"/>
          </ac:grpSpMkLst>
        </pc:grpChg>
        <pc:grpChg chg="mod">
          <ac:chgData name="David Modrak" userId="a441ea41-a2b3-4239-bd2a-8abb7ef788d0" providerId="ADAL" clId="{8698EC01-CC0B-4DA2-8089-AEA7173C8398}" dt="2023-03-28T19:57:25.479" v="574"/>
          <ac:grpSpMkLst>
            <pc:docMk/>
            <pc:sldMk cId="1447936433" sldId="2145707561"/>
            <ac:grpSpMk id="140" creationId="{38BA76A9-DF57-B5CF-A111-CB2861854D8B}"/>
          </ac:grpSpMkLst>
        </pc:grpChg>
        <pc:grpChg chg="add del mod">
          <ac:chgData name="David Modrak" userId="a441ea41-a2b3-4239-bd2a-8abb7ef788d0" providerId="ADAL" clId="{8698EC01-CC0B-4DA2-8089-AEA7173C8398}" dt="2023-03-29T01:59:38.534" v="907" actId="478"/>
          <ac:grpSpMkLst>
            <pc:docMk/>
            <pc:sldMk cId="1447936433" sldId="2145707561"/>
            <ac:grpSpMk id="154" creationId="{7B274CCC-AF2B-36FE-D753-FCF7C820F9AD}"/>
          </ac:grpSpMkLst>
        </pc:grpChg>
        <pc:grpChg chg="mod">
          <ac:chgData name="David Modrak" userId="a441ea41-a2b3-4239-bd2a-8abb7ef788d0" providerId="ADAL" clId="{8698EC01-CC0B-4DA2-8089-AEA7173C8398}" dt="2023-03-29T01:44:32.643" v="629"/>
          <ac:grpSpMkLst>
            <pc:docMk/>
            <pc:sldMk cId="1447936433" sldId="2145707561"/>
            <ac:grpSpMk id="157" creationId="{56B2DFAA-3B6C-CA52-78A3-E685ADDAEAC6}"/>
          </ac:grpSpMkLst>
        </pc:grpChg>
        <pc:grpChg chg="mod">
          <ac:chgData name="David Modrak" userId="a441ea41-a2b3-4239-bd2a-8abb7ef788d0" providerId="ADAL" clId="{8698EC01-CC0B-4DA2-8089-AEA7173C8398}" dt="2023-03-29T01:44:32.643" v="629"/>
          <ac:grpSpMkLst>
            <pc:docMk/>
            <pc:sldMk cId="1447936433" sldId="2145707561"/>
            <ac:grpSpMk id="158" creationId="{E94CD435-F76F-8427-3B74-5FD604CFCAD9}"/>
          </ac:grpSpMkLst>
        </pc:grpChg>
        <pc:grpChg chg="mod">
          <ac:chgData name="David Modrak" userId="a441ea41-a2b3-4239-bd2a-8abb7ef788d0" providerId="ADAL" clId="{8698EC01-CC0B-4DA2-8089-AEA7173C8398}" dt="2023-03-29T01:44:32.643" v="629"/>
          <ac:grpSpMkLst>
            <pc:docMk/>
            <pc:sldMk cId="1447936433" sldId="2145707561"/>
            <ac:grpSpMk id="159" creationId="{9F44E284-48BE-087A-171A-96E74EC15A30}"/>
          </ac:grpSpMkLst>
        </pc:grpChg>
        <pc:grpChg chg="mod">
          <ac:chgData name="David Modrak" userId="a441ea41-a2b3-4239-bd2a-8abb7ef788d0" providerId="ADAL" clId="{8698EC01-CC0B-4DA2-8089-AEA7173C8398}" dt="2023-03-29T01:44:32.643" v="629"/>
          <ac:grpSpMkLst>
            <pc:docMk/>
            <pc:sldMk cId="1447936433" sldId="2145707561"/>
            <ac:grpSpMk id="161" creationId="{42EBE341-7899-10FB-EC59-41EF35945CDF}"/>
          </ac:grpSpMkLst>
        </pc:grpChg>
        <pc:grpChg chg="mod">
          <ac:chgData name="David Modrak" userId="a441ea41-a2b3-4239-bd2a-8abb7ef788d0" providerId="ADAL" clId="{8698EC01-CC0B-4DA2-8089-AEA7173C8398}" dt="2023-03-29T01:44:32.643" v="629"/>
          <ac:grpSpMkLst>
            <pc:docMk/>
            <pc:sldMk cId="1447936433" sldId="2145707561"/>
            <ac:grpSpMk id="177" creationId="{5DCC6A51-7A0B-2702-FE58-3EED0C6A8DBA}"/>
          </ac:grpSpMkLst>
        </pc:grpChg>
        <pc:grpChg chg="mod">
          <ac:chgData name="David Modrak" userId="a441ea41-a2b3-4239-bd2a-8abb7ef788d0" providerId="ADAL" clId="{8698EC01-CC0B-4DA2-8089-AEA7173C8398}" dt="2023-03-29T01:44:32.643" v="629"/>
          <ac:grpSpMkLst>
            <pc:docMk/>
            <pc:sldMk cId="1447936433" sldId="2145707561"/>
            <ac:grpSpMk id="180" creationId="{50FE867F-A5EB-809E-FB61-84AD1026D94B}"/>
          </ac:grpSpMkLst>
        </pc:grpChg>
        <pc:grpChg chg="mod">
          <ac:chgData name="David Modrak" userId="a441ea41-a2b3-4239-bd2a-8abb7ef788d0" providerId="ADAL" clId="{8698EC01-CC0B-4DA2-8089-AEA7173C8398}" dt="2023-03-29T01:44:32.643" v="629"/>
          <ac:grpSpMkLst>
            <pc:docMk/>
            <pc:sldMk cId="1447936433" sldId="2145707561"/>
            <ac:grpSpMk id="184" creationId="{B6555565-682C-7309-B60F-949097207D68}"/>
          </ac:grpSpMkLst>
        </pc:grpChg>
        <pc:grpChg chg="mod">
          <ac:chgData name="David Modrak" userId="a441ea41-a2b3-4239-bd2a-8abb7ef788d0" providerId="ADAL" clId="{8698EC01-CC0B-4DA2-8089-AEA7173C8398}" dt="2023-03-29T01:44:32.643" v="629"/>
          <ac:grpSpMkLst>
            <pc:docMk/>
            <pc:sldMk cId="1447936433" sldId="2145707561"/>
            <ac:grpSpMk id="185" creationId="{B61538D3-A510-43BF-E262-8FA2573F75E9}"/>
          </ac:grpSpMkLst>
        </pc:grpChg>
        <pc:grpChg chg="mod">
          <ac:chgData name="David Modrak" userId="a441ea41-a2b3-4239-bd2a-8abb7ef788d0" providerId="ADAL" clId="{8698EC01-CC0B-4DA2-8089-AEA7173C8398}" dt="2023-03-29T01:44:32.643" v="629"/>
          <ac:grpSpMkLst>
            <pc:docMk/>
            <pc:sldMk cId="1447936433" sldId="2145707561"/>
            <ac:grpSpMk id="186" creationId="{CE32BD59-9D3A-820D-9BB7-2C895567FB8D}"/>
          </ac:grpSpMkLst>
        </pc:grpChg>
        <pc:grpChg chg="mod">
          <ac:chgData name="David Modrak" userId="a441ea41-a2b3-4239-bd2a-8abb7ef788d0" providerId="ADAL" clId="{8698EC01-CC0B-4DA2-8089-AEA7173C8398}" dt="2023-03-29T01:44:32.643" v="629"/>
          <ac:grpSpMkLst>
            <pc:docMk/>
            <pc:sldMk cId="1447936433" sldId="2145707561"/>
            <ac:grpSpMk id="187" creationId="{17306739-FE04-DEF8-673E-B9CFE2D4C3BE}"/>
          </ac:grpSpMkLst>
        </pc:grpChg>
        <pc:grpChg chg="mod">
          <ac:chgData name="David Modrak" userId="a441ea41-a2b3-4239-bd2a-8abb7ef788d0" providerId="ADAL" clId="{8698EC01-CC0B-4DA2-8089-AEA7173C8398}" dt="2023-03-29T01:44:32.643" v="629"/>
          <ac:grpSpMkLst>
            <pc:docMk/>
            <pc:sldMk cId="1447936433" sldId="2145707561"/>
            <ac:grpSpMk id="188" creationId="{3B28BD11-1FA8-3099-C40F-9DECA837E6D7}"/>
          </ac:grpSpMkLst>
        </pc:grpChg>
        <pc:grpChg chg="mod">
          <ac:chgData name="David Modrak" userId="a441ea41-a2b3-4239-bd2a-8abb7ef788d0" providerId="ADAL" clId="{8698EC01-CC0B-4DA2-8089-AEA7173C8398}" dt="2023-03-29T01:44:32.643" v="629"/>
          <ac:grpSpMkLst>
            <pc:docMk/>
            <pc:sldMk cId="1447936433" sldId="2145707561"/>
            <ac:grpSpMk id="189" creationId="{0EFA1667-13FA-85AF-4193-B8E9C0E2FE61}"/>
          </ac:grpSpMkLst>
        </pc:grpChg>
        <pc:grpChg chg="mod">
          <ac:chgData name="David Modrak" userId="a441ea41-a2b3-4239-bd2a-8abb7ef788d0" providerId="ADAL" clId="{8698EC01-CC0B-4DA2-8089-AEA7173C8398}" dt="2023-03-29T01:44:32.643" v="629"/>
          <ac:grpSpMkLst>
            <pc:docMk/>
            <pc:sldMk cId="1447936433" sldId="2145707561"/>
            <ac:grpSpMk id="190" creationId="{54AD3717-BB58-AC48-C7D0-7A6583E86967}"/>
          </ac:grpSpMkLst>
        </pc:grpChg>
        <pc:grpChg chg="mod">
          <ac:chgData name="David Modrak" userId="a441ea41-a2b3-4239-bd2a-8abb7ef788d0" providerId="ADAL" clId="{8698EC01-CC0B-4DA2-8089-AEA7173C8398}" dt="2023-03-29T01:44:32.643" v="629"/>
          <ac:grpSpMkLst>
            <pc:docMk/>
            <pc:sldMk cId="1447936433" sldId="2145707561"/>
            <ac:grpSpMk id="191" creationId="{1087A029-B1F1-3DFA-24E9-8D81445F23FA}"/>
          </ac:grpSpMkLst>
        </pc:grpChg>
        <pc:grpChg chg="mod">
          <ac:chgData name="David Modrak" userId="a441ea41-a2b3-4239-bd2a-8abb7ef788d0" providerId="ADAL" clId="{8698EC01-CC0B-4DA2-8089-AEA7173C8398}" dt="2023-03-29T01:44:32.643" v="629"/>
          <ac:grpSpMkLst>
            <pc:docMk/>
            <pc:sldMk cId="1447936433" sldId="2145707561"/>
            <ac:grpSpMk id="192" creationId="{17A160C3-5DCE-562C-D18B-1EA46D955388}"/>
          </ac:grpSpMkLst>
        </pc:grpChg>
        <pc:grpChg chg="mod">
          <ac:chgData name="David Modrak" userId="a441ea41-a2b3-4239-bd2a-8abb7ef788d0" providerId="ADAL" clId="{8698EC01-CC0B-4DA2-8089-AEA7173C8398}" dt="2023-03-29T01:44:32.643" v="629"/>
          <ac:grpSpMkLst>
            <pc:docMk/>
            <pc:sldMk cId="1447936433" sldId="2145707561"/>
            <ac:grpSpMk id="193" creationId="{ACE100C1-1C6A-1FD1-3924-9058A986CD47}"/>
          </ac:grpSpMkLst>
        </pc:grpChg>
        <pc:grpChg chg="mod">
          <ac:chgData name="David Modrak" userId="a441ea41-a2b3-4239-bd2a-8abb7ef788d0" providerId="ADAL" clId="{8698EC01-CC0B-4DA2-8089-AEA7173C8398}" dt="2023-03-29T01:44:32.643" v="629"/>
          <ac:grpSpMkLst>
            <pc:docMk/>
            <pc:sldMk cId="1447936433" sldId="2145707561"/>
            <ac:grpSpMk id="194" creationId="{83F61E52-E5DD-A214-1773-CC7E05C7378F}"/>
          </ac:grpSpMkLst>
        </pc:grpChg>
        <pc:grpChg chg="mod">
          <ac:chgData name="David Modrak" userId="a441ea41-a2b3-4239-bd2a-8abb7ef788d0" providerId="ADAL" clId="{8698EC01-CC0B-4DA2-8089-AEA7173C8398}" dt="2023-03-29T01:44:32.643" v="629"/>
          <ac:grpSpMkLst>
            <pc:docMk/>
            <pc:sldMk cId="1447936433" sldId="2145707561"/>
            <ac:grpSpMk id="195" creationId="{BFACCC5A-8CF2-B580-B7FD-A7DEC9ECA8F4}"/>
          </ac:grpSpMkLst>
        </pc:grpChg>
        <pc:grpChg chg="mod">
          <ac:chgData name="David Modrak" userId="a441ea41-a2b3-4239-bd2a-8abb7ef788d0" providerId="ADAL" clId="{8698EC01-CC0B-4DA2-8089-AEA7173C8398}" dt="2023-03-29T01:44:32.643" v="629"/>
          <ac:grpSpMkLst>
            <pc:docMk/>
            <pc:sldMk cId="1447936433" sldId="2145707561"/>
            <ac:grpSpMk id="196" creationId="{7BA11E95-E416-3698-0437-E96ED94EC1B6}"/>
          </ac:grpSpMkLst>
        </pc:grpChg>
        <pc:grpChg chg="mod">
          <ac:chgData name="David Modrak" userId="a441ea41-a2b3-4239-bd2a-8abb7ef788d0" providerId="ADAL" clId="{8698EC01-CC0B-4DA2-8089-AEA7173C8398}" dt="2023-03-29T01:44:32.643" v="629"/>
          <ac:grpSpMkLst>
            <pc:docMk/>
            <pc:sldMk cId="1447936433" sldId="2145707561"/>
            <ac:grpSpMk id="197" creationId="{6E45E4E4-FA18-8867-2624-183C75405CFF}"/>
          </ac:grpSpMkLst>
        </pc:grpChg>
        <pc:grpChg chg="mod">
          <ac:chgData name="David Modrak" userId="a441ea41-a2b3-4239-bd2a-8abb7ef788d0" providerId="ADAL" clId="{8698EC01-CC0B-4DA2-8089-AEA7173C8398}" dt="2023-03-29T01:44:32.643" v="629"/>
          <ac:grpSpMkLst>
            <pc:docMk/>
            <pc:sldMk cId="1447936433" sldId="2145707561"/>
            <ac:grpSpMk id="198" creationId="{0DC73744-6A37-527C-3F57-32F0BDC9E15E}"/>
          </ac:grpSpMkLst>
        </pc:grpChg>
        <pc:grpChg chg="mod">
          <ac:chgData name="David Modrak" userId="a441ea41-a2b3-4239-bd2a-8abb7ef788d0" providerId="ADAL" clId="{8698EC01-CC0B-4DA2-8089-AEA7173C8398}" dt="2023-03-29T01:44:32.643" v="629"/>
          <ac:grpSpMkLst>
            <pc:docMk/>
            <pc:sldMk cId="1447936433" sldId="2145707561"/>
            <ac:grpSpMk id="199" creationId="{7E12C0D5-5FB2-EE62-EE39-86B954F0E516}"/>
          </ac:grpSpMkLst>
        </pc:grpChg>
        <pc:grpChg chg="mod">
          <ac:chgData name="David Modrak" userId="a441ea41-a2b3-4239-bd2a-8abb7ef788d0" providerId="ADAL" clId="{8698EC01-CC0B-4DA2-8089-AEA7173C8398}" dt="2023-03-29T01:44:32.643" v="629"/>
          <ac:grpSpMkLst>
            <pc:docMk/>
            <pc:sldMk cId="1447936433" sldId="2145707561"/>
            <ac:grpSpMk id="200" creationId="{CAD619E3-6EBA-5E54-B259-6F258B452DC7}"/>
          </ac:grpSpMkLst>
        </pc:grpChg>
        <pc:grpChg chg="mod">
          <ac:chgData name="David Modrak" userId="a441ea41-a2b3-4239-bd2a-8abb7ef788d0" providerId="ADAL" clId="{8698EC01-CC0B-4DA2-8089-AEA7173C8398}" dt="2023-03-29T01:44:32.643" v="629"/>
          <ac:grpSpMkLst>
            <pc:docMk/>
            <pc:sldMk cId="1447936433" sldId="2145707561"/>
            <ac:grpSpMk id="201" creationId="{5150D564-8765-8964-65AB-4F4EF5416AC8}"/>
          </ac:grpSpMkLst>
        </pc:grpChg>
        <pc:grpChg chg="mod">
          <ac:chgData name="David Modrak" userId="a441ea41-a2b3-4239-bd2a-8abb7ef788d0" providerId="ADAL" clId="{8698EC01-CC0B-4DA2-8089-AEA7173C8398}" dt="2023-03-29T01:44:32.643" v="629"/>
          <ac:grpSpMkLst>
            <pc:docMk/>
            <pc:sldMk cId="1447936433" sldId="2145707561"/>
            <ac:grpSpMk id="202" creationId="{33BFB7F0-3E29-1F7C-7FD5-46EA94AC7D59}"/>
          </ac:grpSpMkLst>
        </pc:grpChg>
        <pc:grpChg chg="mod">
          <ac:chgData name="David Modrak" userId="a441ea41-a2b3-4239-bd2a-8abb7ef788d0" providerId="ADAL" clId="{8698EC01-CC0B-4DA2-8089-AEA7173C8398}" dt="2023-03-29T01:44:32.643" v="629"/>
          <ac:grpSpMkLst>
            <pc:docMk/>
            <pc:sldMk cId="1447936433" sldId="2145707561"/>
            <ac:grpSpMk id="203" creationId="{E756DD1F-E434-4801-24EE-9262F4067095}"/>
          </ac:grpSpMkLst>
        </pc:grpChg>
        <pc:grpChg chg="mod">
          <ac:chgData name="David Modrak" userId="a441ea41-a2b3-4239-bd2a-8abb7ef788d0" providerId="ADAL" clId="{8698EC01-CC0B-4DA2-8089-AEA7173C8398}" dt="2023-03-29T01:44:32.643" v="629"/>
          <ac:grpSpMkLst>
            <pc:docMk/>
            <pc:sldMk cId="1447936433" sldId="2145707561"/>
            <ac:grpSpMk id="204" creationId="{D542F4D6-CAD6-B1B3-1231-8E15882658FE}"/>
          </ac:grpSpMkLst>
        </pc:grpChg>
        <pc:grpChg chg="mod">
          <ac:chgData name="David Modrak" userId="a441ea41-a2b3-4239-bd2a-8abb7ef788d0" providerId="ADAL" clId="{8698EC01-CC0B-4DA2-8089-AEA7173C8398}" dt="2023-03-29T01:44:32.643" v="629"/>
          <ac:grpSpMkLst>
            <pc:docMk/>
            <pc:sldMk cId="1447936433" sldId="2145707561"/>
            <ac:grpSpMk id="205" creationId="{B335B6A0-0BBE-3AB4-43EE-2B8DB6D1D6ED}"/>
          </ac:grpSpMkLst>
        </pc:grpChg>
        <pc:grpChg chg="mod">
          <ac:chgData name="David Modrak" userId="a441ea41-a2b3-4239-bd2a-8abb7ef788d0" providerId="ADAL" clId="{8698EC01-CC0B-4DA2-8089-AEA7173C8398}" dt="2023-03-29T01:44:32.643" v="629"/>
          <ac:grpSpMkLst>
            <pc:docMk/>
            <pc:sldMk cId="1447936433" sldId="2145707561"/>
            <ac:grpSpMk id="206" creationId="{BF2501BA-487A-E4D9-4D33-274E853BFD60}"/>
          </ac:grpSpMkLst>
        </pc:grpChg>
        <pc:grpChg chg="mod">
          <ac:chgData name="David Modrak" userId="a441ea41-a2b3-4239-bd2a-8abb7ef788d0" providerId="ADAL" clId="{8698EC01-CC0B-4DA2-8089-AEA7173C8398}" dt="2023-03-29T01:44:32.643" v="629"/>
          <ac:grpSpMkLst>
            <pc:docMk/>
            <pc:sldMk cId="1447936433" sldId="2145707561"/>
            <ac:grpSpMk id="207" creationId="{8EC28653-7259-1843-CDD8-09F4561CA9DF}"/>
          </ac:grpSpMkLst>
        </pc:grpChg>
        <pc:grpChg chg="mod">
          <ac:chgData name="David Modrak" userId="a441ea41-a2b3-4239-bd2a-8abb7ef788d0" providerId="ADAL" clId="{8698EC01-CC0B-4DA2-8089-AEA7173C8398}" dt="2023-03-29T01:44:32.643" v="629"/>
          <ac:grpSpMkLst>
            <pc:docMk/>
            <pc:sldMk cId="1447936433" sldId="2145707561"/>
            <ac:grpSpMk id="208" creationId="{1A202E05-3EA7-97CF-6C73-A9442300B3D0}"/>
          </ac:grpSpMkLst>
        </pc:grpChg>
        <pc:grpChg chg="mod">
          <ac:chgData name="David Modrak" userId="a441ea41-a2b3-4239-bd2a-8abb7ef788d0" providerId="ADAL" clId="{8698EC01-CC0B-4DA2-8089-AEA7173C8398}" dt="2023-03-29T01:44:32.643" v="629"/>
          <ac:grpSpMkLst>
            <pc:docMk/>
            <pc:sldMk cId="1447936433" sldId="2145707561"/>
            <ac:grpSpMk id="209" creationId="{C5FF49F2-85DB-849C-F9EF-A00530E2F5D5}"/>
          </ac:grpSpMkLst>
        </pc:grpChg>
        <pc:grpChg chg="mod">
          <ac:chgData name="David Modrak" userId="a441ea41-a2b3-4239-bd2a-8abb7ef788d0" providerId="ADAL" clId="{8698EC01-CC0B-4DA2-8089-AEA7173C8398}" dt="2023-03-29T01:44:32.643" v="629"/>
          <ac:grpSpMkLst>
            <pc:docMk/>
            <pc:sldMk cId="1447936433" sldId="2145707561"/>
            <ac:grpSpMk id="263" creationId="{758BAF9C-2757-838F-D504-43F0E3FEE2A5}"/>
          </ac:grpSpMkLst>
        </pc:grpChg>
        <pc:grpChg chg="mod">
          <ac:chgData name="David Modrak" userId="a441ea41-a2b3-4239-bd2a-8abb7ef788d0" providerId="ADAL" clId="{8698EC01-CC0B-4DA2-8089-AEA7173C8398}" dt="2023-03-29T01:44:32.643" v="629"/>
          <ac:grpSpMkLst>
            <pc:docMk/>
            <pc:sldMk cId="1447936433" sldId="2145707561"/>
            <ac:grpSpMk id="264" creationId="{12BC4C2D-EE7F-7661-4E0C-50256032337D}"/>
          </ac:grpSpMkLst>
        </pc:grpChg>
        <pc:grpChg chg="mod">
          <ac:chgData name="David Modrak" userId="a441ea41-a2b3-4239-bd2a-8abb7ef788d0" providerId="ADAL" clId="{8698EC01-CC0B-4DA2-8089-AEA7173C8398}" dt="2023-03-29T01:44:32.643" v="629"/>
          <ac:grpSpMkLst>
            <pc:docMk/>
            <pc:sldMk cId="1447936433" sldId="2145707561"/>
            <ac:grpSpMk id="265" creationId="{521992A6-EB71-017D-C6C1-D3270E006492}"/>
          </ac:grpSpMkLst>
        </pc:grpChg>
        <pc:grpChg chg="mod">
          <ac:chgData name="David Modrak" userId="a441ea41-a2b3-4239-bd2a-8abb7ef788d0" providerId="ADAL" clId="{8698EC01-CC0B-4DA2-8089-AEA7173C8398}" dt="2023-03-29T01:44:32.643" v="629"/>
          <ac:grpSpMkLst>
            <pc:docMk/>
            <pc:sldMk cId="1447936433" sldId="2145707561"/>
            <ac:grpSpMk id="266" creationId="{96B2B49E-8F27-A55A-6F7A-B8E0F489BA70}"/>
          </ac:grpSpMkLst>
        </pc:grpChg>
        <pc:grpChg chg="mod">
          <ac:chgData name="David Modrak" userId="a441ea41-a2b3-4239-bd2a-8abb7ef788d0" providerId="ADAL" clId="{8698EC01-CC0B-4DA2-8089-AEA7173C8398}" dt="2023-03-29T01:44:32.643" v="629"/>
          <ac:grpSpMkLst>
            <pc:docMk/>
            <pc:sldMk cId="1447936433" sldId="2145707561"/>
            <ac:grpSpMk id="267" creationId="{19A0E0E5-9328-B15D-432F-BC278D025C45}"/>
          </ac:grpSpMkLst>
        </pc:grpChg>
        <pc:grpChg chg="mod">
          <ac:chgData name="David Modrak" userId="a441ea41-a2b3-4239-bd2a-8abb7ef788d0" providerId="ADAL" clId="{8698EC01-CC0B-4DA2-8089-AEA7173C8398}" dt="2023-03-29T01:44:32.643" v="629"/>
          <ac:grpSpMkLst>
            <pc:docMk/>
            <pc:sldMk cId="1447936433" sldId="2145707561"/>
            <ac:grpSpMk id="268" creationId="{3BBAF886-4CD9-995B-254B-AC8B038F5C65}"/>
          </ac:grpSpMkLst>
        </pc:grpChg>
        <pc:grpChg chg="mod">
          <ac:chgData name="David Modrak" userId="a441ea41-a2b3-4239-bd2a-8abb7ef788d0" providerId="ADAL" clId="{8698EC01-CC0B-4DA2-8089-AEA7173C8398}" dt="2023-03-29T01:44:32.643" v="629"/>
          <ac:grpSpMkLst>
            <pc:docMk/>
            <pc:sldMk cId="1447936433" sldId="2145707561"/>
            <ac:grpSpMk id="269" creationId="{28D8EAEB-C801-418C-76AB-52A3A6683E43}"/>
          </ac:grpSpMkLst>
        </pc:grpChg>
        <pc:grpChg chg="mod">
          <ac:chgData name="David Modrak" userId="a441ea41-a2b3-4239-bd2a-8abb7ef788d0" providerId="ADAL" clId="{8698EC01-CC0B-4DA2-8089-AEA7173C8398}" dt="2023-03-29T01:44:32.643" v="629"/>
          <ac:grpSpMkLst>
            <pc:docMk/>
            <pc:sldMk cId="1447936433" sldId="2145707561"/>
            <ac:grpSpMk id="270" creationId="{E2C900C5-5985-9692-EEEF-E761DC08C071}"/>
          </ac:grpSpMkLst>
        </pc:grpChg>
        <pc:grpChg chg="mod">
          <ac:chgData name="David Modrak" userId="a441ea41-a2b3-4239-bd2a-8abb7ef788d0" providerId="ADAL" clId="{8698EC01-CC0B-4DA2-8089-AEA7173C8398}" dt="2023-03-29T01:44:32.643" v="629"/>
          <ac:grpSpMkLst>
            <pc:docMk/>
            <pc:sldMk cId="1447936433" sldId="2145707561"/>
            <ac:grpSpMk id="271" creationId="{8E40AB8A-4FB0-B9F6-817A-7D9843A7F3BC}"/>
          </ac:grpSpMkLst>
        </pc:grpChg>
        <pc:grpChg chg="mod">
          <ac:chgData name="David Modrak" userId="a441ea41-a2b3-4239-bd2a-8abb7ef788d0" providerId="ADAL" clId="{8698EC01-CC0B-4DA2-8089-AEA7173C8398}" dt="2023-03-29T01:44:32.643" v="629"/>
          <ac:grpSpMkLst>
            <pc:docMk/>
            <pc:sldMk cId="1447936433" sldId="2145707561"/>
            <ac:grpSpMk id="272" creationId="{9527A9ED-78DE-BECD-09C6-2EB9A9655BB0}"/>
          </ac:grpSpMkLst>
        </pc:grpChg>
        <pc:grpChg chg="mod">
          <ac:chgData name="David Modrak" userId="a441ea41-a2b3-4239-bd2a-8abb7ef788d0" providerId="ADAL" clId="{8698EC01-CC0B-4DA2-8089-AEA7173C8398}" dt="2023-03-29T01:44:32.643" v="629"/>
          <ac:grpSpMkLst>
            <pc:docMk/>
            <pc:sldMk cId="1447936433" sldId="2145707561"/>
            <ac:grpSpMk id="273" creationId="{567C70E7-606C-13ED-11BF-21DF30E1285E}"/>
          </ac:grpSpMkLst>
        </pc:grpChg>
        <pc:grpChg chg="mod">
          <ac:chgData name="David Modrak" userId="a441ea41-a2b3-4239-bd2a-8abb7ef788d0" providerId="ADAL" clId="{8698EC01-CC0B-4DA2-8089-AEA7173C8398}" dt="2023-03-29T01:44:32.643" v="629"/>
          <ac:grpSpMkLst>
            <pc:docMk/>
            <pc:sldMk cId="1447936433" sldId="2145707561"/>
            <ac:grpSpMk id="274" creationId="{190E6AF2-A215-05BC-8F6A-E883F3FB497D}"/>
          </ac:grpSpMkLst>
        </pc:grpChg>
        <pc:grpChg chg="mod">
          <ac:chgData name="David Modrak" userId="a441ea41-a2b3-4239-bd2a-8abb7ef788d0" providerId="ADAL" clId="{8698EC01-CC0B-4DA2-8089-AEA7173C8398}" dt="2023-03-29T01:44:32.643" v="629"/>
          <ac:grpSpMkLst>
            <pc:docMk/>
            <pc:sldMk cId="1447936433" sldId="2145707561"/>
            <ac:grpSpMk id="275" creationId="{37CC2099-FD3B-2CEC-DA02-9233755018A9}"/>
          </ac:grpSpMkLst>
        </pc:grpChg>
        <pc:grpChg chg="mod">
          <ac:chgData name="David Modrak" userId="a441ea41-a2b3-4239-bd2a-8abb7ef788d0" providerId="ADAL" clId="{8698EC01-CC0B-4DA2-8089-AEA7173C8398}" dt="2023-03-29T01:44:32.643" v="629"/>
          <ac:grpSpMkLst>
            <pc:docMk/>
            <pc:sldMk cId="1447936433" sldId="2145707561"/>
            <ac:grpSpMk id="276" creationId="{AF76182F-97A9-5D6F-41BD-76F4EA56F279}"/>
          </ac:grpSpMkLst>
        </pc:grpChg>
        <pc:grpChg chg="mod">
          <ac:chgData name="David Modrak" userId="a441ea41-a2b3-4239-bd2a-8abb7ef788d0" providerId="ADAL" clId="{8698EC01-CC0B-4DA2-8089-AEA7173C8398}" dt="2023-03-29T01:44:32.643" v="629"/>
          <ac:grpSpMkLst>
            <pc:docMk/>
            <pc:sldMk cId="1447936433" sldId="2145707561"/>
            <ac:grpSpMk id="277" creationId="{33B93AA4-AB22-2522-21C2-3AF8A5B1F965}"/>
          </ac:grpSpMkLst>
        </pc:grpChg>
        <pc:grpChg chg="mod">
          <ac:chgData name="David Modrak" userId="a441ea41-a2b3-4239-bd2a-8abb7ef788d0" providerId="ADAL" clId="{8698EC01-CC0B-4DA2-8089-AEA7173C8398}" dt="2023-03-29T01:44:32.643" v="629"/>
          <ac:grpSpMkLst>
            <pc:docMk/>
            <pc:sldMk cId="1447936433" sldId="2145707561"/>
            <ac:grpSpMk id="278" creationId="{A2235C1C-7C8D-5913-207D-DCA07CE058F5}"/>
          </ac:grpSpMkLst>
        </pc:grpChg>
        <pc:grpChg chg="mod">
          <ac:chgData name="David Modrak" userId="a441ea41-a2b3-4239-bd2a-8abb7ef788d0" providerId="ADAL" clId="{8698EC01-CC0B-4DA2-8089-AEA7173C8398}" dt="2023-03-29T01:44:32.643" v="629"/>
          <ac:grpSpMkLst>
            <pc:docMk/>
            <pc:sldMk cId="1447936433" sldId="2145707561"/>
            <ac:grpSpMk id="331" creationId="{A80449A8-5FAF-4360-457D-0E944EE388F4}"/>
          </ac:grpSpMkLst>
        </pc:grpChg>
        <pc:grpChg chg="add del mod">
          <ac:chgData name="David Modrak" userId="a441ea41-a2b3-4239-bd2a-8abb7ef788d0" providerId="ADAL" clId="{8698EC01-CC0B-4DA2-8089-AEA7173C8398}" dt="2023-03-29T02:33:39.190" v="1208" actId="478"/>
          <ac:grpSpMkLst>
            <pc:docMk/>
            <pc:sldMk cId="1447936433" sldId="2145707561"/>
            <ac:grpSpMk id="336" creationId="{964B9CA0-D970-D39B-C22F-5906C8DCDC22}"/>
          </ac:grpSpMkLst>
        </pc:grpChg>
        <pc:grpChg chg="mod topLvl">
          <ac:chgData name="David Modrak" userId="a441ea41-a2b3-4239-bd2a-8abb7ef788d0" providerId="ADAL" clId="{8698EC01-CC0B-4DA2-8089-AEA7173C8398}" dt="2023-03-29T02:33:39.190" v="1208" actId="478"/>
          <ac:grpSpMkLst>
            <pc:docMk/>
            <pc:sldMk cId="1447936433" sldId="2145707561"/>
            <ac:grpSpMk id="339" creationId="{CC827A00-3360-309D-1833-CCF27553C84D}"/>
          </ac:grpSpMkLst>
        </pc:grpChg>
        <pc:grpChg chg="mod">
          <ac:chgData name="David Modrak" userId="a441ea41-a2b3-4239-bd2a-8abb7ef788d0" providerId="ADAL" clId="{8698EC01-CC0B-4DA2-8089-AEA7173C8398}" dt="2023-03-29T02:18:48.592" v="1094"/>
          <ac:grpSpMkLst>
            <pc:docMk/>
            <pc:sldMk cId="1447936433" sldId="2145707561"/>
            <ac:grpSpMk id="340" creationId="{2C1BF22C-6EB5-E00E-5103-D0CC3CAE1AC0}"/>
          </ac:grpSpMkLst>
        </pc:grpChg>
        <pc:grpChg chg="mod">
          <ac:chgData name="David Modrak" userId="a441ea41-a2b3-4239-bd2a-8abb7ef788d0" providerId="ADAL" clId="{8698EC01-CC0B-4DA2-8089-AEA7173C8398}" dt="2023-03-29T02:18:48.592" v="1094"/>
          <ac:grpSpMkLst>
            <pc:docMk/>
            <pc:sldMk cId="1447936433" sldId="2145707561"/>
            <ac:grpSpMk id="343" creationId="{A63D1CFA-B802-5E3E-FC86-AC766F65B558}"/>
          </ac:grpSpMkLst>
        </pc:grpChg>
        <pc:grpChg chg="mod">
          <ac:chgData name="David Modrak" userId="a441ea41-a2b3-4239-bd2a-8abb7ef788d0" providerId="ADAL" clId="{8698EC01-CC0B-4DA2-8089-AEA7173C8398}" dt="2023-03-29T02:18:48.592" v="1094"/>
          <ac:grpSpMkLst>
            <pc:docMk/>
            <pc:sldMk cId="1447936433" sldId="2145707561"/>
            <ac:grpSpMk id="347" creationId="{1E7CFE76-A950-B518-7F7C-DF97FB9AC76D}"/>
          </ac:grpSpMkLst>
        </pc:grpChg>
        <pc:grpChg chg="mod">
          <ac:chgData name="David Modrak" userId="a441ea41-a2b3-4239-bd2a-8abb7ef788d0" providerId="ADAL" clId="{8698EC01-CC0B-4DA2-8089-AEA7173C8398}" dt="2023-03-29T02:18:48.592" v="1094"/>
          <ac:grpSpMkLst>
            <pc:docMk/>
            <pc:sldMk cId="1447936433" sldId="2145707561"/>
            <ac:grpSpMk id="348" creationId="{79E3F059-4861-AD13-E9B7-AB2E44DEBF3E}"/>
          </ac:grpSpMkLst>
        </pc:grpChg>
        <pc:grpChg chg="mod">
          <ac:chgData name="David Modrak" userId="a441ea41-a2b3-4239-bd2a-8abb7ef788d0" providerId="ADAL" clId="{8698EC01-CC0B-4DA2-8089-AEA7173C8398}" dt="2023-03-29T02:18:48.592" v="1094"/>
          <ac:grpSpMkLst>
            <pc:docMk/>
            <pc:sldMk cId="1447936433" sldId="2145707561"/>
            <ac:grpSpMk id="349" creationId="{A2348AEE-ED05-6BAA-1F70-878B98DA8954}"/>
          </ac:grpSpMkLst>
        </pc:grpChg>
        <pc:grpChg chg="mod">
          <ac:chgData name="David Modrak" userId="a441ea41-a2b3-4239-bd2a-8abb7ef788d0" providerId="ADAL" clId="{8698EC01-CC0B-4DA2-8089-AEA7173C8398}" dt="2023-03-29T02:18:48.592" v="1094"/>
          <ac:grpSpMkLst>
            <pc:docMk/>
            <pc:sldMk cId="1447936433" sldId="2145707561"/>
            <ac:grpSpMk id="350" creationId="{29548098-43E6-8F2B-F1CE-63C2DD409627}"/>
          </ac:grpSpMkLst>
        </pc:grpChg>
        <pc:grpChg chg="mod">
          <ac:chgData name="David Modrak" userId="a441ea41-a2b3-4239-bd2a-8abb7ef788d0" providerId="ADAL" clId="{8698EC01-CC0B-4DA2-8089-AEA7173C8398}" dt="2023-03-29T02:18:48.592" v="1094"/>
          <ac:grpSpMkLst>
            <pc:docMk/>
            <pc:sldMk cId="1447936433" sldId="2145707561"/>
            <ac:grpSpMk id="351" creationId="{311A58B7-AD1A-B34C-19DC-8D101F1F6301}"/>
          </ac:grpSpMkLst>
        </pc:grpChg>
        <pc:grpChg chg="mod">
          <ac:chgData name="David Modrak" userId="a441ea41-a2b3-4239-bd2a-8abb7ef788d0" providerId="ADAL" clId="{8698EC01-CC0B-4DA2-8089-AEA7173C8398}" dt="2023-03-29T02:18:48.592" v="1094"/>
          <ac:grpSpMkLst>
            <pc:docMk/>
            <pc:sldMk cId="1447936433" sldId="2145707561"/>
            <ac:grpSpMk id="352" creationId="{4DA02E8F-0457-1CE1-9BA8-9A2862B2CE1A}"/>
          </ac:grpSpMkLst>
        </pc:grpChg>
        <pc:grpChg chg="mod">
          <ac:chgData name="David Modrak" userId="a441ea41-a2b3-4239-bd2a-8abb7ef788d0" providerId="ADAL" clId="{8698EC01-CC0B-4DA2-8089-AEA7173C8398}" dt="2023-03-29T02:18:48.592" v="1094"/>
          <ac:grpSpMkLst>
            <pc:docMk/>
            <pc:sldMk cId="1447936433" sldId="2145707561"/>
            <ac:grpSpMk id="353" creationId="{C3FACB55-FEE9-3F15-F6A5-9C97A3B73AB0}"/>
          </ac:grpSpMkLst>
        </pc:grpChg>
        <pc:grpChg chg="mod">
          <ac:chgData name="David Modrak" userId="a441ea41-a2b3-4239-bd2a-8abb7ef788d0" providerId="ADAL" clId="{8698EC01-CC0B-4DA2-8089-AEA7173C8398}" dt="2023-03-29T02:18:48.592" v="1094"/>
          <ac:grpSpMkLst>
            <pc:docMk/>
            <pc:sldMk cId="1447936433" sldId="2145707561"/>
            <ac:grpSpMk id="354" creationId="{C6074217-11EA-0B9C-B821-1B7EE20E03C8}"/>
          </ac:grpSpMkLst>
        </pc:grpChg>
        <pc:grpChg chg="mod">
          <ac:chgData name="David Modrak" userId="a441ea41-a2b3-4239-bd2a-8abb7ef788d0" providerId="ADAL" clId="{8698EC01-CC0B-4DA2-8089-AEA7173C8398}" dt="2023-03-29T02:18:48.592" v="1094"/>
          <ac:grpSpMkLst>
            <pc:docMk/>
            <pc:sldMk cId="1447936433" sldId="2145707561"/>
            <ac:grpSpMk id="355" creationId="{C2BA8356-77A3-CA74-1151-3009C5E75740}"/>
          </ac:grpSpMkLst>
        </pc:grpChg>
        <pc:grpChg chg="mod">
          <ac:chgData name="David Modrak" userId="a441ea41-a2b3-4239-bd2a-8abb7ef788d0" providerId="ADAL" clId="{8698EC01-CC0B-4DA2-8089-AEA7173C8398}" dt="2023-03-29T02:18:48.592" v="1094"/>
          <ac:grpSpMkLst>
            <pc:docMk/>
            <pc:sldMk cId="1447936433" sldId="2145707561"/>
            <ac:grpSpMk id="356" creationId="{7CF783C1-D285-53CF-3572-427D4B206622}"/>
          </ac:grpSpMkLst>
        </pc:grpChg>
        <pc:grpChg chg="mod">
          <ac:chgData name="David Modrak" userId="a441ea41-a2b3-4239-bd2a-8abb7ef788d0" providerId="ADAL" clId="{8698EC01-CC0B-4DA2-8089-AEA7173C8398}" dt="2023-03-29T02:18:48.592" v="1094"/>
          <ac:grpSpMkLst>
            <pc:docMk/>
            <pc:sldMk cId="1447936433" sldId="2145707561"/>
            <ac:grpSpMk id="357" creationId="{0E1D8F65-CBB6-C09C-BAD3-07E8E527588E}"/>
          </ac:grpSpMkLst>
        </pc:grpChg>
        <pc:grpChg chg="mod">
          <ac:chgData name="David Modrak" userId="a441ea41-a2b3-4239-bd2a-8abb7ef788d0" providerId="ADAL" clId="{8698EC01-CC0B-4DA2-8089-AEA7173C8398}" dt="2023-03-29T02:18:48.592" v="1094"/>
          <ac:grpSpMkLst>
            <pc:docMk/>
            <pc:sldMk cId="1447936433" sldId="2145707561"/>
            <ac:grpSpMk id="358" creationId="{23789825-A86D-17FE-E257-CF03B8E8DAA4}"/>
          </ac:grpSpMkLst>
        </pc:grpChg>
        <pc:grpChg chg="mod">
          <ac:chgData name="David Modrak" userId="a441ea41-a2b3-4239-bd2a-8abb7ef788d0" providerId="ADAL" clId="{8698EC01-CC0B-4DA2-8089-AEA7173C8398}" dt="2023-03-29T02:18:48.592" v="1094"/>
          <ac:grpSpMkLst>
            <pc:docMk/>
            <pc:sldMk cId="1447936433" sldId="2145707561"/>
            <ac:grpSpMk id="359" creationId="{3F8D7C7D-B08E-BCA2-AF9F-E72CC7D07077}"/>
          </ac:grpSpMkLst>
        </pc:grpChg>
        <pc:grpChg chg="mod">
          <ac:chgData name="David Modrak" userId="a441ea41-a2b3-4239-bd2a-8abb7ef788d0" providerId="ADAL" clId="{8698EC01-CC0B-4DA2-8089-AEA7173C8398}" dt="2023-03-29T02:18:48.592" v="1094"/>
          <ac:grpSpMkLst>
            <pc:docMk/>
            <pc:sldMk cId="1447936433" sldId="2145707561"/>
            <ac:grpSpMk id="360" creationId="{48C97221-FE74-456D-B5F2-9E31B06585A0}"/>
          </ac:grpSpMkLst>
        </pc:grpChg>
        <pc:grpChg chg="mod">
          <ac:chgData name="David Modrak" userId="a441ea41-a2b3-4239-bd2a-8abb7ef788d0" providerId="ADAL" clId="{8698EC01-CC0B-4DA2-8089-AEA7173C8398}" dt="2023-03-29T02:18:48.592" v="1094"/>
          <ac:grpSpMkLst>
            <pc:docMk/>
            <pc:sldMk cId="1447936433" sldId="2145707561"/>
            <ac:grpSpMk id="361" creationId="{2601AE45-5993-B205-DA70-005AA7040069}"/>
          </ac:grpSpMkLst>
        </pc:grpChg>
        <pc:grpChg chg="mod">
          <ac:chgData name="David Modrak" userId="a441ea41-a2b3-4239-bd2a-8abb7ef788d0" providerId="ADAL" clId="{8698EC01-CC0B-4DA2-8089-AEA7173C8398}" dt="2023-03-29T02:18:48.592" v="1094"/>
          <ac:grpSpMkLst>
            <pc:docMk/>
            <pc:sldMk cId="1447936433" sldId="2145707561"/>
            <ac:grpSpMk id="362" creationId="{1F0A4D68-015C-84F3-738B-9AA2848CF927}"/>
          </ac:grpSpMkLst>
        </pc:grpChg>
        <pc:grpChg chg="mod">
          <ac:chgData name="David Modrak" userId="a441ea41-a2b3-4239-bd2a-8abb7ef788d0" providerId="ADAL" clId="{8698EC01-CC0B-4DA2-8089-AEA7173C8398}" dt="2023-03-29T02:18:48.592" v="1094"/>
          <ac:grpSpMkLst>
            <pc:docMk/>
            <pc:sldMk cId="1447936433" sldId="2145707561"/>
            <ac:grpSpMk id="363" creationId="{E9B0A142-08AA-4B64-E315-563546AB8116}"/>
          </ac:grpSpMkLst>
        </pc:grpChg>
        <pc:grpChg chg="mod">
          <ac:chgData name="David Modrak" userId="a441ea41-a2b3-4239-bd2a-8abb7ef788d0" providerId="ADAL" clId="{8698EC01-CC0B-4DA2-8089-AEA7173C8398}" dt="2023-03-29T02:18:48.592" v="1094"/>
          <ac:grpSpMkLst>
            <pc:docMk/>
            <pc:sldMk cId="1447936433" sldId="2145707561"/>
            <ac:grpSpMk id="364" creationId="{0173B2C5-5BE0-DFE4-C9F0-B1365AD9F57E}"/>
          </ac:grpSpMkLst>
        </pc:grpChg>
        <pc:grpChg chg="mod">
          <ac:chgData name="David Modrak" userId="a441ea41-a2b3-4239-bd2a-8abb7ef788d0" providerId="ADAL" clId="{8698EC01-CC0B-4DA2-8089-AEA7173C8398}" dt="2023-03-29T02:18:48.592" v="1094"/>
          <ac:grpSpMkLst>
            <pc:docMk/>
            <pc:sldMk cId="1447936433" sldId="2145707561"/>
            <ac:grpSpMk id="365" creationId="{7B26A9C5-E7AF-7E1D-1284-97D6E75BE31B}"/>
          </ac:grpSpMkLst>
        </pc:grpChg>
        <pc:grpChg chg="mod">
          <ac:chgData name="David Modrak" userId="a441ea41-a2b3-4239-bd2a-8abb7ef788d0" providerId="ADAL" clId="{8698EC01-CC0B-4DA2-8089-AEA7173C8398}" dt="2023-03-29T02:18:48.592" v="1094"/>
          <ac:grpSpMkLst>
            <pc:docMk/>
            <pc:sldMk cId="1447936433" sldId="2145707561"/>
            <ac:grpSpMk id="366" creationId="{B0960490-D4A7-DA23-4022-7DE622826454}"/>
          </ac:grpSpMkLst>
        </pc:grpChg>
        <pc:grpChg chg="mod">
          <ac:chgData name="David Modrak" userId="a441ea41-a2b3-4239-bd2a-8abb7ef788d0" providerId="ADAL" clId="{8698EC01-CC0B-4DA2-8089-AEA7173C8398}" dt="2023-03-29T02:18:48.592" v="1094"/>
          <ac:grpSpMkLst>
            <pc:docMk/>
            <pc:sldMk cId="1447936433" sldId="2145707561"/>
            <ac:grpSpMk id="367" creationId="{56AFB096-BB49-E8B4-EFAA-17B9219B4B57}"/>
          </ac:grpSpMkLst>
        </pc:grpChg>
        <pc:grpChg chg="mod">
          <ac:chgData name="David Modrak" userId="a441ea41-a2b3-4239-bd2a-8abb7ef788d0" providerId="ADAL" clId="{8698EC01-CC0B-4DA2-8089-AEA7173C8398}" dt="2023-03-29T02:18:48.592" v="1094"/>
          <ac:grpSpMkLst>
            <pc:docMk/>
            <pc:sldMk cId="1447936433" sldId="2145707561"/>
            <ac:grpSpMk id="368" creationId="{1D14384C-16AA-B309-DDB9-A8132A21306B}"/>
          </ac:grpSpMkLst>
        </pc:grpChg>
        <pc:grpChg chg="mod">
          <ac:chgData name="David Modrak" userId="a441ea41-a2b3-4239-bd2a-8abb7ef788d0" providerId="ADAL" clId="{8698EC01-CC0B-4DA2-8089-AEA7173C8398}" dt="2023-03-29T02:18:48.592" v="1094"/>
          <ac:grpSpMkLst>
            <pc:docMk/>
            <pc:sldMk cId="1447936433" sldId="2145707561"/>
            <ac:grpSpMk id="369" creationId="{7E9DAD3F-6574-7371-E370-0DFD65A325D2}"/>
          </ac:grpSpMkLst>
        </pc:grpChg>
        <pc:grpChg chg="mod">
          <ac:chgData name="David Modrak" userId="a441ea41-a2b3-4239-bd2a-8abb7ef788d0" providerId="ADAL" clId="{8698EC01-CC0B-4DA2-8089-AEA7173C8398}" dt="2023-03-29T02:18:48.592" v="1094"/>
          <ac:grpSpMkLst>
            <pc:docMk/>
            <pc:sldMk cId="1447936433" sldId="2145707561"/>
            <ac:grpSpMk id="370" creationId="{78D2BC8B-8A53-FE17-F968-21D5B58F32D5}"/>
          </ac:grpSpMkLst>
        </pc:grpChg>
        <pc:grpChg chg="mod">
          <ac:chgData name="David Modrak" userId="a441ea41-a2b3-4239-bd2a-8abb7ef788d0" providerId="ADAL" clId="{8698EC01-CC0B-4DA2-8089-AEA7173C8398}" dt="2023-03-29T02:18:48.592" v="1094"/>
          <ac:grpSpMkLst>
            <pc:docMk/>
            <pc:sldMk cId="1447936433" sldId="2145707561"/>
            <ac:grpSpMk id="371" creationId="{327E46CB-BD58-4EA6-4F7F-D11FEC12E734}"/>
          </ac:grpSpMkLst>
        </pc:grpChg>
        <pc:grpChg chg="mod">
          <ac:chgData name="David Modrak" userId="a441ea41-a2b3-4239-bd2a-8abb7ef788d0" providerId="ADAL" clId="{8698EC01-CC0B-4DA2-8089-AEA7173C8398}" dt="2023-03-29T02:18:48.592" v="1094"/>
          <ac:grpSpMkLst>
            <pc:docMk/>
            <pc:sldMk cId="1447936433" sldId="2145707561"/>
            <ac:grpSpMk id="372" creationId="{2333F40D-22AA-5235-FF1F-37EAA325442B}"/>
          </ac:grpSpMkLst>
        </pc:grpChg>
        <pc:grpChg chg="mod">
          <ac:chgData name="David Modrak" userId="a441ea41-a2b3-4239-bd2a-8abb7ef788d0" providerId="ADAL" clId="{8698EC01-CC0B-4DA2-8089-AEA7173C8398}" dt="2023-03-29T02:18:48.592" v="1094"/>
          <ac:grpSpMkLst>
            <pc:docMk/>
            <pc:sldMk cId="1447936433" sldId="2145707561"/>
            <ac:grpSpMk id="426" creationId="{12BDDB75-3BC2-C546-23BE-2D4B1F283C41}"/>
          </ac:grpSpMkLst>
        </pc:grpChg>
        <pc:grpChg chg="mod">
          <ac:chgData name="David Modrak" userId="a441ea41-a2b3-4239-bd2a-8abb7ef788d0" providerId="ADAL" clId="{8698EC01-CC0B-4DA2-8089-AEA7173C8398}" dt="2023-03-29T02:18:48.592" v="1094"/>
          <ac:grpSpMkLst>
            <pc:docMk/>
            <pc:sldMk cId="1447936433" sldId="2145707561"/>
            <ac:grpSpMk id="427" creationId="{593CA6CA-196A-B07F-EC9F-6AEA6CA0B0F2}"/>
          </ac:grpSpMkLst>
        </pc:grpChg>
        <pc:grpChg chg="mod">
          <ac:chgData name="David Modrak" userId="a441ea41-a2b3-4239-bd2a-8abb7ef788d0" providerId="ADAL" clId="{8698EC01-CC0B-4DA2-8089-AEA7173C8398}" dt="2023-03-29T02:18:48.592" v="1094"/>
          <ac:grpSpMkLst>
            <pc:docMk/>
            <pc:sldMk cId="1447936433" sldId="2145707561"/>
            <ac:grpSpMk id="428" creationId="{43221900-A255-4BB2-0678-D40CACF9825B}"/>
          </ac:grpSpMkLst>
        </pc:grpChg>
        <pc:grpChg chg="mod">
          <ac:chgData name="David Modrak" userId="a441ea41-a2b3-4239-bd2a-8abb7ef788d0" providerId="ADAL" clId="{8698EC01-CC0B-4DA2-8089-AEA7173C8398}" dt="2023-03-29T02:18:48.592" v="1094"/>
          <ac:grpSpMkLst>
            <pc:docMk/>
            <pc:sldMk cId="1447936433" sldId="2145707561"/>
            <ac:grpSpMk id="429" creationId="{5DD3D612-012F-B534-5109-821D21B70AC9}"/>
          </ac:grpSpMkLst>
        </pc:grpChg>
        <pc:grpChg chg="mod">
          <ac:chgData name="David Modrak" userId="a441ea41-a2b3-4239-bd2a-8abb7ef788d0" providerId="ADAL" clId="{8698EC01-CC0B-4DA2-8089-AEA7173C8398}" dt="2023-03-29T02:18:48.592" v="1094"/>
          <ac:grpSpMkLst>
            <pc:docMk/>
            <pc:sldMk cId="1447936433" sldId="2145707561"/>
            <ac:grpSpMk id="430" creationId="{87FC5A41-567C-5B46-AFEF-DE396C1EBA69}"/>
          </ac:grpSpMkLst>
        </pc:grpChg>
        <pc:grpChg chg="mod">
          <ac:chgData name="David Modrak" userId="a441ea41-a2b3-4239-bd2a-8abb7ef788d0" providerId="ADAL" clId="{8698EC01-CC0B-4DA2-8089-AEA7173C8398}" dt="2023-03-29T02:18:48.592" v="1094"/>
          <ac:grpSpMkLst>
            <pc:docMk/>
            <pc:sldMk cId="1447936433" sldId="2145707561"/>
            <ac:grpSpMk id="431" creationId="{90E9A1E0-FEFF-0EF4-29FD-033A88C1F59C}"/>
          </ac:grpSpMkLst>
        </pc:grpChg>
        <pc:grpChg chg="mod">
          <ac:chgData name="David Modrak" userId="a441ea41-a2b3-4239-bd2a-8abb7ef788d0" providerId="ADAL" clId="{8698EC01-CC0B-4DA2-8089-AEA7173C8398}" dt="2023-03-29T02:18:48.592" v="1094"/>
          <ac:grpSpMkLst>
            <pc:docMk/>
            <pc:sldMk cId="1447936433" sldId="2145707561"/>
            <ac:grpSpMk id="432" creationId="{3C193854-A8FA-38D6-592B-620A75153D84}"/>
          </ac:grpSpMkLst>
        </pc:grpChg>
        <pc:grpChg chg="mod">
          <ac:chgData name="David Modrak" userId="a441ea41-a2b3-4239-bd2a-8abb7ef788d0" providerId="ADAL" clId="{8698EC01-CC0B-4DA2-8089-AEA7173C8398}" dt="2023-03-29T02:18:48.592" v="1094"/>
          <ac:grpSpMkLst>
            <pc:docMk/>
            <pc:sldMk cId="1447936433" sldId="2145707561"/>
            <ac:grpSpMk id="433" creationId="{DAD69DD0-DD07-0B29-08D3-629AF1D262D2}"/>
          </ac:grpSpMkLst>
        </pc:grpChg>
        <pc:grpChg chg="mod">
          <ac:chgData name="David Modrak" userId="a441ea41-a2b3-4239-bd2a-8abb7ef788d0" providerId="ADAL" clId="{8698EC01-CC0B-4DA2-8089-AEA7173C8398}" dt="2023-03-29T02:18:48.592" v="1094"/>
          <ac:grpSpMkLst>
            <pc:docMk/>
            <pc:sldMk cId="1447936433" sldId="2145707561"/>
            <ac:grpSpMk id="434" creationId="{B410709C-325C-FC99-7C37-D9613FC675BE}"/>
          </ac:grpSpMkLst>
        </pc:grpChg>
        <pc:grpChg chg="mod">
          <ac:chgData name="David Modrak" userId="a441ea41-a2b3-4239-bd2a-8abb7ef788d0" providerId="ADAL" clId="{8698EC01-CC0B-4DA2-8089-AEA7173C8398}" dt="2023-03-29T02:18:48.592" v="1094"/>
          <ac:grpSpMkLst>
            <pc:docMk/>
            <pc:sldMk cId="1447936433" sldId="2145707561"/>
            <ac:grpSpMk id="435" creationId="{A6EEB54C-B64D-B7DE-C334-8C0F1332AC1E}"/>
          </ac:grpSpMkLst>
        </pc:grpChg>
        <pc:grpChg chg="mod">
          <ac:chgData name="David Modrak" userId="a441ea41-a2b3-4239-bd2a-8abb7ef788d0" providerId="ADAL" clId="{8698EC01-CC0B-4DA2-8089-AEA7173C8398}" dt="2023-03-29T02:18:48.592" v="1094"/>
          <ac:grpSpMkLst>
            <pc:docMk/>
            <pc:sldMk cId="1447936433" sldId="2145707561"/>
            <ac:grpSpMk id="436" creationId="{9F86C7B7-2AB5-D4AC-C201-DA595E656EAA}"/>
          </ac:grpSpMkLst>
        </pc:grpChg>
        <pc:grpChg chg="mod">
          <ac:chgData name="David Modrak" userId="a441ea41-a2b3-4239-bd2a-8abb7ef788d0" providerId="ADAL" clId="{8698EC01-CC0B-4DA2-8089-AEA7173C8398}" dt="2023-03-29T02:18:48.592" v="1094"/>
          <ac:grpSpMkLst>
            <pc:docMk/>
            <pc:sldMk cId="1447936433" sldId="2145707561"/>
            <ac:grpSpMk id="437" creationId="{281806AF-C89B-AF9A-1822-5E586E6CC05D}"/>
          </ac:grpSpMkLst>
        </pc:grpChg>
        <pc:grpChg chg="mod">
          <ac:chgData name="David Modrak" userId="a441ea41-a2b3-4239-bd2a-8abb7ef788d0" providerId="ADAL" clId="{8698EC01-CC0B-4DA2-8089-AEA7173C8398}" dt="2023-03-29T02:18:48.592" v="1094"/>
          <ac:grpSpMkLst>
            <pc:docMk/>
            <pc:sldMk cId="1447936433" sldId="2145707561"/>
            <ac:grpSpMk id="438" creationId="{A1810B25-55D2-4135-7BB4-A64E56702BA7}"/>
          </ac:grpSpMkLst>
        </pc:grpChg>
        <pc:grpChg chg="mod">
          <ac:chgData name="David Modrak" userId="a441ea41-a2b3-4239-bd2a-8abb7ef788d0" providerId="ADAL" clId="{8698EC01-CC0B-4DA2-8089-AEA7173C8398}" dt="2023-03-29T02:18:48.592" v="1094"/>
          <ac:grpSpMkLst>
            <pc:docMk/>
            <pc:sldMk cId="1447936433" sldId="2145707561"/>
            <ac:grpSpMk id="439" creationId="{EF28B295-2E08-1D75-54B9-BC867FF94797}"/>
          </ac:grpSpMkLst>
        </pc:grpChg>
        <pc:grpChg chg="mod">
          <ac:chgData name="David Modrak" userId="a441ea41-a2b3-4239-bd2a-8abb7ef788d0" providerId="ADAL" clId="{8698EC01-CC0B-4DA2-8089-AEA7173C8398}" dt="2023-03-29T02:18:48.592" v="1094"/>
          <ac:grpSpMkLst>
            <pc:docMk/>
            <pc:sldMk cId="1447936433" sldId="2145707561"/>
            <ac:grpSpMk id="440" creationId="{B6473233-AFDC-4B35-3279-81A01ABFEECB}"/>
          </ac:grpSpMkLst>
        </pc:grpChg>
        <pc:grpChg chg="mod">
          <ac:chgData name="David Modrak" userId="a441ea41-a2b3-4239-bd2a-8abb7ef788d0" providerId="ADAL" clId="{8698EC01-CC0B-4DA2-8089-AEA7173C8398}" dt="2023-03-29T02:18:48.592" v="1094"/>
          <ac:grpSpMkLst>
            <pc:docMk/>
            <pc:sldMk cId="1447936433" sldId="2145707561"/>
            <ac:grpSpMk id="441" creationId="{C6C87DA0-C014-261D-CBCA-EB7E46252149}"/>
          </ac:grpSpMkLst>
        </pc:grpChg>
        <pc:grpChg chg="add del mod">
          <ac:chgData name="David Modrak" userId="a441ea41-a2b3-4239-bd2a-8abb7ef788d0" providerId="ADAL" clId="{8698EC01-CC0B-4DA2-8089-AEA7173C8398}" dt="2023-03-29T02:13:47.476" v="1025" actId="21"/>
          <ac:grpSpMkLst>
            <pc:docMk/>
            <pc:sldMk cId="1447936433" sldId="2145707561"/>
            <ac:grpSpMk id="475" creationId="{15006DED-A830-270A-1680-E8D14C741EC9}"/>
          </ac:grpSpMkLst>
        </pc:grpChg>
        <pc:grpChg chg="mod">
          <ac:chgData name="David Modrak" userId="a441ea41-a2b3-4239-bd2a-8abb7ef788d0" providerId="ADAL" clId="{8698EC01-CC0B-4DA2-8089-AEA7173C8398}" dt="2023-03-29T02:04:03.573" v="945"/>
          <ac:grpSpMkLst>
            <pc:docMk/>
            <pc:sldMk cId="1447936433" sldId="2145707561"/>
            <ac:grpSpMk id="484" creationId="{442110FA-0189-5FD2-A52D-082C91849EED}"/>
          </ac:grpSpMkLst>
        </pc:grpChg>
        <pc:grpChg chg="mod">
          <ac:chgData name="David Modrak" userId="a441ea41-a2b3-4239-bd2a-8abb7ef788d0" providerId="ADAL" clId="{8698EC01-CC0B-4DA2-8089-AEA7173C8398}" dt="2023-03-29T02:04:03.573" v="945"/>
          <ac:grpSpMkLst>
            <pc:docMk/>
            <pc:sldMk cId="1447936433" sldId="2145707561"/>
            <ac:grpSpMk id="639" creationId="{979EE2BF-039C-667A-A407-9AD190E6A10C}"/>
          </ac:grpSpMkLst>
        </pc:grpChg>
        <pc:grpChg chg="add del mod">
          <ac:chgData name="David Modrak" userId="a441ea41-a2b3-4239-bd2a-8abb7ef788d0" providerId="ADAL" clId="{8698EC01-CC0B-4DA2-8089-AEA7173C8398}" dt="2023-03-29T02:10:01.666" v="991"/>
          <ac:grpSpMkLst>
            <pc:docMk/>
            <pc:sldMk cId="1447936433" sldId="2145707561"/>
            <ac:grpSpMk id="822" creationId="{979A297B-2395-239C-F514-A01CE962EC86}"/>
          </ac:grpSpMkLst>
        </pc:grpChg>
        <pc:grpChg chg="add del mod ord">
          <ac:chgData name="David Modrak" userId="a441ea41-a2b3-4239-bd2a-8abb7ef788d0" providerId="ADAL" clId="{8698EC01-CC0B-4DA2-8089-AEA7173C8398}" dt="2023-03-29T14:46:52.599" v="1361" actId="164"/>
          <ac:grpSpMkLst>
            <pc:docMk/>
            <pc:sldMk cId="1447936433" sldId="2145707561"/>
            <ac:grpSpMk id="936" creationId="{442E6C3F-EB16-CF37-4320-34F7550E1F48}"/>
          </ac:grpSpMkLst>
        </pc:grpChg>
        <pc:grpChg chg="mod">
          <ac:chgData name="David Modrak" userId="a441ea41-a2b3-4239-bd2a-8abb7ef788d0" providerId="ADAL" clId="{8698EC01-CC0B-4DA2-8089-AEA7173C8398}" dt="2023-03-29T02:14:05.431" v="1028"/>
          <ac:grpSpMkLst>
            <pc:docMk/>
            <pc:sldMk cId="1447936433" sldId="2145707561"/>
            <ac:grpSpMk id="1092" creationId="{F8091C53-2698-A8C3-AC23-DD4DDF94783A}"/>
          </ac:grpSpMkLst>
        </pc:grpChg>
        <pc:grpChg chg="add mod topLvl">
          <ac:chgData name="David Modrak" userId="a441ea41-a2b3-4239-bd2a-8abb7ef788d0" providerId="ADAL" clId="{8698EC01-CC0B-4DA2-8089-AEA7173C8398}" dt="2023-03-29T14:46:33.483" v="1359" actId="164"/>
          <ac:grpSpMkLst>
            <pc:docMk/>
            <pc:sldMk cId="1447936433" sldId="2145707561"/>
            <ac:grpSpMk id="1168" creationId="{E97EC6EB-4653-6B41-1636-4339C5C0A2DC}"/>
          </ac:grpSpMkLst>
        </pc:grpChg>
        <pc:grpChg chg="add mod topLvl">
          <ac:chgData name="David Modrak" userId="a441ea41-a2b3-4239-bd2a-8abb7ef788d0" providerId="ADAL" clId="{8698EC01-CC0B-4DA2-8089-AEA7173C8398}" dt="2023-03-29T14:46:33.483" v="1359" actId="164"/>
          <ac:grpSpMkLst>
            <pc:docMk/>
            <pc:sldMk cId="1447936433" sldId="2145707561"/>
            <ac:grpSpMk id="1278" creationId="{72C19AB2-CC39-DDA4-BDAD-20FE476B211B}"/>
          </ac:grpSpMkLst>
        </pc:grpChg>
        <pc:grpChg chg="add del mod">
          <ac:chgData name="David Modrak" userId="a441ea41-a2b3-4239-bd2a-8abb7ef788d0" providerId="ADAL" clId="{8698EC01-CC0B-4DA2-8089-AEA7173C8398}" dt="2023-03-29T02:27:44.620" v="1162" actId="165"/>
          <ac:grpSpMkLst>
            <pc:docMk/>
            <pc:sldMk cId="1447936433" sldId="2145707561"/>
            <ac:grpSpMk id="1452" creationId="{56CC8C71-2F4F-8204-97AD-C9D9A494394C}"/>
          </ac:grpSpMkLst>
        </pc:grpChg>
        <pc:grpChg chg="add del mod">
          <ac:chgData name="David Modrak" userId="a441ea41-a2b3-4239-bd2a-8abb7ef788d0" providerId="ADAL" clId="{8698EC01-CC0B-4DA2-8089-AEA7173C8398}" dt="2023-03-29T02:29:49.559" v="1175" actId="165"/>
          <ac:grpSpMkLst>
            <pc:docMk/>
            <pc:sldMk cId="1447936433" sldId="2145707561"/>
            <ac:grpSpMk id="1453" creationId="{189C3745-E49B-4493-D7F8-07B50053E205}"/>
          </ac:grpSpMkLst>
        </pc:grpChg>
        <pc:grpChg chg="mod topLvl">
          <ac:chgData name="David Modrak" userId="a441ea41-a2b3-4239-bd2a-8abb7ef788d0" providerId="ADAL" clId="{8698EC01-CC0B-4DA2-8089-AEA7173C8398}" dt="2023-03-29T02:30:31.729" v="1180" actId="164"/>
          <ac:grpSpMkLst>
            <pc:docMk/>
            <pc:sldMk cId="1447936433" sldId="2145707561"/>
            <ac:grpSpMk id="1454" creationId="{DFD740F9-0EEA-C3A6-41D6-FE1182B16873}"/>
          </ac:grpSpMkLst>
        </pc:grpChg>
        <pc:grpChg chg="mod topLvl">
          <ac:chgData name="David Modrak" userId="a441ea41-a2b3-4239-bd2a-8abb7ef788d0" providerId="ADAL" clId="{8698EC01-CC0B-4DA2-8089-AEA7173C8398}" dt="2023-03-29T02:30:31.729" v="1180" actId="164"/>
          <ac:grpSpMkLst>
            <pc:docMk/>
            <pc:sldMk cId="1447936433" sldId="2145707561"/>
            <ac:grpSpMk id="1455" creationId="{71D002AC-5A2A-E203-5C4A-0A180AADC420}"/>
          </ac:grpSpMkLst>
        </pc:grpChg>
        <pc:grpChg chg="add mod">
          <ac:chgData name="David Modrak" userId="a441ea41-a2b3-4239-bd2a-8abb7ef788d0" providerId="ADAL" clId="{8698EC01-CC0B-4DA2-8089-AEA7173C8398}" dt="2023-03-29T14:46:42.750" v="1360" actId="164"/>
          <ac:grpSpMkLst>
            <pc:docMk/>
            <pc:sldMk cId="1447936433" sldId="2145707561"/>
            <ac:grpSpMk id="2178" creationId="{7B624D69-4BDC-045A-ABD2-01C7535C08D2}"/>
          </ac:grpSpMkLst>
        </pc:grpChg>
        <pc:grpChg chg="add mod">
          <ac:chgData name="David Modrak" userId="a441ea41-a2b3-4239-bd2a-8abb7ef788d0" providerId="ADAL" clId="{8698EC01-CC0B-4DA2-8089-AEA7173C8398}" dt="2023-03-29T14:46:33.483" v="1359" actId="164"/>
          <ac:grpSpMkLst>
            <pc:docMk/>
            <pc:sldMk cId="1447936433" sldId="2145707561"/>
            <ac:grpSpMk id="2199" creationId="{31F152BA-CF3B-1F91-124D-4B3A2172A611}"/>
          </ac:grpSpMkLst>
        </pc:grpChg>
        <pc:grpChg chg="add mod">
          <ac:chgData name="David Modrak" userId="a441ea41-a2b3-4239-bd2a-8abb7ef788d0" providerId="ADAL" clId="{8698EC01-CC0B-4DA2-8089-AEA7173C8398}" dt="2023-03-29T14:46:42.750" v="1360" actId="164"/>
          <ac:grpSpMkLst>
            <pc:docMk/>
            <pc:sldMk cId="1447936433" sldId="2145707561"/>
            <ac:grpSpMk id="2200" creationId="{2DFAD4E4-C17C-1A16-DC4F-9F9080E36B81}"/>
          </ac:grpSpMkLst>
        </pc:grpChg>
        <pc:grpChg chg="add mod">
          <ac:chgData name="David Modrak" userId="a441ea41-a2b3-4239-bd2a-8abb7ef788d0" providerId="ADAL" clId="{8698EC01-CC0B-4DA2-8089-AEA7173C8398}" dt="2023-03-29T14:46:52.599" v="1361" actId="164"/>
          <ac:grpSpMkLst>
            <pc:docMk/>
            <pc:sldMk cId="1447936433" sldId="2145707561"/>
            <ac:grpSpMk id="2201" creationId="{06300CAB-6C96-02E5-DF96-651D3EA27B27}"/>
          </ac:grpSpMkLst>
        </pc:grpChg>
        <pc:grpChg chg="add mod">
          <ac:chgData name="David Modrak" userId="a441ea41-a2b3-4239-bd2a-8abb7ef788d0" providerId="ADAL" clId="{8698EC01-CC0B-4DA2-8089-AEA7173C8398}" dt="2023-03-29T14:47:01.338" v="1362" actId="164"/>
          <ac:grpSpMkLst>
            <pc:docMk/>
            <pc:sldMk cId="1447936433" sldId="2145707561"/>
            <ac:grpSpMk id="2202" creationId="{B53DECB0-1810-13FC-A8A1-44C4CA7BE9F4}"/>
          </ac:grpSpMkLst>
        </pc:grpChg>
        <pc:graphicFrameChg chg="add mod modGraphic">
          <ac:chgData name="David Modrak" userId="a441ea41-a2b3-4239-bd2a-8abb7ef788d0" providerId="ADAL" clId="{8698EC01-CC0B-4DA2-8089-AEA7173C8398}" dt="2023-03-28T20:00:04.873" v="628" actId="572"/>
          <ac:graphicFrameMkLst>
            <pc:docMk/>
            <pc:sldMk cId="1447936433" sldId="2145707561"/>
            <ac:graphicFrameMk id="8" creationId="{B7A3E85E-2111-1516-BB7F-34138F7EEDA1}"/>
          </ac:graphicFrameMkLst>
        </pc:graphicFrameChg>
        <pc:graphicFrameChg chg="add mod modGraphic">
          <ac:chgData name="David Modrak" userId="a441ea41-a2b3-4239-bd2a-8abb7ef788d0" providerId="ADAL" clId="{8698EC01-CC0B-4DA2-8089-AEA7173C8398}" dt="2023-03-29T14:40:21.106" v="1307" actId="6549"/>
          <ac:graphicFrameMkLst>
            <pc:docMk/>
            <pc:sldMk cId="1447936433" sldId="2145707561"/>
            <ac:graphicFrameMk id="335" creationId="{833BFE01-6159-0850-C3B3-D7FEAF89ECD7}"/>
          </ac:graphicFrameMkLst>
        </pc:graphicFrameChg>
        <pc:graphicFrameChg chg="add mod modGraphic">
          <ac:chgData name="David Modrak" userId="a441ea41-a2b3-4239-bd2a-8abb7ef788d0" providerId="ADAL" clId="{8698EC01-CC0B-4DA2-8089-AEA7173C8398}" dt="2023-03-29T14:40:41.073" v="1313" actId="20577"/>
          <ac:graphicFrameMkLst>
            <pc:docMk/>
            <pc:sldMk cId="1447936433" sldId="2145707561"/>
            <ac:graphicFrameMk id="474" creationId="{15CF229D-54E2-F196-9810-9B4A8424B519}"/>
          </ac:graphicFrameMkLst>
        </pc:graphicFrameChg>
        <pc:graphicFrameChg chg="add mod modGraphic">
          <ac:chgData name="David Modrak" userId="a441ea41-a2b3-4239-bd2a-8abb7ef788d0" providerId="ADAL" clId="{8698EC01-CC0B-4DA2-8089-AEA7173C8398}" dt="2023-03-29T14:43:04.868" v="1358" actId="20577"/>
          <ac:graphicFrameMkLst>
            <pc:docMk/>
            <pc:sldMk cId="1447936433" sldId="2145707561"/>
            <ac:graphicFrameMk id="2179" creationId="{4A3BAEED-CC25-19D1-4361-549F18332C87}"/>
          </ac:graphicFrameMkLst>
        </pc:graphicFrameChg>
        <pc:graphicFrameChg chg="add mod modGraphic">
          <ac:chgData name="David Modrak" userId="a441ea41-a2b3-4239-bd2a-8abb7ef788d0" providerId="ADAL" clId="{8698EC01-CC0B-4DA2-8089-AEA7173C8398}" dt="2023-03-29T14:41:23.330" v="1324" actId="20577"/>
          <ac:graphicFrameMkLst>
            <pc:docMk/>
            <pc:sldMk cId="1447936433" sldId="2145707561"/>
            <ac:graphicFrameMk id="2180" creationId="{83506768-4EFD-56EB-9535-2B24334E6147}"/>
          </ac:graphicFrameMkLst>
        </pc:graphicFrameChg>
        <pc:picChg chg="add del mod ord topLvl modCrop">
          <ac:chgData name="David Modrak" userId="a441ea41-a2b3-4239-bd2a-8abb7ef788d0" providerId="ADAL" clId="{8698EC01-CC0B-4DA2-8089-AEA7173C8398}" dt="2023-03-29T01:48:35.939" v="652" actId="478"/>
          <ac:picMkLst>
            <pc:docMk/>
            <pc:sldMk cId="1447936433" sldId="2145707561"/>
            <ac:picMk id="6" creationId="{4764CE98-94E1-8AC9-794F-C7D37D815D58}"/>
          </ac:picMkLst>
        </pc:picChg>
        <pc:picChg chg="del">
          <ac:chgData name="David Modrak" userId="a441ea41-a2b3-4239-bd2a-8abb7ef788d0" providerId="ADAL" clId="{8698EC01-CC0B-4DA2-8089-AEA7173C8398}" dt="2023-03-28T19:16:25.902" v="11"/>
          <ac:picMkLst>
            <pc:docMk/>
            <pc:sldMk cId="1447936433" sldId="2145707561"/>
            <ac:picMk id="7" creationId="{383FFF07-D2E3-5EAC-BE3C-AF5858B59239}"/>
          </ac:picMkLst>
        </pc:picChg>
        <pc:picChg chg="add del mod topLvl modCrop">
          <ac:chgData name="David Modrak" userId="a441ea41-a2b3-4239-bd2a-8abb7ef788d0" providerId="ADAL" clId="{8698EC01-CC0B-4DA2-8089-AEA7173C8398}" dt="2023-03-29T02:15:47.113" v="1042" actId="478"/>
          <ac:picMkLst>
            <pc:docMk/>
            <pc:sldMk cId="1447936433" sldId="2145707561"/>
            <ac:picMk id="10" creationId="{57FB46F3-5063-90D3-7C51-8A25A6222013}"/>
          </ac:picMkLst>
        </pc:picChg>
        <pc:picChg chg="add del mod topLvl modCrop">
          <ac:chgData name="David Modrak" userId="a441ea41-a2b3-4239-bd2a-8abb7ef788d0" providerId="ADAL" clId="{8698EC01-CC0B-4DA2-8089-AEA7173C8398}" dt="2023-03-29T02:27:14.751" v="1159" actId="478"/>
          <ac:picMkLst>
            <pc:docMk/>
            <pc:sldMk cId="1447936433" sldId="2145707561"/>
            <ac:picMk id="12" creationId="{020261E6-E9F6-78A5-AF0B-61F49B2A84C6}"/>
          </ac:picMkLst>
        </pc:picChg>
        <pc:picChg chg="add del mod topLvl modCrop">
          <ac:chgData name="David Modrak" userId="a441ea41-a2b3-4239-bd2a-8abb7ef788d0" providerId="ADAL" clId="{8698EC01-CC0B-4DA2-8089-AEA7173C8398}" dt="2023-03-29T02:29:44.639" v="1174" actId="478"/>
          <ac:picMkLst>
            <pc:docMk/>
            <pc:sldMk cId="1447936433" sldId="2145707561"/>
            <ac:picMk id="14" creationId="{CAF8C02D-BFA1-4AEB-C4B0-BB70EE743B50}"/>
          </ac:picMkLst>
        </pc:picChg>
        <pc:cxnChg chg="add mod">
          <ac:chgData name="David Modrak" userId="a441ea41-a2b3-4239-bd2a-8abb7ef788d0" providerId="ADAL" clId="{8698EC01-CC0B-4DA2-8089-AEA7173C8398}" dt="2023-03-28T19:55:35.319" v="558" actId="165"/>
          <ac:cxnSpMkLst>
            <pc:docMk/>
            <pc:sldMk cId="1447936433" sldId="2145707561"/>
            <ac:cxnSpMk id="16" creationId="{40C5257B-62B9-4DFE-AE39-4D0704292E3D}"/>
          </ac:cxnSpMkLst>
        </pc:cxnChg>
        <pc:cxnChg chg="add mod">
          <ac:chgData name="David Modrak" userId="a441ea41-a2b3-4239-bd2a-8abb7ef788d0" providerId="ADAL" clId="{8698EC01-CC0B-4DA2-8089-AEA7173C8398}" dt="2023-03-28T19:55:35.319" v="558" actId="165"/>
          <ac:cxnSpMkLst>
            <pc:docMk/>
            <pc:sldMk cId="1447936433" sldId="2145707561"/>
            <ac:cxnSpMk id="18" creationId="{D634DC96-FCCF-B318-B179-8F4A75C65E95}"/>
          </ac:cxnSpMkLst>
        </pc:cxnChg>
        <pc:cxnChg chg="add mod">
          <ac:chgData name="David Modrak" userId="a441ea41-a2b3-4239-bd2a-8abb7ef788d0" providerId="ADAL" clId="{8698EC01-CC0B-4DA2-8089-AEA7173C8398}" dt="2023-03-28T19:55:35.319" v="558" actId="165"/>
          <ac:cxnSpMkLst>
            <pc:docMk/>
            <pc:sldMk cId="1447936433" sldId="2145707561"/>
            <ac:cxnSpMk id="19" creationId="{16D9695C-87D1-B600-3039-CE15973FC33B}"/>
          </ac:cxnSpMkLst>
        </pc:cxnChg>
        <pc:cxnChg chg="add mod">
          <ac:chgData name="David Modrak" userId="a441ea41-a2b3-4239-bd2a-8abb7ef788d0" providerId="ADAL" clId="{8698EC01-CC0B-4DA2-8089-AEA7173C8398}" dt="2023-03-28T19:55:35.319" v="558" actId="165"/>
          <ac:cxnSpMkLst>
            <pc:docMk/>
            <pc:sldMk cId="1447936433" sldId="2145707561"/>
            <ac:cxnSpMk id="20" creationId="{483CA951-FE17-3FE6-EAA4-5AB6B8C61656}"/>
          </ac:cxnSpMkLst>
        </pc:cxnChg>
        <pc:cxnChg chg="add mod">
          <ac:chgData name="David Modrak" userId="a441ea41-a2b3-4239-bd2a-8abb7ef788d0" providerId="ADAL" clId="{8698EC01-CC0B-4DA2-8089-AEA7173C8398}" dt="2023-03-28T19:55:35.319" v="558" actId="165"/>
          <ac:cxnSpMkLst>
            <pc:docMk/>
            <pc:sldMk cId="1447936433" sldId="2145707561"/>
            <ac:cxnSpMk id="21" creationId="{74DEED32-F773-BA35-BDE8-FC176468A1BF}"/>
          </ac:cxnSpMkLst>
        </pc:cxnChg>
        <pc:cxnChg chg="add mod">
          <ac:chgData name="David Modrak" userId="a441ea41-a2b3-4239-bd2a-8abb7ef788d0" providerId="ADAL" clId="{8698EC01-CC0B-4DA2-8089-AEA7173C8398}" dt="2023-03-28T19:55:35.319" v="558" actId="165"/>
          <ac:cxnSpMkLst>
            <pc:docMk/>
            <pc:sldMk cId="1447936433" sldId="2145707561"/>
            <ac:cxnSpMk id="22" creationId="{90D99FF7-6F87-F2E8-AF8F-75322A8E2DF3}"/>
          </ac:cxnSpMkLst>
        </pc:cxnChg>
        <pc:cxnChg chg="add mod">
          <ac:chgData name="David Modrak" userId="a441ea41-a2b3-4239-bd2a-8abb7ef788d0" providerId="ADAL" clId="{8698EC01-CC0B-4DA2-8089-AEA7173C8398}" dt="2023-03-28T19:55:35.319" v="558" actId="165"/>
          <ac:cxnSpMkLst>
            <pc:docMk/>
            <pc:sldMk cId="1447936433" sldId="2145707561"/>
            <ac:cxnSpMk id="23" creationId="{8825C9CB-8BBC-DA6A-93AB-ADF1D183C21B}"/>
          </ac:cxnSpMkLst>
        </pc:cxnChg>
        <pc:cxnChg chg="add mod">
          <ac:chgData name="David Modrak" userId="a441ea41-a2b3-4239-bd2a-8abb7ef788d0" providerId="ADAL" clId="{8698EC01-CC0B-4DA2-8089-AEA7173C8398}" dt="2023-03-28T19:55:35.319" v="558" actId="165"/>
          <ac:cxnSpMkLst>
            <pc:docMk/>
            <pc:sldMk cId="1447936433" sldId="2145707561"/>
            <ac:cxnSpMk id="24" creationId="{E7CA1715-D41D-3956-EDB1-2ECFBC0EC665}"/>
          </ac:cxnSpMkLst>
        </pc:cxnChg>
        <pc:cxnChg chg="mod">
          <ac:chgData name="David Modrak" userId="a441ea41-a2b3-4239-bd2a-8abb7ef788d0" providerId="ADAL" clId="{8698EC01-CC0B-4DA2-8089-AEA7173C8398}" dt="2023-03-28T19:55:35.319" v="558" actId="165"/>
          <ac:cxnSpMkLst>
            <pc:docMk/>
            <pc:sldMk cId="1447936433" sldId="2145707561"/>
            <ac:cxnSpMk id="27" creationId="{653A52BE-FD56-ECEB-66F1-11B0F521B3A4}"/>
          </ac:cxnSpMkLst>
        </pc:cxnChg>
        <pc:cxnChg chg="mod">
          <ac:chgData name="David Modrak" userId="a441ea41-a2b3-4239-bd2a-8abb7ef788d0" providerId="ADAL" clId="{8698EC01-CC0B-4DA2-8089-AEA7173C8398}" dt="2023-03-28T19:55:35.319" v="558" actId="165"/>
          <ac:cxnSpMkLst>
            <pc:docMk/>
            <pc:sldMk cId="1447936433" sldId="2145707561"/>
            <ac:cxnSpMk id="28" creationId="{FC932448-CF4C-434F-8D00-ACED195F911F}"/>
          </ac:cxnSpMkLst>
        </pc:cxnChg>
        <pc:cxnChg chg="mod">
          <ac:chgData name="David Modrak" userId="a441ea41-a2b3-4239-bd2a-8abb7ef788d0" providerId="ADAL" clId="{8698EC01-CC0B-4DA2-8089-AEA7173C8398}" dt="2023-03-28T19:55:35.319" v="558" actId="165"/>
          <ac:cxnSpMkLst>
            <pc:docMk/>
            <pc:sldMk cId="1447936433" sldId="2145707561"/>
            <ac:cxnSpMk id="29" creationId="{C2E4A3BF-6769-51D5-6D0A-6FE178FF0A1C}"/>
          </ac:cxnSpMkLst>
        </pc:cxnChg>
        <pc:cxnChg chg="mod">
          <ac:chgData name="David Modrak" userId="a441ea41-a2b3-4239-bd2a-8abb7ef788d0" providerId="ADAL" clId="{8698EC01-CC0B-4DA2-8089-AEA7173C8398}" dt="2023-03-28T19:55:35.319" v="558" actId="165"/>
          <ac:cxnSpMkLst>
            <pc:docMk/>
            <pc:sldMk cId="1447936433" sldId="2145707561"/>
            <ac:cxnSpMk id="30" creationId="{176DD11A-AA43-74A0-30FC-0D39DCF3FBBC}"/>
          </ac:cxnSpMkLst>
        </pc:cxnChg>
        <pc:cxnChg chg="mod">
          <ac:chgData name="David Modrak" userId="a441ea41-a2b3-4239-bd2a-8abb7ef788d0" providerId="ADAL" clId="{8698EC01-CC0B-4DA2-8089-AEA7173C8398}" dt="2023-03-28T19:55:35.319" v="558" actId="165"/>
          <ac:cxnSpMkLst>
            <pc:docMk/>
            <pc:sldMk cId="1447936433" sldId="2145707561"/>
            <ac:cxnSpMk id="31" creationId="{093033A7-64EF-21E4-AE67-DD808B1D097D}"/>
          </ac:cxnSpMkLst>
        </pc:cxnChg>
        <pc:cxnChg chg="del mod">
          <ac:chgData name="David Modrak" userId="a441ea41-a2b3-4239-bd2a-8abb7ef788d0" providerId="ADAL" clId="{8698EC01-CC0B-4DA2-8089-AEA7173C8398}" dt="2023-03-28T19:46:18.570" v="317" actId="478"/>
          <ac:cxnSpMkLst>
            <pc:docMk/>
            <pc:sldMk cId="1447936433" sldId="2145707561"/>
            <ac:cxnSpMk id="32" creationId="{6E796BDE-EDF3-B447-8E80-2566B6515BD2}"/>
          </ac:cxnSpMkLst>
        </pc:cxnChg>
        <pc:cxnChg chg="mod">
          <ac:chgData name="David Modrak" userId="a441ea41-a2b3-4239-bd2a-8abb7ef788d0" providerId="ADAL" clId="{8698EC01-CC0B-4DA2-8089-AEA7173C8398}" dt="2023-03-28T19:55:35.319" v="558" actId="165"/>
          <ac:cxnSpMkLst>
            <pc:docMk/>
            <pc:sldMk cId="1447936433" sldId="2145707561"/>
            <ac:cxnSpMk id="37" creationId="{287AE468-AADC-055D-719D-5DF9E76533FD}"/>
          </ac:cxnSpMkLst>
        </pc:cxnChg>
        <pc:cxnChg chg="mod">
          <ac:chgData name="David Modrak" userId="a441ea41-a2b3-4239-bd2a-8abb7ef788d0" providerId="ADAL" clId="{8698EC01-CC0B-4DA2-8089-AEA7173C8398}" dt="2023-03-28T19:55:35.319" v="558" actId="165"/>
          <ac:cxnSpMkLst>
            <pc:docMk/>
            <pc:sldMk cId="1447936433" sldId="2145707561"/>
            <ac:cxnSpMk id="38" creationId="{7D219A0D-DE66-EA2C-CD15-07FD4BD7CE82}"/>
          </ac:cxnSpMkLst>
        </pc:cxnChg>
        <pc:cxnChg chg="mod">
          <ac:chgData name="David Modrak" userId="a441ea41-a2b3-4239-bd2a-8abb7ef788d0" providerId="ADAL" clId="{8698EC01-CC0B-4DA2-8089-AEA7173C8398}" dt="2023-03-28T19:55:35.319" v="558" actId="165"/>
          <ac:cxnSpMkLst>
            <pc:docMk/>
            <pc:sldMk cId="1447936433" sldId="2145707561"/>
            <ac:cxnSpMk id="43" creationId="{4F16E70E-8625-EE12-1926-6526BFB233AB}"/>
          </ac:cxnSpMkLst>
        </pc:cxnChg>
        <pc:cxnChg chg="mod">
          <ac:chgData name="David Modrak" userId="a441ea41-a2b3-4239-bd2a-8abb7ef788d0" providerId="ADAL" clId="{8698EC01-CC0B-4DA2-8089-AEA7173C8398}" dt="2023-03-28T19:55:35.319" v="558" actId="165"/>
          <ac:cxnSpMkLst>
            <pc:docMk/>
            <pc:sldMk cId="1447936433" sldId="2145707561"/>
            <ac:cxnSpMk id="44" creationId="{FF8F08B9-6895-5BFD-9183-CF1FB60724DB}"/>
          </ac:cxnSpMkLst>
        </pc:cxnChg>
        <pc:cxnChg chg="mod">
          <ac:chgData name="David Modrak" userId="a441ea41-a2b3-4239-bd2a-8abb7ef788d0" providerId="ADAL" clId="{8698EC01-CC0B-4DA2-8089-AEA7173C8398}" dt="2023-03-28T19:55:35.319" v="558" actId="165"/>
          <ac:cxnSpMkLst>
            <pc:docMk/>
            <pc:sldMk cId="1447936433" sldId="2145707561"/>
            <ac:cxnSpMk id="45" creationId="{B520A9AE-9ABE-FC0C-35A4-C4DE2C3A5453}"/>
          </ac:cxnSpMkLst>
        </pc:cxnChg>
        <pc:cxnChg chg="mod">
          <ac:chgData name="David Modrak" userId="a441ea41-a2b3-4239-bd2a-8abb7ef788d0" providerId="ADAL" clId="{8698EC01-CC0B-4DA2-8089-AEA7173C8398}" dt="2023-03-28T19:55:35.319" v="558" actId="165"/>
          <ac:cxnSpMkLst>
            <pc:docMk/>
            <pc:sldMk cId="1447936433" sldId="2145707561"/>
            <ac:cxnSpMk id="46" creationId="{A3C2CF4A-AADA-FD19-2D2C-E12331DEFDB6}"/>
          </ac:cxnSpMkLst>
        </pc:cxnChg>
        <pc:cxnChg chg="mod">
          <ac:chgData name="David Modrak" userId="a441ea41-a2b3-4239-bd2a-8abb7ef788d0" providerId="ADAL" clId="{8698EC01-CC0B-4DA2-8089-AEA7173C8398}" dt="2023-03-28T19:55:35.319" v="558" actId="165"/>
          <ac:cxnSpMkLst>
            <pc:docMk/>
            <pc:sldMk cId="1447936433" sldId="2145707561"/>
            <ac:cxnSpMk id="47" creationId="{B656B162-8931-5C99-59DC-D582B5706C18}"/>
          </ac:cxnSpMkLst>
        </pc:cxnChg>
        <pc:cxnChg chg="mod">
          <ac:chgData name="David Modrak" userId="a441ea41-a2b3-4239-bd2a-8abb7ef788d0" providerId="ADAL" clId="{8698EC01-CC0B-4DA2-8089-AEA7173C8398}" dt="2023-03-28T19:55:35.319" v="558" actId="165"/>
          <ac:cxnSpMkLst>
            <pc:docMk/>
            <pc:sldMk cId="1447936433" sldId="2145707561"/>
            <ac:cxnSpMk id="48" creationId="{54081EE5-8B4B-3FC6-C058-AF3AB045E37C}"/>
          </ac:cxnSpMkLst>
        </pc:cxnChg>
        <pc:cxnChg chg="mod">
          <ac:chgData name="David Modrak" userId="a441ea41-a2b3-4239-bd2a-8abb7ef788d0" providerId="ADAL" clId="{8698EC01-CC0B-4DA2-8089-AEA7173C8398}" dt="2023-03-28T19:55:35.319" v="558" actId="165"/>
          <ac:cxnSpMkLst>
            <pc:docMk/>
            <pc:sldMk cId="1447936433" sldId="2145707561"/>
            <ac:cxnSpMk id="49" creationId="{78422BCF-8B0F-8D36-A5EF-F584A14078EA}"/>
          </ac:cxnSpMkLst>
        </pc:cxnChg>
        <pc:cxnChg chg="mod">
          <ac:chgData name="David Modrak" userId="a441ea41-a2b3-4239-bd2a-8abb7ef788d0" providerId="ADAL" clId="{8698EC01-CC0B-4DA2-8089-AEA7173C8398}" dt="2023-03-28T19:55:35.319" v="558" actId="165"/>
          <ac:cxnSpMkLst>
            <pc:docMk/>
            <pc:sldMk cId="1447936433" sldId="2145707561"/>
            <ac:cxnSpMk id="50" creationId="{456FBE76-59D2-10AE-0BA2-1CDEB21F8945}"/>
          </ac:cxnSpMkLst>
        </pc:cxnChg>
        <pc:cxnChg chg="mod">
          <ac:chgData name="David Modrak" userId="a441ea41-a2b3-4239-bd2a-8abb7ef788d0" providerId="ADAL" clId="{8698EC01-CC0B-4DA2-8089-AEA7173C8398}" dt="2023-03-28T19:55:35.319" v="558" actId="165"/>
          <ac:cxnSpMkLst>
            <pc:docMk/>
            <pc:sldMk cId="1447936433" sldId="2145707561"/>
            <ac:cxnSpMk id="51" creationId="{E6AC53EF-A42D-1880-2EEF-442BFDE6BCFF}"/>
          </ac:cxnSpMkLst>
        </pc:cxnChg>
        <pc:cxnChg chg="mod">
          <ac:chgData name="David Modrak" userId="a441ea41-a2b3-4239-bd2a-8abb7ef788d0" providerId="ADAL" clId="{8698EC01-CC0B-4DA2-8089-AEA7173C8398}" dt="2023-03-28T19:55:35.319" v="558" actId="165"/>
          <ac:cxnSpMkLst>
            <pc:docMk/>
            <pc:sldMk cId="1447936433" sldId="2145707561"/>
            <ac:cxnSpMk id="52" creationId="{0C44C09A-B6C5-E2A0-1AF6-7E3FE714EA1E}"/>
          </ac:cxnSpMkLst>
        </pc:cxnChg>
        <pc:cxnChg chg="mod">
          <ac:chgData name="David Modrak" userId="a441ea41-a2b3-4239-bd2a-8abb7ef788d0" providerId="ADAL" clId="{8698EC01-CC0B-4DA2-8089-AEA7173C8398}" dt="2023-03-28T19:55:35.319" v="558" actId="165"/>
          <ac:cxnSpMkLst>
            <pc:docMk/>
            <pc:sldMk cId="1447936433" sldId="2145707561"/>
            <ac:cxnSpMk id="53" creationId="{BC9593EB-A791-94C9-F9F9-42F2412979FD}"/>
          </ac:cxnSpMkLst>
        </pc:cxnChg>
        <pc:cxnChg chg="mod">
          <ac:chgData name="David Modrak" userId="a441ea41-a2b3-4239-bd2a-8abb7ef788d0" providerId="ADAL" clId="{8698EC01-CC0B-4DA2-8089-AEA7173C8398}" dt="2023-03-28T19:55:35.319" v="558" actId="165"/>
          <ac:cxnSpMkLst>
            <pc:docMk/>
            <pc:sldMk cId="1447936433" sldId="2145707561"/>
            <ac:cxnSpMk id="55" creationId="{5BA72A65-69B3-C28D-3FC5-BE102B758F3F}"/>
          </ac:cxnSpMkLst>
        </pc:cxnChg>
        <pc:cxnChg chg="mod">
          <ac:chgData name="David Modrak" userId="a441ea41-a2b3-4239-bd2a-8abb7ef788d0" providerId="ADAL" clId="{8698EC01-CC0B-4DA2-8089-AEA7173C8398}" dt="2023-03-28T19:55:35.319" v="558" actId="165"/>
          <ac:cxnSpMkLst>
            <pc:docMk/>
            <pc:sldMk cId="1447936433" sldId="2145707561"/>
            <ac:cxnSpMk id="56" creationId="{8E2D1F34-9D3F-2613-780B-5B9B90CFCA54}"/>
          </ac:cxnSpMkLst>
        </pc:cxnChg>
        <pc:cxnChg chg="mod">
          <ac:chgData name="David Modrak" userId="a441ea41-a2b3-4239-bd2a-8abb7ef788d0" providerId="ADAL" clId="{8698EC01-CC0B-4DA2-8089-AEA7173C8398}" dt="2023-03-28T19:55:35.319" v="558" actId="165"/>
          <ac:cxnSpMkLst>
            <pc:docMk/>
            <pc:sldMk cId="1447936433" sldId="2145707561"/>
            <ac:cxnSpMk id="61" creationId="{4677E925-7C3D-BDC6-4A46-7C34A29374BE}"/>
          </ac:cxnSpMkLst>
        </pc:cxnChg>
        <pc:cxnChg chg="mod">
          <ac:chgData name="David Modrak" userId="a441ea41-a2b3-4239-bd2a-8abb7ef788d0" providerId="ADAL" clId="{8698EC01-CC0B-4DA2-8089-AEA7173C8398}" dt="2023-03-28T19:55:35.319" v="558" actId="165"/>
          <ac:cxnSpMkLst>
            <pc:docMk/>
            <pc:sldMk cId="1447936433" sldId="2145707561"/>
            <ac:cxnSpMk id="62" creationId="{ED6F9D24-2E3F-DD7E-856C-B9C5990BF094}"/>
          </ac:cxnSpMkLst>
        </pc:cxnChg>
        <pc:cxnChg chg="mod">
          <ac:chgData name="David Modrak" userId="a441ea41-a2b3-4239-bd2a-8abb7ef788d0" providerId="ADAL" clId="{8698EC01-CC0B-4DA2-8089-AEA7173C8398}" dt="2023-03-28T19:55:35.319" v="558" actId="165"/>
          <ac:cxnSpMkLst>
            <pc:docMk/>
            <pc:sldMk cId="1447936433" sldId="2145707561"/>
            <ac:cxnSpMk id="63" creationId="{DFD738BC-3B5B-9AFF-B824-1EFE9107D1BF}"/>
          </ac:cxnSpMkLst>
        </pc:cxnChg>
        <pc:cxnChg chg="mod">
          <ac:chgData name="David Modrak" userId="a441ea41-a2b3-4239-bd2a-8abb7ef788d0" providerId="ADAL" clId="{8698EC01-CC0B-4DA2-8089-AEA7173C8398}" dt="2023-03-28T19:55:35.319" v="558" actId="165"/>
          <ac:cxnSpMkLst>
            <pc:docMk/>
            <pc:sldMk cId="1447936433" sldId="2145707561"/>
            <ac:cxnSpMk id="64" creationId="{2E504359-19C1-2516-CD5D-C0A7D66CE8E6}"/>
          </ac:cxnSpMkLst>
        </pc:cxnChg>
        <pc:cxnChg chg="mod">
          <ac:chgData name="David Modrak" userId="a441ea41-a2b3-4239-bd2a-8abb7ef788d0" providerId="ADAL" clId="{8698EC01-CC0B-4DA2-8089-AEA7173C8398}" dt="2023-03-28T19:55:35.319" v="558" actId="165"/>
          <ac:cxnSpMkLst>
            <pc:docMk/>
            <pc:sldMk cId="1447936433" sldId="2145707561"/>
            <ac:cxnSpMk id="65" creationId="{40FCD61F-47A6-C8A5-E525-754A94E635D1}"/>
          </ac:cxnSpMkLst>
        </pc:cxnChg>
        <pc:cxnChg chg="mod">
          <ac:chgData name="David Modrak" userId="a441ea41-a2b3-4239-bd2a-8abb7ef788d0" providerId="ADAL" clId="{8698EC01-CC0B-4DA2-8089-AEA7173C8398}" dt="2023-03-28T19:55:35.319" v="558" actId="165"/>
          <ac:cxnSpMkLst>
            <pc:docMk/>
            <pc:sldMk cId="1447936433" sldId="2145707561"/>
            <ac:cxnSpMk id="66" creationId="{B7BF3419-761D-A3C5-88A4-28344E537D4D}"/>
          </ac:cxnSpMkLst>
        </pc:cxnChg>
        <pc:cxnChg chg="mod">
          <ac:chgData name="David Modrak" userId="a441ea41-a2b3-4239-bd2a-8abb7ef788d0" providerId="ADAL" clId="{8698EC01-CC0B-4DA2-8089-AEA7173C8398}" dt="2023-03-28T19:55:35.319" v="558" actId="165"/>
          <ac:cxnSpMkLst>
            <pc:docMk/>
            <pc:sldMk cId="1447936433" sldId="2145707561"/>
            <ac:cxnSpMk id="67" creationId="{C0343151-06CE-C471-2E87-DC6698454C00}"/>
          </ac:cxnSpMkLst>
        </pc:cxnChg>
        <pc:cxnChg chg="mod">
          <ac:chgData name="David Modrak" userId="a441ea41-a2b3-4239-bd2a-8abb7ef788d0" providerId="ADAL" clId="{8698EC01-CC0B-4DA2-8089-AEA7173C8398}" dt="2023-03-28T19:55:35.319" v="558" actId="165"/>
          <ac:cxnSpMkLst>
            <pc:docMk/>
            <pc:sldMk cId="1447936433" sldId="2145707561"/>
            <ac:cxnSpMk id="68" creationId="{151E0F1D-BC3E-F9A6-EBFD-A96594E6F2A1}"/>
          </ac:cxnSpMkLst>
        </pc:cxnChg>
        <pc:cxnChg chg="mod">
          <ac:chgData name="David Modrak" userId="a441ea41-a2b3-4239-bd2a-8abb7ef788d0" providerId="ADAL" clId="{8698EC01-CC0B-4DA2-8089-AEA7173C8398}" dt="2023-03-28T19:55:35.319" v="558" actId="165"/>
          <ac:cxnSpMkLst>
            <pc:docMk/>
            <pc:sldMk cId="1447936433" sldId="2145707561"/>
            <ac:cxnSpMk id="69" creationId="{5AB707CB-BDAF-8F78-0A16-854BDE834A8D}"/>
          </ac:cxnSpMkLst>
        </pc:cxnChg>
        <pc:cxnChg chg="mod">
          <ac:chgData name="David Modrak" userId="a441ea41-a2b3-4239-bd2a-8abb7ef788d0" providerId="ADAL" clId="{8698EC01-CC0B-4DA2-8089-AEA7173C8398}" dt="2023-03-28T19:55:35.319" v="558" actId="165"/>
          <ac:cxnSpMkLst>
            <pc:docMk/>
            <pc:sldMk cId="1447936433" sldId="2145707561"/>
            <ac:cxnSpMk id="70" creationId="{D6BA9AF3-2147-AE67-8F0A-77FC65142763}"/>
          </ac:cxnSpMkLst>
        </pc:cxnChg>
        <pc:cxnChg chg="mod">
          <ac:chgData name="David Modrak" userId="a441ea41-a2b3-4239-bd2a-8abb7ef788d0" providerId="ADAL" clId="{8698EC01-CC0B-4DA2-8089-AEA7173C8398}" dt="2023-03-28T19:55:35.319" v="558" actId="165"/>
          <ac:cxnSpMkLst>
            <pc:docMk/>
            <pc:sldMk cId="1447936433" sldId="2145707561"/>
            <ac:cxnSpMk id="71" creationId="{49A0FF52-FA83-C5CC-E1B3-8BFA8F0D4734}"/>
          </ac:cxnSpMkLst>
        </pc:cxnChg>
        <pc:cxnChg chg="mod">
          <ac:chgData name="David Modrak" userId="a441ea41-a2b3-4239-bd2a-8abb7ef788d0" providerId="ADAL" clId="{8698EC01-CC0B-4DA2-8089-AEA7173C8398}" dt="2023-03-28T19:55:35.319" v="558" actId="165"/>
          <ac:cxnSpMkLst>
            <pc:docMk/>
            <pc:sldMk cId="1447936433" sldId="2145707561"/>
            <ac:cxnSpMk id="73" creationId="{39452F9B-7423-CB72-9DFF-E1B507802570}"/>
          </ac:cxnSpMkLst>
        </pc:cxnChg>
        <pc:cxnChg chg="mod">
          <ac:chgData name="David Modrak" userId="a441ea41-a2b3-4239-bd2a-8abb7ef788d0" providerId="ADAL" clId="{8698EC01-CC0B-4DA2-8089-AEA7173C8398}" dt="2023-03-28T19:55:35.319" v="558" actId="165"/>
          <ac:cxnSpMkLst>
            <pc:docMk/>
            <pc:sldMk cId="1447936433" sldId="2145707561"/>
            <ac:cxnSpMk id="74" creationId="{E636E217-57A9-BA3B-B166-DFCF088154A5}"/>
          </ac:cxnSpMkLst>
        </pc:cxnChg>
        <pc:cxnChg chg="mod">
          <ac:chgData name="David Modrak" userId="a441ea41-a2b3-4239-bd2a-8abb7ef788d0" providerId="ADAL" clId="{8698EC01-CC0B-4DA2-8089-AEA7173C8398}" dt="2023-03-28T19:55:35.319" v="558" actId="165"/>
          <ac:cxnSpMkLst>
            <pc:docMk/>
            <pc:sldMk cId="1447936433" sldId="2145707561"/>
            <ac:cxnSpMk id="79" creationId="{44E09D66-53B4-22AD-76AA-F0D5BAF42323}"/>
          </ac:cxnSpMkLst>
        </pc:cxnChg>
        <pc:cxnChg chg="mod">
          <ac:chgData name="David Modrak" userId="a441ea41-a2b3-4239-bd2a-8abb7ef788d0" providerId="ADAL" clId="{8698EC01-CC0B-4DA2-8089-AEA7173C8398}" dt="2023-03-28T19:55:35.319" v="558" actId="165"/>
          <ac:cxnSpMkLst>
            <pc:docMk/>
            <pc:sldMk cId="1447936433" sldId="2145707561"/>
            <ac:cxnSpMk id="80" creationId="{5F2BA28B-804F-C8A8-590B-8C7606031490}"/>
          </ac:cxnSpMkLst>
        </pc:cxnChg>
        <pc:cxnChg chg="mod">
          <ac:chgData name="David Modrak" userId="a441ea41-a2b3-4239-bd2a-8abb7ef788d0" providerId="ADAL" clId="{8698EC01-CC0B-4DA2-8089-AEA7173C8398}" dt="2023-03-28T19:55:35.319" v="558" actId="165"/>
          <ac:cxnSpMkLst>
            <pc:docMk/>
            <pc:sldMk cId="1447936433" sldId="2145707561"/>
            <ac:cxnSpMk id="81" creationId="{99FC2F81-559E-2B23-F3D5-985DA1D03232}"/>
          </ac:cxnSpMkLst>
        </pc:cxnChg>
        <pc:cxnChg chg="mod">
          <ac:chgData name="David Modrak" userId="a441ea41-a2b3-4239-bd2a-8abb7ef788d0" providerId="ADAL" clId="{8698EC01-CC0B-4DA2-8089-AEA7173C8398}" dt="2023-03-28T19:55:35.319" v="558" actId="165"/>
          <ac:cxnSpMkLst>
            <pc:docMk/>
            <pc:sldMk cId="1447936433" sldId="2145707561"/>
            <ac:cxnSpMk id="82" creationId="{D4CD560A-6EDC-54CB-6A47-686C87C8DA77}"/>
          </ac:cxnSpMkLst>
        </pc:cxnChg>
        <pc:cxnChg chg="mod">
          <ac:chgData name="David Modrak" userId="a441ea41-a2b3-4239-bd2a-8abb7ef788d0" providerId="ADAL" clId="{8698EC01-CC0B-4DA2-8089-AEA7173C8398}" dt="2023-03-28T19:55:35.319" v="558" actId="165"/>
          <ac:cxnSpMkLst>
            <pc:docMk/>
            <pc:sldMk cId="1447936433" sldId="2145707561"/>
            <ac:cxnSpMk id="83" creationId="{F5D063B1-806A-A6B8-716B-B53BD33E1847}"/>
          </ac:cxnSpMkLst>
        </pc:cxnChg>
        <pc:cxnChg chg="mod">
          <ac:chgData name="David Modrak" userId="a441ea41-a2b3-4239-bd2a-8abb7ef788d0" providerId="ADAL" clId="{8698EC01-CC0B-4DA2-8089-AEA7173C8398}" dt="2023-03-28T19:55:35.319" v="558" actId="165"/>
          <ac:cxnSpMkLst>
            <pc:docMk/>
            <pc:sldMk cId="1447936433" sldId="2145707561"/>
            <ac:cxnSpMk id="84" creationId="{92CA0983-4CE9-1FF4-F8D0-9D1EBCECED6F}"/>
          </ac:cxnSpMkLst>
        </pc:cxnChg>
        <pc:cxnChg chg="mod">
          <ac:chgData name="David Modrak" userId="a441ea41-a2b3-4239-bd2a-8abb7ef788d0" providerId="ADAL" clId="{8698EC01-CC0B-4DA2-8089-AEA7173C8398}" dt="2023-03-28T19:55:35.319" v="558" actId="165"/>
          <ac:cxnSpMkLst>
            <pc:docMk/>
            <pc:sldMk cId="1447936433" sldId="2145707561"/>
            <ac:cxnSpMk id="85" creationId="{50439FCD-47FC-0F8B-C71E-CA7CD490CE3D}"/>
          </ac:cxnSpMkLst>
        </pc:cxnChg>
        <pc:cxnChg chg="mod">
          <ac:chgData name="David Modrak" userId="a441ea41-a2b3-4239-bd2a-8abb7ef788d0" providerId="ADAL" clId="{8698EC01-CC0B-4DA2-8089-AEA7173C8398}" dt="2023-03-28T19:55:35.319" v="558" actId="165"/>
          <ac:cxnSpMkLst>
            <pc:docMk/>
            <pc:sldMk cId="1447936433" sldId="2145707561"/>
            <ac:cxnSpMk id="86" creationId="{D7E6F9D6-F9E7-310A-2D51-5D94C748228D}"/>
          </ac:cxnSpMkLst>
        </pc:cxnChg>
        <pc:cxnChg chg="mod">
          <ac:chgData name="David Modrak" userId="a441ea41-a2b3-4239-bd2a-8abb7ef788d0" providerId="ADAL" clId="{8698EC01-CC0B-4DA2-8089-AEA7173C8398}" dt="2023-03-28T19:55:35.319" v="558" actId="165"/>
          <ac:cxnSpMkLst>
            <pc:docMk/>
            <pc:sldMk cId="1447936433" sldId="2145707561"/>
            <ac:cxnSpMk id="87" creationId="{BB3A5F1B-8F8D-532D-041A-AF41A58C52E4}"/>
          </ac:cxnSpMkLst>
        </pc:cxnChg>
        <pc:cxnChg chg="mod">
          <ac:chgData name="David Modrak" userId="a441ea41-a2b3-4239-bd2a-8abb7ef788d0" providerId="ADAL" clId="{8698EC01-CC0B-4DA2-8089-AEA7173C8398}" dt="2023-03-28T19:55:35.319" v="558" actId="165"/>
          <ac:cxnSpMkLst>
            <pc:docMk/>
            <pc:sldMk cId="1447936433" sldId="2145707561"/>
            <ac:cxnSpMk id="88" creationId="{2D474E4C-F5FC-4C19-747E-5CDC53C68CC3}"/>
          </ac:cxnSpMkLst>
        </pc:cxnChg>
        <pc:cxnChg chg="mod">
          <ac:chgData name="David Modrak" userId="a441ea41-a2b3-4239-bd2a-8abb7ef788d0" providerId="ADAL" clId="{8698EC01-CC0B-4DA2-8089-AEA7173C8398}" dt="2023-03-28T19:55:35.319" v="558" actId="165"/>
          <ac:cxnSpMkLst>
            <pc:docMk/>
            <pc:sldMk cId="1447936433" sldId="2145707561"/>
            <ac:cxnSpMk id="89" creationId="{2187CC58-FA97-959B-49FD-C175A9478E1C}"/>
          </ac:cxnSpMkLst>
        </pc:cxnChg>
        <pc:cxnChg chg="mod">
          <ac:chgData name="David Modrak" userId="a441ea41-a2b3-4239-bd2a-8abb7ef788d0" providerId="ADAL" clId="{8698EC01-CC0B-4DA2-8089-AEA7173C8398}" dt="2023-03-28T19:57:25.114" v="572"/>
          <ac:cxnSpMkLst>
            <pc:docMk/>
            <pc:sldMk cId="1447936433" sldId="2145707561"/>
            <ac:cxnSpMk id="97" creationId="{2BD271FE-FB17-0723-0367-1928503BB99C}"/>
          </ac:cxnSpMkLst>
        </pc:cxnChg>
        <pc:cxnChg chg="mod">
          <ac:chgData name="David Modrak" userId="a441ea41-a2b3-4239-bd2a-8abb7ef788d0" providerId="ADAL" clId="{8698EC01-CC0B-4DA2-8089-AEA7173C8398}" dt="2023-03-28T19:57:25.114" v="572"/>
          <ac:cxnSpMkLst>
            <pc:docMk/>
            <pc:sldMk cId="1447936433" sldId="2145707561"/>
            <ac:cxnSpMk id="98" creationId="{4D832832-9F51-34D7-03AB-6C82855216B0}"/>
          </ac:cxnSpMkLst>
        </pc:cxnChg>
        <pc:cxnChg chg="mod">
          <ac:chgData name="David Modrak" userId="a441ea41-a2b3-4239-bd2a-8abb7ef788d0" providerId="ADAL" clId="{8698EC01-CC0B-4DA2-8089-AEA7173C8398}" dt="2023-03-28T19:57:25.114" v="572"/>
          <ac:cxnSpMkLst>
            <pc:docMk/>
            <pc:sldMk cId="1447936433" sldId="2145707561"/>
            <ac:cxnSpMk id="103" creationId="{0861A278-C948-900C-CE65-99F4C21E9839}"/>
          </ac:cxnSpMkLst>
        </pc:cxnChg>
        <pc:cxnChg chg="mod">
          <ac:chgData name="David Modrak" userId="a441ea41-a2b3-4239-bd2a-8abb7ef788d0" providerId="ADAL" clId="{8698EC01-CC0B-4DA2-8089-AEA7173C8398}" dt="2023-03-28T19:57:25.114" v="572"/>
          <ac:cxnSpMkLst>
            <pc:docMk/>
            <pc:sldMk cId="1447936433" sldId="2145707561"/>
            <ac:cxnSpMk id="104" creationId="{43FC6E6A-0A04-744E-55C5-4A9ACB958D5B}"/>
          </ac:cxnSpMkLst>
        </pc:cxnChg>
        <pc:cxnChg chg="mod">
          <ac:chgData name="David Modrak" userId="a441ea41-a2b3-4239-bd2a-8abb7ef788d0" providerId="ADAL" clId="{8698EC01-CC0B-4DA2-8089-AEA7173C8398}" dt="2023-03-28T19:57:25.114" v="572"/>
          <ac:cxnSpMkLst>
            <pc:docMk/>
            <pc:sldMk cId="1447936433" sldId="2145707561"/>
            <ac:cxnSpMk id="105" creationId="{841AAC27-545B-38FF-6A31-04FEEDB05B67}"/>
          </ac:cxnSpMkLst>
        </pc:cxnChg>
        <pc:cxnChg chg="mod">
          <ac:chgData name="David Modrak" userId="a441ea41-a2b3-4239-bd2a-8abb7ef788d0" providerId="ADAL" clId="{8698EC01-CC0B-4DA2-8089-AEA7173C8398}" dt="2023-03-28T19:57:25.114" v="572"/>
          <ac:cxnSpMkLst>
            <pc:docMk/>
            <pc:sldMk cId="1447936433" sldId="2145707561"/>
            <ac:cxnSpMk id="106" creationId="{5A5EEF58-5DEA-BA6B-AD65-6970B41B6240}"/>
          </ac:cxnSpMkLst>
        </pc:cxnChg>
        <pc:cxnChg chg="mod">
          <ac:chgData name="David Modrak" userId="a441ea41-a2b3-4239-bd2a-8abb7ef788d0" providerId="ADAL" clId="{8698EC01-CC0B-4DA2-8089-AEA7173C8398}" dt="2023-03-28T19:57:25.114" v="572"/>
          <ac:cxnSpMkLst>
            <pc:docMk/>
            <pc:sldMk cId="1447936433" sldId="2145707561"/>
            <ac:cxnSpMk id="107" creationId="{5859B05B-DB8C-AA4B-0F6C-A0C25E69510E}"/>
          </ac:cxnSpMkLst>
        </pc:cxnChg>
        <pc:cxnChg chg="mod">
          <ac:chgData name="David Modrak" userId="a441ea41-a2b3-4239-bd2a-8abb7ef788d0" providerId="ADAL" clId="{8698EC01-CC0B-4DA2-8089-AEA7173C8398}" dt="2023-03-28T19:57:25.114" v="572"/>
          <ac:cxnSpMkLst>
            <pc:docMk/>
            <pc:sldMk cId="1447936433" sldId="2145707561"/>
            <ac:cxnSpMk id="108" creationId="{E619FF42-0041-30DD-B229-73A3B6E50687}"/>
          </ac:cxnSpMkLst>
        </pc:cxnChg>
        <pc:cxnChg chg="mod">
          <ac:chgData name="David Modrak" userId="a441ea41-a2b3-4239-bd2a-8abb7ef788d0" providerId="ADAL" clId="{8698EC01-CC0B-4DA2-8089-AEA7173C8398}" dt="2023-03-28T19:57:25.114" v="572"/>
          <ac:cxnSpMkLst>
            <pc:docMk/>
            <pc:sldMk cId="1447936433" sldId="2145707561"/>
            <ac:cxnSpMk id="109" creationId="{066806C6-FE0A-0E59-6478-92C89E593FF8}"/>
          </ac:cxnSpMkLst>
        </pc:cxnChg>
        <pc:cxnChg chg="mod">
          <ac:chgData name="David Modrak" userId="a441ea41-a2b3-4239-bd2a-8abb7ef788d0" providerId="ADAL" clId="{8698EC01-CC0B-4DA2-8089-AEA7173C8398}" dt="2023-03-28T19:57:25.114" v="572"/>
          <ac:cxnSpMkLst>
            <pc:docMk/>
            <pc:sldMk cId="1447936433" sldId="2145707561"/>
            <ac:cxnSpMk id="110" creationId="{D4F18F7E-DE3B-05D8-D5CC-F8612C5AFAAD}"/>
          </ac:cxnSpMkLst>
        </pc:cxnChg>
        <pc:cxnChg chg="mod">
          <ac:chgData name="David Modrak" userId="a441ea41-a2b3-4239-bd2a-8abb7ef788d0" providerId="ADAL" clId="{8698EC01-CC0B-4DA2-8089-AEA7173C8398}" dt="2023-03-28T19:57:25.114" v="572"/>
          <ac:cxnSpMkLst>
            <pc:docMk/>
            <pc:sldMk cId="1447936433" sldId="2145707561"/>
            <ac:cxnSpMk id="111" creationId="{1B2BF296-675D-DA9B-21A9-2820601D49E8}"/>
          </ac:cxnSpMkLst>
        </pc:cxnChg>
        <pc:cxnChg chg="mod">
          <ac:chgData name="David Modrak" userId="a441ea41-a2b3-4239-bd2a-8abb7ef788d0" providerId="ADAL" clId="{8698EC01-CC0B-4DA2-8089-AEA7173C8398}" dt="2023-03-28T19:57:25.114" v="572"/>
          <ac:cxnSpMkLst>
            <pc:docMk/>
            <pc:sldMk cId="1447936433" sldId="2145707561"/>
            <ac:cxnSpMk id="112" creationId="{800BCB6E-D46C-10AE-B50A-466081FD9D1D}"/>
          </ac:cxnSpMkLst>
        </pc:cxnChg>
        <pc:cxnChg chg="mod">
          <ac:chgData name="David Modrak" userId="a441ea41-a2b3-4239-bd2a-8abb7ef788d0" providerId="ADAL" clId="{8698EC01-CC0B-4DA2-8089-AEA7173C8398}" dt="2023-03-28T19:57:25.114" v="572"/>
          <ac:cxnSpMkLst>
            <pc:docMk/>
            <pc:sldMk cId="1447936433" sldId="2145707561"/>
            <ac:cxnSpMk id="113" creationId="{5BDEAAC6-1AE2-90FD-2622-92C5779430DC}"/>
          </ac:cxnSpMkLst>
        </pc:cxnChg>
        <pc:cxnChg chg="mod">
          <ac:chgData name="David Modrak" userId="a441ea41-a2b3-4239-bd2a-8abb7ef788d0" providerId="ADAL" clId="{8698EC01-CC0B-4DA2-8089-AEA7173C8398}" dt="2023-03-28T19:57:25.284" v="573"/>
          <ac:cxnSpMkLst>
            <pc:docMk/>
            <pc:sldMk cId="1447936433" sldId="2145707561"/>
            <ac:cxnSpMk id="117" creationId="{389A32BA-D2E0-3F2E-EDA5-07BA5298BF5D}"/>
          </ac:cxnSpMkLst>
        </pc:cxnChg>
        <pc:cxnChg chg="mod">
          <ac:chgData name="David Modrak" userId="a441ea41-a2b3-4239-bd2a-8abb7ef788d0" providerId="ADAL" clId="{8698EC01-CC0B-4DA2-8089-AEA7173C8398}" dt="2023-03-28T19:57:25.284" v="573"/>
          <ac:cxnSpMkLst>
            <pc:docMk/>
            <pc:sldMk cId="1447936433" sldId="2145707561"/>
            <ac:cxnSpMk id="118" creationId="{9E9B16F9-9C10-2CDA-487D-34B9975505B5}"/>
          </ac:cxnSpMkLst>
        </pc:cxnChg>
        <pc:cxnChg chg="mod">
          <ac:chgData name="David Modrak" userId="a441ea41-a2b3-4239-bd2a-8abb7ef788d0" providerId="ADAL" clId="{8698EC01-CC0B-4DA2-8089-AEA7173C8398}" dt="2023-03-28T19:57:25.284" v="573"/>
          <ac:cxnSpMkLst>
            <pc:docMk/>
            <pc:sldMk cId="1447936433" sldId="2145707561"/>
            <ac:cxnSpMk id="123" creationId="{3F9D8968-D06F-67F6-F8DC-160F26711921}"/>
          </ac:cxnSpMkLst>
        </pc:cxnChg>
        <pc:cxnChg chg="mod">
          <ac:chgData name="David Modrak" userId="a441ea41-a2b3-4239-bd2a-8abb7ef788d0" providerId="ADAL" clId="{8698EC01-CC0B-4DA2-8089-AEA7173C8398}" dt="2023-03-28T19:57:25.284" v="573"/>
          <ac:cxnSpMkLst>
            <pc:docMk/>
            <pc:sldMk cId="1447936433" sldId="2145707561"/>
            <ac:cxnSpMk id="124" creationId="{0C059934-5AE2-25BC-1DDB-41976386EB60}"/>
          </ac:cxnSpMkLst>
        </pc:cxnChg>
        <pc:cxnChg chg="mod">
          <ac:chgData name="David Modrak" userId="a441ea41-a2b3-4239-bd2a-8abb7ef788d0" providerId="ADAL" clId="{8698EC01-CC0B-4DA2-8089-AEA7173C8398}" dt="2023-03-28T19:57:25.284" v="573"/>
          <ac:cxnSpMkLst>
            <pc:docMk/>
            <pc:sldMk cId="1447936433" sldId="2145707561"/>
            <ac:cxnSpMk id="125" creationId="{10027E20-707B-4474-9E34-2DF34A7A6103}"/>
          </ac:cxnSpMkLst>
        </pc:cxnChg>
        <pc:cxnChg chg="mod">
          <ac:chgData name="David Modrak" userId="a441ea41-a2b3-4239-bd2a-8abb7ef788d0" providerId="ADAL" clId="{8698EC01-CC0B-4DA2-8089-AEA7173C8398}" dt="2023-03-28T19:57:25.284" v="573"/>
          <ac:cxnSpMkLst>
            <pc:docMk/>
            <pc:sldMk cId="1447936433" sldId="2145707561"/>
            <ac:cxnSpMk id="126" creationId="{AAF150C5-1718-7522-6BFF-7ADC675AF557}"/>
          </ac:cxnSpMkLst>
        </pc:cxnChg>
        <pc:cxnChg chg="mod">
          <ac:chgData name="David Modrak" userId="a441ea41-a2b3-4239-bd2a-8abb7ef788d0" providerId="ADAL" clId="{8698EC01-CC0B-4DA2-8089-AEA7173C8398}" dt="2023-03-28T19:57:25.284" v="573"/>
          <ac:cxnSpMkLst>
            <pc:docMk/>
            <pc:sldMk cId="1447936433" sldId="2145707561"/>
            <ac:cxnSpMk id="127" creationId="{6C1D22B1-6F0B-B588-2CBC-A2A2DA890998}"/>
          </ac:cxnSpMkLst>
        </pc:cxnChg>
        <pc:cxnChg chg="mod">
          <ac:chgData name="David Modrak" userId="a441ea41-a2b3-4239-bd2a-8abb7ef788d0" providerId="ADAL" clId="{8698EC01-CC0B-4DA2-8089-AEA7173C8398}" dt="2023-03-28T19:57:25.284" v="573"/>
          <ac:cxnSpMkLst>
            <pc:docMk/>
            <pc:sldMk cId="1447936433" sldId="2145707561"/>
            <ac:cxnSpMk id="128" creationId="{BC50807B-AC9E-69B8-F19F-E2D8D9126010}"/>
          </ac:cxnSpMkLst>
        </pc:cxnChg>
        <pc:cxnChg chg="mod">
          <ac:chgData name="David Modrak" userId="a441ea41-a2b3-4239-bd2a-8abb7ef788d0" providerId="ADAL" clId="{8698EC01-CC0B-4DA2-8089-AEA7173C8398}" dt="2023-03-28T19:57:25.284" v="573"/>
          <ac:cxnSpMkLst>
            <pc:docMk/>
            <pc:sldMk cId="1447936433" sldId="2145707561"/>
            <ac:cxnSpMk id="129" creationId="{60DB1CD1-0562-DDAA-4CBD-91BBDAD04E4C}"/>
          </ac:cxnSpMkLst>
        </pc:cxnChg>
        <pc:cxnChg chg="mod">
          <ac:chgData name="David Modrak" userId="a441ea41-a2b3-4239-bd2a-8abb7ef788d0" providerId="ADAL" clId="{8698EC01-CC0B-4DA2-8089-AEA7173C8398}" dt="2023-03-28T19:57:25.284" v="573"/>
          <ac:cxnSpMkLst>
            <pc:docMk/>
            <pc:sldMk cId="1447936433" sldId="2145707561"/>
            <ac:cxnSpMk id="130" creationId="{92F4FE4D-D8D6-E219-6C8E-ABB7A364DDD1}"/>
          </ac:cxnSpMkLst>
        </pc:cxnChg>
        <pc:cxnChg chg="mod">
          <ac:chgData name="David Modrak" userId="a441ea41-a2b3-4239-bd2a-8abb7ef788d0" providerId="ADAL" clId="{8698EC01-CC0B-4DA2-8089-AEA7173C8398}" dt="2023-03-28T19:57:25.284" v="573"/>
          <ac:cxnSpMkLst>
            <pc:docMk/>
            <pc:sldMk cId="1447936433" sldId="2145707561"/>
            <ac:cxnSpMk id="131" creationId="{4963B772-9B22-8157-8BF5-EDE4087D01CE}"/>
          </ac:cxnSpMkLst>
        </pc:cxnChg>
        <pc:cxnChg chg="mod">
          <ac:chgData name="David Modrak" userId="a441ea41-a2b3-4239-bd2a-8abb7ef788d0" providerId="ADAL" clId="{8698EC01-CC0B-4DA2-8089-AEA7173C8398}" dt="2023-03-28T19:57:25.284" v="573"/>
          <ac:cxnSpMkLst>
            <pc:docMk/>
            <pc:sldMk cId="1447936433" sldId="2145707561"/>
            <ac:cxnSpMk id="132" creationId="{37C10221-E0DB-AF83-EC3D-74C3FC632E46}"/>
          </ac:cxnSpMkLst>
        </pc:cxnChg>
        <pc:cxnChg chg="mod">
          <ac:chgData name="David Modrak" userId="a441ea41-a2b3-4239-bd2a-8abb7ef788d0" providerId="ADAL" clId="{8698EC01-CC0B-4DA2-8089-AEA7173C8398}" dt="2023-03-28T19:57:25.284" v="573"/>
          <ac:cxnSpMkLst>
            <pc:docMk/>
            <pc:sldMk cId="1447936433" sldId="2145707561"/>
            <ac:cxnSpMk id="133" creationId="{681AB288-3517-E9D8-B531-96EDD6CA5431}"/>
          </ac:cxnSpMkLst>
        </pc:cxnChg>
        <pc:cxnChg chg="mod">
          <ac:chgData name="David Modrak" userId="a441ea41-a2b3-4239-bd2a-8abb7ef788d0" providerId="ADAL" clId="{8698EC01-CC0B-4DA2-8089-AEA7173C8398}" dt="2023-03-28T19:57:25.479" v="574"/>
          <ac:cxnSpMkLst>
            <pc:docMk/>
            <pc:sldMk cId="1447936433" sldId="2145707561"/>
            <ac:cxnSpMk id="137" creationId="{1A904894-9A17-595A-AC92-34DF317A464B}"/>
          </ac:cxnSpMkLst>
        </pc:cxnChg>
        <pc:cxnChg chg="mod">
          <ac:chgData name="David Modrak" userId="a441ea41-a2b3-4239-bd2a-8abb7ef788d0" providerId="ADAL" clId="{8698EC01-CC0B-4DA2-8089-AEA7173C8398}" dt="2023-03-28T19:57:25.479" v="574"/>
          <ac:cxnSpMkLst>
            <pc:docMk/>
            <pc:sldMk cId="1447936433" sldId="2145707561"/>
            <ac:cxnSpMk id="138" creationId="{93F3EB0B-BC5B-CF05-3A5E-F26AC1576EF1}"/>
          </ac:cxnSpMkLst>
        </pc:cxnChg>
        <pc:cxnChg chg="mod">
          <ac:chgData name="David Modrak" userId="a441ea41-a2b3-4239-bd2a-8abb7ef788d0" providerId="ADAL" clId="{8698EC01-CC0B-4DA2-8089-AEA7173C8398}" dt="2023-03-28T19:57:25.479" v="574"/>
          <ac:cxnSpMkLst>
            <pc:docMk/>
            <pc:sldMk cId="1447936433" sldId="2145707561"/>
            <ac:cxnSpMk id="143" creationId="{73E80D20-42F4-996B-041E-67F629EDDFA0}"/>
          </ac:cxnSpMkLst>
        </pc:cxnChg>
        <pc:cxnChg chg="mod">
          <ac:chgData name="David Modrak" userId="a441ea41-a2b3-4239-bd2a-8abb7ef788d0" providerId="ADAL" clId="{8698EC01-CC0B-4DA2-8089-AEA7173C8398}" dt="2023-03-28T19:57:25.479" v="574"/>
          <ac:cxnSpMkLst>
            <pc:docMk/>
            <pc:sldMk cId="1447936433" sldId="2145707561"/>
            <ac:cxnSpMk id="144" creationId="{E19CD8CA-354D-8251-75FD-0279548111C4}"/>
          </ac:cxnSpMkLst>
        </pc:cxnChg>
        <pc:cxnChg chg="mod">
          <ac:chgData name="David Modrak" userId="a441ea41-a2b3-4239-bd2a-8abb7ef788d0" providerId="ADAL" clId="{8698EC01-CC0B-4DA2-8089-AEA7173C8398}" dt="2023-03-28T19:57:25.479" v="574"/>
          <ac:cxnSpMkLst>
            <pc:docMk/>
            <pc:sldMk cId="1447936433" sldId="2145707561"/>
            <ac:cxnSpMk id="145" creationId="{A7B49C54-6D6F-F098-0B74-CCFD9640A52E}"/>
          </ac:cxnSpMkLst>
        </pc:cxnChg>
        <pc:cxnChg chg="mod">
          <ac:chgData name="David Modrak" userId="a441ea41-a2b3-4239-bd2a-8abb7ef788d0" providerId="ADAL" clId="{8698EC01-CC0B-4DA2-8089-AEA7173C8398}" dt="2023-03-28T19:57:25.479" v="574"/>
          <ac:cxnSpMkLst>
            <pc:docMk/>
            <pc:sldMk cId="1447936433" sldId="2145707561"/>
            <ac:cxnSpMk id="146" creationId="{E8D6EE33-50E8-97C0-F87F-9D18BA3C11C1}"/>
          </ac:cxnSpMkLst>
        </pc:cxnChg>
        <pc:cxnChg chg="mod">
          <ac:chgData name="David Modrak" userId="a441ea41-a2b3-4239-bd2a-8abb7ef788d0" providerId="ADAL" clId="{8698EC01-CC0B-4DA2-8089-AEA7173C8398}" dt="2023-03-28T19:57:25.479" v="574"/>
          <ac:cxnSpMkLst>
            <pc:docMk/>
            <pc:sldMk cId="1447936433" sldId="2145707561"/>
            <ac:cxnSpMk id="147" creationId="{E72E775D-77AF-E86D-2A64-A43C6016BFB8}"/>
          </ac:cxnSpMkLst>
        </pc:cxnChg>
        <pc:cxnChg chg="mod">
          <ac:chgData name="David Modrak" userId="a441ea41-a2b3-4239-bd2a-8abb7ef788d0" providerId="ADAL" clId="{8698EC01-CC0B-4DA2-8089-AEA7173C8398}" dt="2023-03-28T19:57:25.479" v="574"/>
          <ac:cxnSpMkLst>
            <pc:docMk/>
            <pc:sldMk cId="1447936433" sldId="2145707561"/>
            <ac:cxnSpMk id="148" creationId="{756FF59E-541E-4353-7B5F-99ACC00EB110}"/>
          </ac:cxnSpMkLst>
        </pc:cxnChg>
        <pc:cxnChg chg="mod">
          <ac:chgData name="David Modrak" userId="a441ea41-a2b3-4239-bd2a-8abb7ef788d0" providerId="ADAL" clId="{8698EC01-CC0B-4DA2-8089-AEA7173C8398}" dt="2023-03-28T19:57:25.479" v="574"/>
          <ac:cxnSpMkLst>
            <pc:docMk/>
            <pc:sldMk cId="1447936433" sldId="2145707561"/>
            <ac:cxnSpMk id="149" creationId="{9E6E94D6-EB80-CD7B-255A-DDB7C208F906}"/>
          </ac:cxnSpMkLst>
        </pc:cxnChg>
        <pc:cxnChg chg="mod">
          <ac:chgData name="David Modrak" userId="a441ea41-a2b3-4239-bd2a-8abb7ef788d0" providerId="ADAL" clId="{8698EC01-CC0B-4DA2-8089-AEA7173C8398}" dt="2023-03-28T19:57:25.479" v="574"/>
          <ac:cxnSpMkLst>
            <pc:docMk/>
            <pc:sldMk cId="1447936433" sldId="2145707561"/>
            <ac:cxnSpMk id="150" creationId="{70B7B08F-2EC1-773F-9D22-BADACE9EEA1E}"/>
          </ac:cxnSpMkLst>
        </pc:cxnChg>
        <pc:cxnChg chg="mod">
          <ac:chgData name="David Modrak" userId="a441ea41-a2b3-4239-bd2a-8abb7ef788d0" providerId="ADAL" clId="{8698EC01-CC0B-4DA2-8089-AEA7173C8398}" dt="2023-03-28T19:57:25.479" v="574"/>
          <ac:cxnSpMkLst>
            <pc:docMk/>
            <pc:sldMk cId="1447936433" sldId="2145707561"/>
            <ac:cxnSpMk id="151" creationId="{A554CB54-51FA-45C5-5683-4A6B8CA95ABE}"/>
          </ac:cxnSpMkLst>
        </pc:cxnChg>
        <pc:cxnChg chg="mod">
          <ac:chgData name="David Modrak" userId="a441ea41-a2b3-4239-bd2a-8abb7ef788d0" providerId="ADAL" clId="{8698EC01-CC0B-4DA2-8089-AEA7173C8398}" dt="2023-03-28T19:57:25.479" v="574"/>
          <ac:cxnSpMkLst>
            <pc:docMk/>
            <pc:sldMk cId="1447936433" sldId="2145707561"/>
            <ac:cxnSpMk id="152" creationId="{71D3AE08-ED2D-44F9-1B80-7A9C8079E838}"/>
          </ac:cxnSpMkLst>
        </pc:cxnChg>
        <pc:cxnChg chg="mod">
          <ac:chgData name="David Modrak" userId="a441ea41-a2b3-4239-bd2a-8abb7ef788d0" providerId="ADAL" clId="{8698EC01-CC0B-4DA2-8089-AEA7173C8398}" dt="2023-03-28T19:57:25.479" v="574"/>
          <ac:cxnSpMkLst>
            <pc:docMk/>
            <pc:sldMk cId="1447936433" sldId="2145707561"/>
            <ac:cxnSpMk id="153" creationId="{9E391D60-61A8-84C6-CA78-272EF216FDFA}"/>
          </ac:cxnSpMkLst>
        </pc:cxnChg>
        <pc:cxnChg chg="add mod">
          <ac:chgData name="David Modrak" userId="a441ea41-a2b3-4239-bd2a-8abb7ef788d0" providerId="ADAL" clId="{8698EC01-CC0B-4DA2-8089-AEA7173C8398}" dt="2023-03-29T14:47:01.338" v="1362" actId="164"/>
          <ac:cxnSpMkLst>
            <pc:docMk/>
            <pc:sldMk cId="1447936433" sldId="2145707561"/>
            <ac:cxnSpMk id="2190" creationId="{A919D205-1586-695B-1330-311E6128E826}"/>
          </ac:cxnSpMkLst>
        </pc:cxnChg>
        <pc:cxnChg chg="add mod">
          <ac:chgData name="David Modrak" userId="a441ea41-a2b3-4239-bd2a-8abb7ef788d0" providerId="ADAL" clId="{8698EC01-CC0B-4DA2-8089-AEA7173C8398}" dt="2023-03-29T14:47:01.338" v="1362" actId="164"/>
          <ac:cxnSpMkLst>
            <pc:docMk/>
            <pc:sldMk cId="1447936433" sldId="2145707561"/>
            <ac:cxnSpMk id="2191" creationId="{14D23ECF-42DA-4C4C-F30B-8380E28A4942}"/>
          </ac:cxnSpMkLst>
        </pc:cxnChg>
        <pc:cxnChg chg="add mod">
          <ac:chgData name="David Modrak" userId="a441ea41-a2b3-4239-bd2a-8abb7ef788d0" providerId="ADAL" clId="{8698EC01-CC0B-4DA2-8089-AEA7173C8398}" dt="2023-03-29T14:46:52.599" v="1361" actId="164"/>
          <ac:cxnSpMkLst>
            <pc:docMk/>
            <pc:sldMk cId="1447936433" sldId="2145707561"/>
            <ac:cxnSpMk id="2192" creationId="{2E84B223-0F61-66BE-1A03-1835CBD2E49D}"/>
          </ac:cxnSpMkLst>
        </pc:cxnChg>
        <pc:cxnChg chg="add mod">
          <ac:chgData name="David Modrak" userId="a441ea41-a2b3-4239-bd2a-8abb7ef788d0" providerId="ADAL" clId="{8698EC01-CC0B-4DA2-8089-AEA7173C8398}" dt="2023-03-29T14:46:52.599" v="1361" actId="164"/>
          <ac:cxnSpMkLst>
            <pc:docMk/>
            <pc:sldMk cId="1447936433" sldId="2145707561"/>
            <ac:cxnSpMk id="2193" creationId="{EC5C1092-F8C8-9513-ADB2-9F3153DC8DDA}"/>
          </ac:cxnSpMkLst>
        </pc:cxnChg>
        <pc:cxnChg chg="add mod">
          <ac:chgData name="David Modrak" userId="a441ea41-a2b3-4239-bd2a-8abb7ef788d0" providerId="ADAL" clId="{8698EC01-CC0B-4DA2-8089-AEA7173C8398}" dt="2023-03-29T14:46:33.483" v="1359" actId="164"/>
          <ac:cxnSpMkLst>
            <pc:docMk/>
            <pc:sldMk cId="1447936433" sldId="2145707561"/>
            <ac:cxnSpMk id="2195" creationId="{4C976213-E405-F25D-A27B-1A9B7A8267EF}"/>
          </ac:cxnSpMkLst>
        </pc:cxnChg>
        <pc:cxnChg chg="add mod">
          <ac:chgData name="David Modrak" userId="a441ea41-a2b3-4239-bd2a-8abb7ef788d0" providerId="ADAL" clId="{8698EC01-CC0B-4DA2-8089-AEA7173C8398}" dt="2023-03-29T14:46:33.483" v="1359" actId="164"/>
          <ac:cxnSpMkLst>
            <pc:docMk/>
            <pc:sldMk cId="1447936433" sldId="2145707561"/>
            <ac:cxnSpMk id="2196" creationId="{7C112EC4-57B2-25BE-4076-A22491868BBD}"/>
          </ac:cxnSpMkLst>
        </pc:cxnChg>
        <pc:cxnChg chg="add mod">
          <ac:chgData name="David Modrak" userId="a441ea41-a2b3-4239-bd2a-8abb7ef788d0" providerId="ADAL" clId="{8698EC01-CC0B-4DA2-8089-AEA7173C8398}" dt="2023-03-29T14:46:42.750" v="1360" actId="164"/>
          <ac:cxnSpMkLst>
            <pc:docMk/>
            <pc:sldMk cId="1447936433" sldId="2145707561"/>
            <ac:cxnSpMk id="2197" creationId="{C63E1B64-BC67-3207-71E0-7A9C21624A8A}"/>
          </ac:cxnSpMkLst>
        </pc:cxnChg>
        <pc:cxnChg chg="add mod">
          <ac:chgData name="David Modrak" userId="a441ea41-a2b3-4239-bd2a-8abb7ef788d0" providerId="ADAL" clId="{8698EC01-CC0B-4DA2-8089-AEA7173C8398}" dt="2023-03-29T14:46:42.750" v="1360" actId="164"/>
          <ac:cxnSpMkLst>
            <pc:docMk/>
            <pc:sldMk cId="1447936433" sldId="2145707561"/>
            <ac:cxnSpMk id="2198" creationId="{E2C52DA0-7BF4-C1D1-CCC0-1B87F812CF87}"/>
          </ac:cxnSpMkLst>
        </pc:cxnChg>
      </pc:sldChg>
      <pc:sldChg chg="ord">
        <pc:chgData name="David Modrak" userId="a441ea41-a2b3-4239-bd2a-8abb7ef788d0" providerId="ADAL" clId="{8698EC01-CC0B-4DA2-8089-AEA7173C8398}" dt="2023-03-29T15:09:04.343" v="1500"/>
        <pc:sldMkLst>
          <pc:docMk/>
          <pc:sldMk cId="3919774633" sldId="2145707563"/>
        </pc:sldMkLst>
      </pc:sldChg>
      <pc:sldChg chg="addSp delSp modSp new mod">
        <pc:chgData name="David Modrak" userId="a441ea41-a2b3-4239-bd2a-8abb7ef788d0" providerId="ADAL" clId="{8698EC01-CC0B-4DA2-8089-AEA7173C8398}" dt="2023-03-29T15:01:26.331" v="1496" actId="20577"/>
        <pc:sldMkLst>
          <pc:docMk/>
          <pc:sldMk cId="2107433664" sldId="2145707566"/>
        </pc:sldMkLst>
        <pc:spChg chg="mod">
          <ac:chgData name="David Modrak" userId="a441ea41-a2b3-4239-bd2a-8abb7ef788d0" providerId="ADAL" clId="{8698EC01-CC0B-4DA2-8089-AEA7173C8398}" dt="2023-03-29T14:51:45.426" v="1366" actId="404"/>
          <ac:spMkLst>
            <pc:docMk/>
            <pc:sldMk cId="2107433664" sldId="2145707566"/>
            <ac:spMk id="2" creationId="{E52F1B05-052D-57AF-BECE-E55A1EBF57D8}"/>
          </ac:spMkLst>
        </pc:spChg>
        <pc:spChg chg="mod">
          <ac:chgData name="David Modrak" userId="a441ea41-a2b3-4239-bd2a-8abb7ef788d0" providerId="ADAL" clId="{8698EC01-CC0B-4DA2-8089-AEA7173C8398}" dt="2023-03-29T15:01:26.331" v="1496" actId="20577"/>
          <ac:spMkLst>
            <pc:docMk/>
            <pc:sldMk cId="2107433664" sldId="2145707566"/>
            <ac:spMk id="3" creationId="{B8C7EE6E-1955-9F69-914D-84ADEE955B63}"/>
          </ac:spMkLst>
        </pc:spChg>
        <pc:spChg chg="del">
          <ac:chgData name="David Modrak" userId="a441ea41-a2b3-4239-bd2a-8abb7ef788d0" providerId="ADAL" clId="{8698EC01-CC0B-4DA2-8089-AEA7173C8398}" dt="2023-03-29T01:59:01.009" v="899" actId="478"/>
          <ac:spMkLst>
            <pc:docMk/>
            <pc:sldMk cId="2107433664" sldId="2145707566"/>
            <ac:spMk id="4" creationId="{BF360805-4EB5-1B19-05A5-16C25FB56E29}"/>
          </ac:spMkLst>
        </pc:spChg>
        <pc:spChg chg="mod topLvl">
          <ac:chgData name="David Modrak" userId="a441ea41-a2b3-4239-bd2a-8abb7ef788d0" providerId="ADAL" clId="{8698EC01-CC0B-4DA2-8089-AEA7173C8398}" dt="2023-03-29T01:59:30.668" v="906" actId="164"/>
          <ac:spMkLst>
            <pc:docMk/>
            <pc:sldMk cId="2107433664" sldId="2145707566"/>
            <ac:spMk id="6" creationId="{B9F03E2D-4597-2A8F-913E-A4B76401E550}"/>
          </ac:spMkLst>
        </pc:spChg>
        <pc:spChg chg="mod topLvl">
          <ac:chgData name="David Modrak" userId="a441ea41-a2b3-4239-bd2a-8abb7ef788d0" providerId="ADAL" clId="{8698EC01-CC0B-4DA2-8089-AEA7173C8398}" dt="2023-03-29T01:59:30.668" v="906" actId="164"/>
          <ac:spMkLst>
            <pc:docMk/>
            <pc:sldMk cId="2107433664" sldId="2145707566"/>
            <ac:spMk id="7" creationId="{E18AC03A-84B2-1595-2539-585CCC5602E4}"/>
          </ac:spMkLst>
        </pc:spChg>
        <pc:spChg chg="add del mod topLvl">
          <ac:chgData name="David Modrak" userId="a441ea41-a2b3-4239-bd2a-8abb7ef788d0" providerId="ADAL" clId="{8698EC01-CC0B-4DA2-8089-AEA7173C8398}" dt="2023-03-29T02:11:09.091" v="1004" actId="478"/>
          <ac:spMkLst>
            <pc:docMk/>
            <pc:sldMk cId="2107433664" sldId="2145707566"/>
            <ac:spMk id="11" creationId="{82C87ACA-AA25-8D45-0EA5-07CBC9619ACA}"/>
          </ac:spMkLst>
        </pc:spChg>
        <pc:spChg chg="del mod topLvl">
          <ac:chgData name="David Modrak" userId="a441ea41-a2b3-4239-bd2a-8abb7ef788d0" providerId="ADAL" clId="{8698EC01-CC0B-4DA2-8089-AEA7173C8398}" dt="2023-03-29T01:59:13.380" v="902" actId="478"/>
          <ac:spMkLst>
            <pc:docMk/>
            <pc:sldMk cId="2107433664" sldId="2145707566"/>
            <ac:spMk id="13" creationId="{AF65AAE1-82C5-4BA8-2F44-A36061B7D348}"/>
          </ac:spMkLst>
        </pc:spChg>
        <pc:spChg chg="mod">
          <ac:chgData name="David Modrak" userId="a441ea41-a2b3-4239-bd2a-8abb7ef788d0" providerId="ADAL" clId="{8698EC01-CC0B-4DA2-8089-AEA7173C8398}" dt="2023-03-29T01:59:07.750" v="901" actId="165"/>
          <ac:spMkLst>
            <pc:docMk/>
            <pc:sldMk cId="2107433664" sldId="2145707566"/>
            <ac:spMk id="14" creationId="{3EF0A77C-CFAE-AB44-A939-A8155D0A5945}"/>
          </ac:spMkLst>
        </pc:spChg>
        <pc:spChg chg="mod">
          <ac:chgData name="David Modrak" userId="a441ea41-a2b3-4239-bd2a-8abb7ef788d0" providerId="ADAL" clId="{8698EC01-CC0B-4DA2-8089-AEA7173C8398}" dt="2023-03-29T01:59:07.750" v="901" actId="165"/>
          <ac:spMkLst>
            <pc:docMk/>
            <pc:sldMk cId="2107433664" sldId="2145707566"/>
            <ac:spMk id="15" creationId="{733498C7-9192-D154-28F9-248C015D6683}"/>
          </ac:spMkLst>
        </pc:spChg>
        <pc:spChg chg="mod">
          <ac:chgData name="David Modrak" userId="a441ea41-a2b3-4239-bd2a-8abb7ef788d0" providerId="ADAL" clId="{8698EC01-CC0B-4DA2-8089-AEA7173C8398}" dt="2023-03-29T01:59:07.750" v="901" actId="165"/>
          <ac:spMkLst>
            <pc:docMk/>
            <pc:sldMk cId="2107433664" sldId="2145707566"/>
            <ac:spMk id="16" creationId="{0977FAA2-1A58-2270-C08A-BF974D5D5481}"/>
          </ac:spMkLst>
        </pc:spChg>
        <pc:spChg chg="mod">
          <ac:chgData name="David Modrak" userId="a441ea41-a2b3-4239-bd2a-8abb7ef788d0" providerId="ADAL" clId="{8698EC01-CC0B-4DA2-8089-AEA7173C8398}" dt="2023-03-29T01:59:07.750" v="901" actId="165"/>
          <ac:spMkLst>
            <pc:docMk/>
            <pc:sldMk cId="2107433664" sldId="2145707566"/>
            <ac:spMk id="17" creationId="{917DD919-80E1-7416-F813-3243480CC78E}"/>
          </ac:spMkLst>
        </pc:spChg>
        <pc:spChg chg="mod">
          <ac:chgData name="David Modrak" userId="a441ea41-a2b3-4239-bd2a-8abb7ef788d0" providerId="ADAL" clId="{8698EC01-CC0B-4DA2-8089-AEA7173C8398}" dt="2023-03-29T01:59:07.750" v="901" actId="165"/>
          <ac:spMkLst>
            <pc:docMk/>
            <pc:sldMk cId="2107433664" sldId="2145707566"/>
            <ac:spMk id="18" creationId="{E8FB9A7F-D174-5A81-09EF-B5B706D9663D}"/>
          </ac:spMkLst>
        </pc:spChg>
        <pc:spChg chg="mod">
          <ac:chgData name="David Modrak" userId="a441ea41-a2b3-4239-bd2a-8abb7ef788d0" providerId="ADAL" clId="{8698EC01-CC0B-4DA2-8089-AEA7173C8398}" dt="2023-03-29T01:59:07.750" v="901" actId="165"/>
          <ac:spMkLst>
            <pc:docMk/>
            <pc:sldMk cId="2107433664" sldId="2145707566"/>
            <ac:spMk id="19" creationId="{5A4B3196-0877-F6B2-C735-0D205EE77939}"/>
          </ac:spMkLst>
        </pc:spChg>
        <pc:spChg chg="mod">
          <ac:chgData name="David Modrak" userId="a441ea41-a2b3-4239-bd2a-8abb7ef788d0" providerId="ADAL" clId="{8698EC01-CC0B-4DA2-8089-AEA7173C8398}" dt="2023-03-29T01:59:07.750" v="901" actId="165"/>
          <ac:spMkLst>
            <pc:docMk/>
            <pc:sldMk cId="2107433664" sldId="2145707566"/>
            <ac:spMk id="20" creationId="{3BF1896B-714F-A9C6-3951-387D2A4432CA}"/>
          </ac:spMkLst>
        </pc:spChg>
        <pc:spChg chg="mod">
          <ac:chgData name="David Modrak" userId="a441ea41-a2b3-4239-bd2a-8abb7ef788d0" providerId="ADAL" clId="{8698EC01-CC0B-4DA2-8089-AEA7173C8398}" dt="2023-03-29T01:59:07.750" v="901" actId="165"/>
          <ac:spMkLst>
            <pc:docMk/>
            <pc:sldMk cId="2107433664" sldId="2145707566"/>
            <ac:spMk id="21" creationId="{812FE15F-134E-91F1-13C1-D82D2C07B377}"/>
          </ac:spMkLst>
        </pc:spChg>
        <pc:spChg chg="mod">
          <ac:chgData name="David Modrak" userId="a441ea41-a2b3-4239-bd2a-8abb7ef788d0" providerId="ADAL" clId="{8698EC01-CC0B-4DA2-8089-AEA7173C8398}" dt="2023-03-29T01:59:07.750" v="901" actId="165"/>
          <ac:spMkLst>
            <pc:docMk/>
            <pc:sldMk cId="2107433664" sldId="2145707566"/>
            <ac:spMk id="22" creationId="{60EFEFC4-CA86-58B6-1DA9-41DE983C1C5F}"/>
          </ac:spMkLst>
        </pc:spChg>
        <pc:spChg chg="mod">
          <ac:chgData name="David Modrak" userId="a441ea41-a2b3-4239-bd2a-8abb7ef788d0" providerId="ADAL" clId="{8698EC01-CC0B-4DA2-8089-AEA7173C8398}" dt="2023-03-29T01:59:07.750" v="901" actId="165"/>
          <ac:spMkLst>
            <pc:docMk/>
            <pc:sldMk cId="2107433664" sldId="2145707566"/>
            <ac:spMk id="23" creationId="{A4611138-24EE-5BE2-498F-7242DD0B8AC8}"/>
          </ac:spMkLst>
        </pc:spChg>
        <pc:spChg chg="mod">
          <ac:chgData name="David Modrak" userId="a441ea41-a2b3-4239-bd2a-8abb7ef788d0" providerId="ADAL" clId="{8698EC01-CC0B-4DA2-8089-AEA7173C8398}" dt="2023-03-29T01:59:07.750" v="901" actId="165"/>
          <ac:spMkLst>
            <pc:docMk/>
            <pc:sldMk cId="2107433664" sldId="2145707566"/>
            <ac:spMk id="24" creationId="{29E1A4ED-804E-099D-D1D7-89758BD3ABAD}"/>
          </ac:spMkLst>
        </pc:spChg>
        <pc:spChg chg="mod">
          <ac:chgData name="David Modrak" userId="a441ea41-a2b3-4239-bd2a-8abb7ef788d0" providerId="ADAL" clId="{8698EC01-CC0B-4DA2-8089-AEA7173C8398}" dt="2023-03-29T01:59:07.750" v="901" actId="165"/>
          <ac:spMkLst>
            <pc:docMk/>
            <pc:sldMk cId="2107433664" sldId="2145707566"/>
            <ac:spMk id="25" creationId="{D2C8245E-0AE6-041F-4D5E-71896458B7C9}"/>
          </ac:spMkLst>
        </pc:spChg>
        <pc:spChg chg="mod">
          <ac:chgData name="David Modrak" userId="a441ea41-a2b3-4239-bd2a-8abb7ef788d0" providerId="ADAL" clId="{8698EC01-CC0B-4DA2-8089-AEA7173C8398}" dt="2023-03-29T01:59:07.750" v="901" actId="165"/>
          <ac:spMkLst>
            <pc:docMk/>
            <pc:sldMk cId="2107433664" sldId="2145707566"/>
            <ac:spMk id="27" creationId="{BE4F6F82-E01E-E981-1850-3FC7472BF238}"/>
          </ac:spMkLst>
        </pc:spChg>
        <pc:spChg chg="mod">
          <ac:chgData name="David Modrak" userId="a441ea41-a2b3-4239-bd2a-8abb7ef788d0" providerId="ADAL" clId="{8698EC01-CC0B-4DA2-8089-AEA7173C8398}" dt="2023-03-29T01:59:07.750" v="901" actId="165"/>
          <ac:spMkLst>
            <pc:docMk/>
            <pc:sldMk cId="2107433664" sldId="2145707566"/>
            <ac:spMk id="28" creationId="{A170D706-CB1E-946B-1151-936F7D0F5294}"/>
          </ac:spMkLst>
        </pc:spChg>
        <pc:spChg chg="mod">
          <ac:chgData name="David Modrak" userId="a441ea41-a2b3-4239-bd2a-8abb7ef788d0" providerId="ADAL" clId="{8698EC01-CC0B-4DA2-8089-AEA7173C8398}" dt="2023-03-29T01:59:07.750" v="901" actId="165"/>
          <ac:spMkLst>
            <pc:docMk/>
            <pc:sldMk cId="2107433664" sldId="2145707566"/>
            <ac:spMk id="30" creationId="{93A344FC-D5A9-717F-3A6D-684E912AF169}"/>
          </ac:spMkLst>
        </pc:spChg>
        <pc:spChg chg="mod">
          <ac:chgData name="David Modrak" userId="a441ea41-a2b3-4239-bd2a-8abb7ef788d0" providerId="ADAL" clId="{8698EC01-CC0B-4DA2-8089-AEA7173C8398}" dt="2023-03-29T01:59:07.750" v="901" actId="165"/>
          <ac:spMkLst>
            <pc:docMk/>
            <pc:sldMk cId="2107433664" sldId="2145707566"/>
            <ac:spMk id="31" creationId="{883448B2-3590-9972-11DB-A68D7B7684B6}"/>
          </ac:spMkLst>
        </pc:spChg>
        <pc:spChg chg="mod">
          <ac:chgData name="David Modrak" userId="a441ea41-a2b3-4239-bd2a-8abb7ef788d0" providerId="ADAL" clId="{8698EC01-CC0B-4DA2-8089-AEA7173C8398}" dt="2023-03-29T01:59:07.750" v="901" actId="165"/>
          <ac:spMkLst>
            <pc:docMk/>
            <pc:sldMk cId="2107433664" sldId="2145707566"/>
            <ac:spMk id="32" creationId="{F9438D50-BA72-ED92-C615-2295A4B4A443}"/>
          </ac:spMkLst>
        </pc:spChg>
        <pc:spChg chg="mod">
          <ac:chgData name="David Modrak" userId="a441ea41-a2b3-4239-bd2a-8abb7ef788d0" providerId="ADAL" clId="{8698EC01-CC0B-4DA2-8089-AEA7173C8398}" dt="2023-03-29T01:59:07.750" v="901" actId="165"/>
          <ac:spMkLst>
            <pc:docMk/>
            <pc:sldMk cId="2107433664" sldId="2145707566"/>
            <ac:spMk id="59" creationId="{0E749A16-A676-198E-F06C-60EBE816F83C}"/>
          </ac:spMkLst>
        </pc:spChg>
        <pc:spChg chg="mod">
          <ac:chgData name="David Modrak" userId="a441ea41-a2b3-4239-bd2a-8abb7ef788d0" providerId="ADAL" clId="{8698EC01-CC0B-4DA2-8089-AEA7173C8398}" dt="2023-03-29T01:59:07.750" v="901" actId="165"/>
          <ac:spMkLst>
            <pc:docMk/>
            <pc:sldMk cId="2107433664" sldId="2145707566"/>
            <ac:spMk id="60" creationId="{B488E531-B69E-3721-1D9B-24148B6062F4}"/>
          </ac:spMkLst>
        </pc:spChg>
        <pc:spChg chg="mod">
          <ac:chgData name="David Modrak" userId="a441ea41-a2b3-4239-bd2a-8abb7ef788d0" providerId="ADAL" clId="{8698EC01-CC0B-4DA2-8089-AEA7173C8398}" dt="2023-03-29T01:59:07.750" v="901" actId="165"/>
          <ac:spMkLst>
            <pc:docMk/>
            <pc:sldMk cId="2107433664" sldId="2145707566"/>
            <ac:spMk id="61" creationId="{E119635B-7F6F-952F-AEFF-1B478A6B6D4A}"/>
          </ac:spMkLst>
        </pc:spChg>
        <pc:spChg chg="mod">
          <ac:chgData name="David Modrak" userId="a441ea41-a2b3-4239-bd2a-8abb7ef788d0" providerId="ADAL" clId="{8698EC01-CC0B-4DA2-8089-AEA7173C8398}" dt="2023-03-29T01:59:07.750" v="901" actId="165"/>
          <ac:spMkLst>
            <pc:docMk/>
            <pc:sldMk cId="2107433664" sldId="2145707566"/>
            <ac:spMk id="62" creationId="{4FCAEDD3-222D-E25D-8646-CD3C189B8FFD}"/>
          </ac:spMkLst>
        </pc:spChg>
        <pc:spChg chg="mod">
          <ac:chgData name="David Modrak" userId="a441ea41-a2b3-4239-bd2a-8abb7ef788d0" providerId="ADAL" clId="{8698EC01-CC0B-4DA2-8089-AEA7173C8398}" dt="2023-03-29T01:59:07.750" v="901" actId="165"/>
          <ac:spMkLst>
            <pc:docMk/>
            <pc:sldMk cId="2107433664" sldId="2145707566"/>
            <ac:spMk id="63" creationId="{E3FEE4C3-8941-A7B7-9FB4-88D318D93F4F}"/>
          </ac:spMkLst>
        </pc:spChg>
        <pc:spChg chg="mod">
          <ac:chgData name="David Modrak" userId="a441ea41-a2b3-4239-bd2a-8abb7ef788d0" providerId="ADAL" clId="{8698EC01-CC0B-4DA2-8089-AEA7173C8398}" dt="2023-03-29T01:59:07.750" v="901" actId="165"/>
          <ac:spMkLst>
            <pc:docMk/>
            <pc:sldMk cId="2107433664" sldId="2145707566"/>
            <ac:spMk id="64" creationId="{20933D51-C86D-9AA4-F7C3-E24AE366EF86}"/>
          </ac:spMkLst>
        </pc:spChg>
        <pc:spChg chg="mod">
          <ac:chgData name="David Modrak" userId="a441ea41-a2b3-4239-bd2a-8abb7ef788d0" providerId="ADAL" clId="{8698EC01-CC0B-4DA2-8089-AEA7173C8398}" dt="2023-03-29T01:59:07.750" v="901" actId="165"/>
          <ac:spMkLst>
            <pc:docMk/>
            <pc:sldMk cId="2107433664" sldId="2145707566"/>
            <ac:spMk id="65" creationId="{D2BD5537-74DC-113D-6772-0CA950763BC7}"/>
          </ac:spMkLst>
        </pc:spChg>
        <pc:spChg chg="mod">
          <ac:chgData name="David Modrak" userId="a441ea41-a2b3-4239-bd2a-8abb7ef788d0" providerId="ADAL" clId="{8698EC01-CC0B-4DA2-8089-AEA7173C8398}" dt="2023-03-29T01:59:07.750" v="901" actId="165"/>
          <ac:spMkLst>
            <pc:docMk/>
            <pc:sldMk cId="2107433664" sldId="2145707566"/>
            <ac:spMk id="66" creationId="{3167D0D8-1CBF-4F05-F166-D15C7AAE1839}"/>
          </ac:spMkLst>
        </pc:spChg>
        <pc:spChg chg="mod">
          <ac:chgData name="David Modrak" userId="a441ea41-a2b3-4239-bd2a-8abb7ef788d0" providerId="ADAL" clId="{8698EC01-CC0B-4DA2-8089-AEA7173C8398}" dt="2023-03-29T01:59:07.750" v="901" actId="165"/>
          <ac:spMkLst>
            <pc:docMk/>
            <pc:sldMk cId="2107433664" sldId="2145707566"/>
            <ac:spMk id="67" creationId="{23DE1506-B2D3-60EA-04C9-48A209DF239A}"/>
          </ac:spMkLst>
        </pc:spChg>
        <pc:spChg chg="mod">
          <ac:chgData name="David Modrak" userId="a441ea41-a2b3-4239-bd2a-8abb7ef788d0" providerId="ADAL" clId="{8698EC01-CC0B-4DA2-8089-AEA7173C8398}" dt="2023-03-29T01:59:07.750" v="901" actId="165"/>
          <ac:spMkLst>
            <pc:docMk/>
            <pc:sldMk cId="2107433664" sldId="2145707566"/>
            <ac:spMk id="68" creationId="{347EF609-5C70-654E-128A-1734930EFAC0}"/>
          </ac:spMkLst>
        </pc:spChg>
        <pc:spChg chg="mod">
          <ac:chgData name="David Modrak" userId="a441ea41-a2b3-4239-bd2a-8abb7ef788d0" providerId="ADAL" clId="{8698EC01-CC0B-4DA2-8089-AEA7173C8398}" dt="2023-03-29T01:59:07.750" v="901" actId="165"/>
          <ac:spMkLst>
            <pc:docMk/>
            <pc:sldMk cId="2107433664" sldId="2145707566"/>
            <ac:spMk id="69" creationId="{1192B5AF-E28F-E6A5-362A-A54BE57B331E}"/>
          </ac:spMkLst>
        </pc:spChg>
        <pc:spChg chg="mod">
          <ac:chgData name="David Modrak" userId="a441ea41-a2b3-4239-bd2a-8abb7ef788d0" providerId="ADAL" clId="{8698EC01-CC0B-4DA2-8089-AEA7173C8398}" dt="2023-03-29T01:59:07.750" v="901" actId="165"/>
          <ac:spMkLst>
            <pc:docMk/>
            <pc:sldMk cId="2107433664" sldId="2145707566"/>
            <ac:spMk id="70" creationId="{81F0BADC-588C-8165-C04E-9373E5F24823}"/>
          </ac:spMkLst>
        </pc:spChg>
        <pc:spChg chg="mod">
          <ac:chgData name="David Modrak" userId="a441ea41-a2b3-4239-bd2a-8abb7ef788d0" providerId="ADAL" clId="{8698EC01-CC0B-4DA2-8089-AEA7173C8398}" dt="2023-03-29T01:59:07.750" v="901" actId="165"/>
          <ac:spMkLst>
            <pc:docMk/>
            <pc:sldMk cId="2107433664" sldId="2145707566"/>
            <ac:spMk id="71" creationId="{3609A363-1F4F-B803-1B76-4A5198B3F405}"/>
          </ac:spMkLst>
        </pc:spChg>
        <pc:spChg chg="mod">
          <ac:chgData name="David Modrak" userId="a441ea41-a2b3-4239-bd2a-8abb7ef788d0" providerId="ADAL" clId="{8698EC01-CC0B-4DA2-8089-AEA7173C8398}" dt="2023-03-29T01:59:07.750" v="901" actId="165"/>
          <ac:spMkLst>
            <pc:docMk/>
            <pc:sldMk cId="2107433664" sldId="2145707566"/>
            <ac:spMk id="72" creationId="{DB9298C2-3345-A900-E52C-5F8A129165F0}"/>
          </ac:spMkLst>
        </pc:spChg>
        <pc:spChg chg="mod">
          <ac:chgData name="David Modrak" userId="a441ea41-a2b3-4239-bd2a-8abb7ef788d0" providerId="ADAL" clId="{8698EC01-CC0B-4DA2-8089-AEA7173C8398}" dt="2023-03-29T01:59:07.750" v="901" actId="165"/>
          <ac:spMkLst>
            <pc:docMk/>
            <pc:sldMk cId="2107433664" sldId="2145707566"/>
            <ac:spMk id="73" creationId="{9A0B12FF-12F3-2103-AC4C-057706188152}"/>
          </ac:spMkLst>
        </pc:spChg>
        <pc:spChg chg="mod">
          <ac:chgData name="David Modrak" userId="a441ea41-a2b3-4239-bd2a-8abb7ef788d0" providerId="ADAL" clId="{8698EC01-CC0B-4DA2-8089-AEA7173C8398}" dt="2023-03-29T01:59:07.750" v="901" actId="165"/>
          <ac:spMkLst>
            <pc:docMk/>
            <pc:sldMk cId="2107433664" sldId="2145707566"/>
            <ac:spMk id="74" creationId="{5AC39D85-ED04-8F83-C834-51B94ABD5F30}"/>
          </ac:spMkLst>
        </pc:spChg>
        <pc:spChg chg="mod">
          <ac:chgData name="David Modrak" userId="a441ea41-a2b3-4239-bd2a-8abb7ef788d0" providerId="ADAL" clId="{8698EC01-CC0B-4DA2-8089-AEA7173C8398}" dt="2023-03-29T01:59:07.750" v="901" actId="165"/>
          <ac:spMkLst>
            <pc:docMk/>
            <pc:sldMk cId="2107433664" sldId="2145707566"/>
            <ac:spMk id="75" creationId="{7CB5C685-FE54-84BC-B9BB-A8CB48F7220D}"/>
          </ac:spMkLst>
        </pc:spChg>
        <pc:spChg chg="mod">
          <ac:chgData name="David Modrak" userId="a441ea41-a2b3-4239-bd2a-8abb7ef788d0" providerId="ADAL" clId="{8698EC01-CC0B-4DA2-8089-AEA7173C8398}" dt="2023-03-29T01:59:07.750" v="901" actId="165"/>
          <ac:spMkLst>
            <pc:docMk/>
            <pc:sldMk cId="2107433664" sldId="2145707566"/>
            <ac:spMk id="76" creationId="{F7F039CA-4D0D-DC9C-77CA-7772D4062329}"/>
          </ac:spMkLst>
        </pc:spChg>
        <pc:spChg chg="mod">
          <ac:chgData name="David Modrak" userId="a441ea41-a2b3-4239-bd2a-8abb7ef788d0" providerId="ADAL" clId="{8698EC01-CC0B-4DA2-8089-AEA7173C8398}" dt="2023-03-29T01:59:07.750" v="901" actId="165"/>
          <ac:spMkLst>
            <pc:docMk/>
            <pc:sldMk cId="2107433664" sldId="2145707566"/>
            <ac:spMk id="77" creationId="{59DA6D0C-9E18-14A6-F519-1F37956206FB}"/>
          </ac:spMkLst>
        </pc:spChg>
        <pc:spChg chg="mod">
          <ac:chgData name="David Modrak" userId="a441ea41-a2b3-4239-bd2a-8abb7ef788d0" providerId="ADAL" clId="{8698EC01-CC0B-4DA2-8089-AEA7173C8398}" dt="2023-03-29T01:59:07.750" v="901" actId="165"/>
          <ac:spMkLst>
            <pc:docMk/>
            <pc:sldMk cId="2107433664" sldId="2145707566"/>
            <ac:spMk id="78" creationId="{F97BF549-0A57-A4C7-66D3-9F240F1A4ECE}"/>
          </ac:spMkLst>
        </pc:spChg>
        <pc:spChg chg="mod">
          <ac:chgData name="David Modrak" userId="a441ea41-a2b3-4239-bd2a-8abb7ef788d0" providerId="ADAL" clId="{8698EC01-CC0B-4DA2-8089-AEA7173C8398}" dt="2023-03-29T01:59:07.750" v="901" actId="165"/>
          <ac:spMkLst>
            <pc:docMk/>
            <pc:sldMk cId="2107433664" sldId="2145707566"/>
            <ac:spMk id="79" creationId="{DB8FAB99-52E4-FD46-66BD-75AD1B42A84D}"/>
          </ac:spMkLst>
        </pc:spChg>
        <pc:spChg chg="mod">
          <ac:chgData name="David Modrak" userId="a441ea41-a2b3-4239-bd2a-8abb7ef788d0" providerId="ADAL" clId="{8698EC01-CC0B-4DA2-8089-AEA7173C8398}" dt="2023-03-29T01:59:07.750" v="901" actId="165"/>
          <ac:spMkLst>
            <pc:docMk/>
            <pc:sldMk cId="2107433664" sldId="2145707566"/>
            <ac:spMk id="80" creationId="{EDBA9B3A-81EA-2BE4-2623-02EE431CA9F3}"/>
          </ac:spMkLst>
        </pc:spChg>
        <pc:spChg chg="mod">
          <ac:chgData name="David Modrak" userId="a441ea41-a2b3-4239-bd2a-8abb7ef788d0" providerId="ADAL" clId="{8698EC01-CC0B-4DA2-8089-AEA7173C8398}" dt="2023-03-29T01:59:07.750" v="901" actId="165"/>
          <ac:spMkLst>
            <pc:docMk/>
            <pc:sldMk cId="2107433664" sldId="2145707566"/>
            <ac:spMk id="81" creationId="{CC18F183-0D24-0470-EE29-4834B172E850}"/>
          </ac:spMkLst>
        </pc:spChg>
        <pc:spChg chg="mod">
          <ac:chgData name="David Modrak" userId="a441ea41-a2b3-4239-bd2a-8abb7ef788d0" providerId="ADAL" clId="{8698EC01-CC0B-4DA2-8089-AEA7173C8398}" dt="2023-03-29T01:59:07.750" v="901" actId="165"/>
          <ac:spMkLst>
            <pc:docMk/>
            <pc:sldMk cId="2107433664" sldId="2145707566"/>
            <ac:spMk id="82" creationId="{6D675E37-0829-EC6E-29BF-8B10CB6AB7C9}"/>
          </ac:spMkLst>
        </pc:spChg>
        <pc:spChg chg="mod">
          <ac:chgData name="David Modrak" userId="a441ea41-a2b3-4239-bd2a-8abb7ef788d0" providerId="ADAL" clId="{8698EC01-CC0B-4DA2-8089-AEA7173C8398}" dt="2023-03-29T01:59:07.750" v="901" actId="165"/>
          <ac:spMkLst>
            <pc:docMk/>
            <pc:sldMk cId="2107433664" sldId="2145707566"/>
            <ac:spMk id="83" creationId="{67F8A8EB-AE7F-2A48-E2BA-FF9A52B12DE2}"/>
          </ac:spMkLst>
        </pc:spChg>
        <pc:spChg chg="mod">
          <ac:chgData name="David Modrak" userId="a441ea41-a2b3-4239-bd2a-8abb7ef788d0" providerId="ADAL" clId="{8698EC01-CC0B-4DA2-8089-AEA7173C8398}" dt="2023-03-29T01:59:07.750" v="901" actId="165"/>
          <ac:spMkLst>
            <pc:docMk/>
            <pc:sldMk cId="2107433664" sldId="2145707566"/>
            <ac:spMk id="84" creationId="{2CAB5999-6F41-5736-40CD-C3A8774F1F90}"/>
          </ac:spMkLst>
        </pc:spChg>
        <pc:spChg chg="mod">
          <ac:chgData name="David Modrak" userId="a441ea41-a2b3-4239-bd2a-8abb7ef788d0" providerId="ADAL" clId="{8698EC01-CC0B-4DA2-8089-AEA7173C8398}" dt="2023-03-29T01:59:07.750" v="901" actId="165"/>
          <ac:spMkLst>
            <pc:docMk/>
            <pc:sldMk cId="2107433664" sldId="2145707566"/>
            <ac:spMk id="85" creationId="{89AED356-BC7B-358B-4EFA-48D8735DC56C}"/>
          </ac:spMkLst>
        </pc:spChg>
        <pc:spChg chg="mod">
          <ac:chgData name="David Modrak" userId="a441ea41-a2b3-4239-bd2a-8abb7ef788d0" providerId="ADAL" clId="{8698EC01-CC0B-4DA2-8089-AEA7173C8398}" dt="2023-03-29T01:59:07.750" v="901" actId="165"/>
          <ac:spMkLst>
            <pc:docMk/>
            <pc:sldMk cId="2107433664" sldId="2145707566"/>
            <ac:spMk id="86" creationId="{466213A8-C9FE-64C0-45FC-91FA0CED983D}"/>
          </ac:spMkLst>
        </pc:spChg>
        <pc:spChg chg="mod">
          <ac:chgData name="David Modrak" userId="a441ea41-a2b3-4239-bd2a-8abb7ef788d0" providerId="ADAL" clId="{8698EC01-CC0B-4DA2-8089-AEA7173C8398}" dt="2023-03-29T01:59:07.750" v="901" actId="165"/>
          <ac:spMkLst>
            <pc:docMk/>
            <pc:sldMk cId="2107433664" sldId="2145707566"/>
            <ac:spMk id="87" creationId="{77E82058-1DFA-DE1C-2B06-78FAAB5F7770}"/>
          </ac:spMkLst>
        </pc:spChg>
        <pc:spChg chg="mod">
          <ac:chgData name="David Modrak" userId="a441ea41-a2b3-4239-bd2a-8abb7ef788d0" providerId="ADAL" clId="{8698EC01-CC0B-4DA2-8089-AEA7173C8398}" dt="2023-03-29T01:59:07.750" v="901" actId="165"/>
          <ac:spMkLst>
            <pc:docMk/>
            <pc:sldMk cId="2107433664" sldId="2145707566"/>
            <ac:spMk id="88" creationId="{2771F76B-DA20-4C72-21E3-76AFB7C0560A}"/>
          </ac:spMkLst>
        </pc:spChg>
        <pc:spChg chg="mod">
          <ac:chgData name="David Modrak" userId="a441ea41-a2b3-4239-bd2a-8abb7ef788d0" providerId="ADAL" clId="{8698EC01-CC0B-4DA2-8089-AEA7173C8398}" dt="2023-03-29T01:59:07.750" v="901" actId="165"/>
          <ac:spMkLst>
            <pc:docMk/>
            <pc:sldMk cId="2107433664" sldId="2145707566"/>
            <ac:spMk id="89" creationId="{DE0C943E-9ADA-9162-D883-96B2F8F4CF6C}"/>
          </ac:spMkLst>
        </pc:spChg>
        <pc:spChg chg="mod">
          <ac:chgData name="David Modrak" userId="a441ea41-a2b3-4239-bd2a-8abb7ef788d0" providerId="ADAL" clId="{8698EC01-CC0B-4DA2-8089-AEA7173C8398}" dt="2023-03-29T01:59:07.750" v="901" actId="165"/>
          <ac:spMkLst>
            <pc:docMk/>
            <pc:sldMk cId="2107433664" sldId="2145707566"/>
            <ac:spMk id="90" creationId="{423872FD-EE2B-C63B-AB1F-B553C7C04B1F}"/>
          </ac:spMkLst>
        </pc:spChg>
        <pc:spChg chg="mod">
          <ac:chgData name="David Modrak" userId="a441ea41-a2b3-4239-bd2a-8abb7ef788d0" providerId="ADAL" clId="{8698EC01-CC0B-4DA2-8089-AEA7173C8398}" dt="2023-03-29T01:59:07.750" v="901" actId="165"/>
          <ac:spMkLst>
            <pc:docMk/>
            <pc:sldMk cId="2107433664" sldId="2145707566"/>
            <ac:spMk id="91" creationId="{16CB6505-2399-1829-32C2-1FBED0BCEC86}"/>
          </ac:spMkLst>
        </pc:spChg>
        <pc:spChg chg="mod">
          <ac:chgData name="David Modrak" userId="a441ea41-a2b3-4239-bd2a-8abb7ef788d0" providerId="ADAL" clId="{8698EC01-CC0B-4DA2-8089-AEA7173C8398}" dt="2023-03-29T01:59:07.750" v="901" actId="165"/>
          <ac:spMkLst>
            <pc:docMk/>
            <pc:sldMk cId="2107433664" sldId="2145707566"/>
            <ac:spMk id="92" creationId="{6639A8D1-B273-A8F8-9B6B-BC7E6BF4B3EF}"/>
          </ac:spMkLst>
        </pc:spChg>
        <pc:spChg chg="mod">
          <ac:chgData name="David Modrak" userId="a441ea41-a2b3-4239-bd2a-8abb7ef788d0" providerId="ADAL" clId="{8698EC01-CC0B-4DA2-8089-AEA7173C8398}" dt="2023-03-29T01:59:07.750" v="901" actId="165"/>
          <ac:spMkLst>
            <pc:docMk/>
            <pc:sldMk cId="2107433664" sldId="2145707566"/>
            <ac:spMk id="93" creationId="{4E326571-B8D1-2627-5BAD-6A52DF216663}"/>
          </ac:spMkLst>
        </pc:spChg>
        <pc:spChg chg="mod">
          <ac:chgData name="David Modrak" userId="a441ea41-a2b3-4239-bd2a-8abb7ef788d0" providerId="ADAL" clId="{8698EC01-CC0B-4DA2-8089-AEA7173C8398}" dt="2023-03-29T01:59:07.750" v="901" actId="165"/>
          <ac:spMkLst>
            <pc:docMk/>
            <pc:sldMk cId="2107433664" sldId="2145707566"/>
            <ac:spMk id="94" creationId="{1E8EA5CA-9628-A37A-D827-B26A5F291524}"/>
          </ac:spMkLst>
        </pc:spChg>
        <pc:spChg chg="mod">
          <ac:chgData name="David Modrak" userId="a441ea41-a2b3-4239-bd2a-8abb7ef788d0" providerId="ADAL" clId="{8698EC01-CC0B-4DA2-8089-AEA7173C8398}" dt="2023-03-29T01:59:07.750" v="901" actId="165"/>
          <ac:spMkLst>
            <pc:docMk/>
            <pc:sldMk cId="2107433664" sldId="2145707566"/>
            <ac:spMk id="95" creationId="{02BAE244-8C1D-453C-30E2-AE51978B976C}"/>
          </ac:spMkLst>
        </pc:spChg>
        <pc:spChg chg="mod">
          <ac:chgData name="David Modrak" userId="a441ea41-a2b3-4239-bd2a-8abb7ef788d0" providerId="ADAL" clId="{8698EC01-CC0B-4DA2-8089-AEA7173C8398}" dt="2023-03-29T01:59:07.750" v="901" actId="165"/>
          <ac:spMkLst>
            <pc:docMk/>
            <pc:sldMk cId="2107433664" sldId="2145707566"/>
            <ac:spMk id="96" creationId="{CAAEBDC7-0925-1AED-AC4B-FA5F1D92B7DC}"/>
          </ac:spMkLst>
        </pc:spChg>
        <pc:spChg chg="mod">
          <ac:chgData name="David Modrak" userId="a441ea41-a2b3-4239-bd2a-8abb7ef788d0" providerId="ADAL" clId="{8698EC01-CC0B-4DA2-8089-AEA7173C8398}" dt="2023-03-29T01:59:07.750" v="901" actId="165"/>
          <ac:spMkLst>
            <pc:docMk/>
            <pc:sldMk cId="2107433664" sldId="2145707566"/>
            <ac:spMk id="97" creationId="{884D1D13-443D-2930-0379-653E63DBE313}"/>
          </ac:spMkLst>
        </pc:spChg>
        <pc:spChg chg="mod">
          <ac:chgData name="David Modrak" userId="a441ea41-a2b3-4239-bd2a-8abb7ef788d0" providerId="ADAL" clId="{8698EC01-CC0B-4DA2-8089-AEA7173C8398}" dt="2023-03-29T01:59:07.750" v="901" actId="165"/>
          <ac:spMkLst>
            <pc:docMk/>
            <pc:sldMk cId="2107433664" sldId="2145707566"/>
            <ac:spMk id="98" creationId="{AF039E34-644A-6FCA-0479-3C0EFA75AC6A}"/>
          </ac:spMkLst>
        </pc:spChg>
        <pc:spChg chg="mod">
          <ac:chgData name="David Modrak" userId="a441ea41-a2b3-4239-bd2a-8abb7ef788d0" providerId="ADAL" clId="{8698EC01-CC0B-4DA2-8089-AEA7173C8398}" dt="2023-03-29T01:59:07.750" v="901" actId="165"/>
          <ac:spMkLst>
            <pc:docMk/>
            <pc:sldMk cId="2107433664" sldId="2145707566"/>
            <ac:spMk id="99" creationId="{DACC387D-BD43-A6E5-7788-22B7AA07ABBC}"/>
          </ac:spMkLst>
        </pc:spChg>
        <pc:spChg chg="mod">
          <ac:chgData name="David Modrak" userId="a441ea41-a2b3-4239-bd2a-8abb7ef788d0" providerId="ADAL" clId="{8698EC01-CC0B-4DA2-8089-AEA7173C8398}" dt="2023-03-29T01:59:07.750" v="901" actId="165"/>
          <ac:spMkLst>
            <pc:docMk/>
            <pc:sldMk cId="2107433664" sldId="2145707566"/>
            <ac:spMk id="100" creationId="{D9F25FD7-1D2F-9F3F-0A91-32EC50D7802D}"/>
          </ac:spMkLst>
        </pc:spChg>
        <pc:spChg chg="mod">
          <ac:chgData name="David Modrak" userId="a441ea41-a2b3-4239-bd2a-8abb7ef788d0" providerId="ADAL" clId="{8698EC01-CC0B-4DA2-8089-AEA7173C8398}" dt="2023-03-29T01:59:07.750" v="901" actId="165"/>
          <ac:spMkLst>
            <pc:docMk/>
            <pc:sldMk cId="2107433664" sldId="2145707566"/>
            <ac:spMk id="101" creationId="{28D59BE1-CFBB-AB32-D9DC-59F498D4DFFA}"/>
          </ac:spMkLst>
        </pc:spChg>
        <pc:spChg chg="mod">
          <ac:chgData name="David Modrak" userId="a441ea41-a2b3-4239-bd2a-8abb7ef788d0" providerId="ADAL" clId="{8698EC01-CC0B-4DA2-8089-AEA7173C8398}" dt="2023-03-29T01:59:07.750" v="901" actId="165"/>
          <ac:spMkLst>
            <pc:docMk/>
            <pc:sldMk cId="2107433664" sldId="2145707566"/>
            <ac:spMk id="102" creationId="{95F03653-0FF3-D70E-45E4-2101924FA3BE}"/>
          </ac:spMkLst>
        </pc:spChg>
        <pc:spChg chg="mod">
          <ac:chgData name="David Modrak" userId="a441ea41-a2b3-4239-bd2a-8abb7ef788d0" providerId="ADAL" clId="{8698EC01-CC0B-4DA2-8089-AEA7173C8398}" dt="2023-03-29T01:59:07.750" v="901" actId="165"/>
          <ac:spMkLst>
            <pc:docMk/>
            <pc:sldMk cId="2107433664" sldId="2145707566"/>
            <ac:spMk id="103" creationId="{796B7E3F-4F8E-3F68-1BE5-D427EE3CDFFA}"/>
          </ac:spMkLst>
        </pc:spChg>
        <pc:spChg chg="mod">
          <ac:chgData name="David Modrak" userId="a441ea41-a2b3-4239-bd2a-8abb7ef788d0" providerId="ADAL" clId="{8698EC01-CC0B-4DA2-8089-AEA7173C8398}" dt="2023-03-29T01:59:07.750" v="901" actId="165"/>
          <ac:spMkLst>
            <pc:docMk/>
            <pc:sldMk cId="2107433664" sldId="2145707566"/>
            <ac:spMk id="104" creationId="{B81DA6C3-B4D8-38ED-E112-6967FF3A6DDC}"/>
          </ac:spMkLst>
        </pc:spChg>
        <pc:spChg chg="mod">
          <ac:chgData name="David Modrak" userId="a441ea41-a2b3-4239-bd2a-8abb7ef788d0" providerId="ADAL" clId="{8698EC01-CC0B-4DA2-8089-AEA7173C8398}" dt="2023-03-29T01:59:07.750" v="901" actId="165"/>
          <ac:spMkLst>
            <pc:docMk/>
            <pc:sldMk cId="2107433664" sldId="2145707566"/>
            <ac:spMk id="105" creationId="{34D391F4-F6DF-C853-56A3-0E2FEA06C7BD}"/>
          </ac:spMkLst>
        </pc:spChg>
        <pc:spChg chg="mod">
          <ac:chgData name="David Modrak" userId="a441ea41-a2b3-4239-bd2a-8abb7ef788d0" providerId="ADAL" clId="{8698EC01-CC0B-4DA2-8089-AEA7173C8398}" dt="2023-03-29T01:59:07.750" v="901" actId="165"/>
          <ac:spMkLst>
            <pc:docMk/>
            <pc:sldMk cId="2107433664" sldId="2145707566"/>
            <ac:spMk id="106" creationId="{BFD07F1B-7BDD-7869-07B1-7CCDD68D0C5D}"/>
          </ac:spMkLst>
        </pc:spChg>
        <pc:spChg chg="mod">
          <ac:chgData name="David Modrak" userId="a441ea41-a2b3-4239-bd2a-8abb7ef788d0" providerId="ADAL" clId="{8698EC01-CC0B-4DA2-8089-AEA7173C8398}" dt="2023-03-29T01:59:07.750" v="901" actId="165"/>
          <ac:spMkLst>
            <pc:docMk/>
            <pc:sldMk cId="2107433664" sldId="2145707566"/>
            <ac:spMk id="107" creationId="{8984A395-8102-7C99-61FE-22671A0F4593}"/>
          </ac:spMkLst>
        </pc:spChg>
        <pc:spChg chg="mod">
          <ac:chgData name="David Modrak" userId="a441ea41-a2b3-4239-bd2a-8abb7ef788d0" providerId="ADAL" clId="{8698EC01-CC0B-4DA2-8089-AEA7173C8398}" dt="2023-03-29T01:59:07.750" v="901" actId="165"/>
          <ac:spMkLst>
            <pc:docMk/>
            <pc:sldMk cId="2107433664" sldId="2145707566"/>
            <ac:spMk id="108" creationId="{E35FD898-F027-30D0-3142-322C237A057D}"/>
          </ac:spMkLst>
        </pc:spChg>
        <pc:spChg chg="mod">
          <ac:chgData name="David Modrak" userId="a441ea41-a2b3-4239-bd2a-8abb7ef788d0" providerId="ADAL" clId="{8698EC01-CC0B-4DA2-8089-AEA7173C8398}" dt="2023-03-29T01:59:07.750" v="901" actId="165"/>
          <ac:spMkLst>
            <pc:docMk/>
            <pc:sldMk cId="2107433664" sldId="2145707566"/>
            <ac:spMk id="109" creationId="{F3AF6AA7-28D5-DB9F-BA18-8E017B73903F}"/>
          </ac:spMkLst>
        </pc:spChg>
        <pc:spChg chg="mod">
          <ac:chgData name="David Modrak" userId="a441ea41-a2b3-4239-bd2a-8abb7ef788d0" providerId="ADAL" clId="{8698EC01-CC0B-4DA2-8089-AEA7173C8398}" dt="2023-03-29T01:59:07.750" v="901" actId="165"/>
          <ac:spMkLst>
            <pc:docMk/>
            <pc:sldMk cId="2107433664" sldId="2145707566"/>
            <ac:spMk id="110" creationId="{151EEBC6-57D1-C3ED-4288-76DBAF637985}"/>
          </ac:spMkLst>
        </pc:spChg>
        <pc:spChg chg="mod">
          <ac:chgData name="David Modrak" userId="a441ea41-a2b3-4239-bd2a-8abb7ef788d0" providerId="ADAL" clId="{8698EC01-CC0B-4DA2-8089-AEA7173C8398}" dt="2023-03-29T01:59:07.750" v="901" actId="165"/>
          <ac:spMkLst>
            <pc:docMk/>
            <pc:sldMk cId="2107433664" sldId="2145707566"/>
            <ac:spMk id="111" creationId="{A35BB0EC-F851-BED7-0484-981E8DB82F12}"/>
          </ac:spMkLst>
        </pc:spChg>
        <pc:spChg chg="mod">
          <ac:chgData name="David Modrak" userId="a441ea41-a2b3-4239-bd2a-8abb7ef788d0" providerId="ADAL" clId="{8698EC01-CC0B-4DA2-8089-AEA7173C8398}" dt="2023-03-29T01:59:07.750" v="901" actId="165"/>
          <ac:spMkLst>
            <pc:docMk/>
            <pc:sldMk cId="2107433664" sldId="2145707566"/>
            <ac:spMk id="128" creationId="{A46A57E0-619B-5A1A-D07D-552527164CD0}"/>
          </ac:spMkLst>
        </pc:spChg>
        <pc:spChg chg="mod">
          <ac:chgData name="David Modrak" userId="a441ea41-a2b3-4239-bd2a-8abb7ef788d0" providerId="ADAL" clId="{8698EC01-CC0B-4DA2-8089-AEA7173C8398}" dt="2023-03-29T01:59:07.750" v="901" actId="165"/>
          <ac:spMkLst>
            <pc:docMk/>
            <pc:sldMk cId="2107433664" sldId="2145707566"/>
            <ac:spMk id="129" creationId="{4A09F93E-1E6F-498D-CF80-61CE629EB0BC}"/>
          </ac:spMkLst>
        </pc:spChg>
        <pc:spChg chg="mod">
          <ac:chgData name="David Modrak" userId="a441ea41-a2b3-4239-bd2a-8abb7ef788d0" providerId="ADAL" clId="{8698EC01-CC0B-4DA2-8089-AEA7173C8398}" dt="2023-03-29T01:59:07.750" v="901" actId="165"/>
          <ac:spMkLst>
            <pc:docMk/>
            <pc:sldMk cId="2107433664" sldId="2145707566"/>
            <ac:spMk id="130" creationId="{535250EF-8A7A-C1E9-0C10-14E793C3E9BC}"/>
          </ac:spMkLst>
        </pc:spChg>
        <pc:spChg chg="mod">
          <ac:chgData name="David Modrak" userId="a441ea41-a2b3-4239-bd2a-8abb7ef788d0" providerId="ADAL" clId="{8698EC01-CC0B-4DA2-8089-AEA7173C8398}" dt="2023-03-29T01:59:07.750" v="901" actId="165"/>
          <ac:spMkLst>
            <pc:docMk/>
            <pc:sldMk cId="2107433664" sldId="2145707566"/>
            <ac:spMk id="131" creationId="{E7FFE4B0-C7C5-A44D-14BE-7438C2873664}"/>
          </ac:spMkLst>
        </pc:spChg>
        <pc:spChg chg="mod">
          <ac:chgData name="David Modrak" userId="a441ea41-a2b3-4239-bd2a-8abb7ef788d0" providerId="ADAL" clId="{8698EC01-CC0B-4DA2-8089-AEA7173C8398}" dt="2023-03-29T01:59:07.750" v="901" actId="165"/>
          <ac:spMkLst>
            <pc:docMk/>
            <pc:sldMk cId="2107433664" sldId="2145707566"/>
            <ac:spMk id="132" creationId="{B02CA025-46BA-8691-D593-6045CC3A556A}"/>
          </ac:spMkLst>
        </pc:spChg>
        <pc:spChg chg="mod">
          <ac:chgData name="David Modrak" userId="a441ea41-a2b3-4239-bd2a-8abb7ef788d0" providerId="ADAL" clId="{8698EC01-CC0B-4DA2-8089-AEA7173C8398}" dt="2023-03-29T01:59:07.750" v="901" actId="165"/>
          <ac:spMkLst>
            <pc:docMk/>
            <pc:sldMk cId="2107433664" sldId="2145707566"/>
            <ac:spMk id="133" creationId="{955609D2-9A32-DA90-1FE7-8D3613E59401}"/>
          </ac:spMkLst>
        </pc:spChg>
        <pc:spChg chg="mod">
          <ac:chgData name="David Modrak" userId="a441ea41-a2b3-4239-bd2a-8abb7ef788d0" providerId="ADAL" clId="{8698EC01-CC0B-4DA2-8089-AEA7173C8398}" dt="2023-03-29T01:59:07.750" v="901" actId="165"/>
          <ac:spMkLst>
            <pc:docMk/>
            <pc:sldMk cId="2107433664" sldId="2145707566"/>
            <ac:spMk id="134" creationId="{8140C1DD-7294-B273-E86F-FF9B2DCD38EB}"/>
          </ac:spMkLst>
        </pc:spChg>
        <pc:spChg chg="mod">
          <ac:chgData name="David Modrak" userId="a441ea41-a2b3-4239-bd2a-8abb7ef788d0" providerId="ADAL" clId="{8698EC01-CC0B-4DA2-8089-AEA7173C8398}" dt="2023-03-29T01:59:07.750" v="901" actId="165"/>
          <ac:spMkLst>
            <pc:docMk/>
            <pc:sldMk cId="2107433664" sldId="2145707566"/>
            <ac:spMk id="135" creationId="{920C7871-C5F9-6755-2A95-E03EB89DFAB9}"/>
          </ac:spMkLst>
        </pc:spChg>
        <pc:spChg chg="mod">
          <ac:chgData name="David Modrak" userId="a441ea41-a2b3-4239-bd2a-8abb7ef788d0" providerId="ADAL" clId="{8698EC01-CC0B-4DA2-8089-AEA7173C8398}" dt="2023-03-29T01:59:07.750" v="901" actId="165"/>
          <ac:spMkLst>
            <pc:docMk/>
            <pc:sldMk cId="2107433664" sldId="2145707566"/>
            <ac:spMk id="136" creationId="{E7FB5BE6-1665-690F-DD78-8C32D60DA851}"/>
          </ac:spMkLst>
        </pc:spChg>
        <pc:spChg chg="mod">
          <ac:chgData name="David Modrak" userId="a441ea41-a2b3-4239-bd2a-8abb7ef788d0" providerId="ADAL" clId="{8698EC01-CC0B-4DA2-8089-AEA7173C8398}" dt="2023-03-29T01:59:07.750" v="901" actId="165"/>
          <ac:spMkLst>
            <pc:docMk/>
            <pc:sldMk cId="2107433664" sldId="2145707566"/>
            <ac:spMk id="137" creationId="{8A7AA2C0-F7D7-1BF8-B2CF-0AA66FB6EAC3}"/>
          </ac:spMkLst>
        </pc:spChg>
        <pc:spChg chg="mod">
          <ac:chgData name="David Modrak" userId="a441ea41-a2b3-4239-bd2a-8abb7ef788d0" providerId="ADAL" clId="{8698EC01-CC0B-4DA2-8089-AEA7173C8398}" dt="2023-03-29T01:59:07.750" v="901" actId="165"/>
          <ac:spMkLst>
            <pc:docMk/>
            <pc:sldMk cId="2107433664" sldId="2145707566"/>
            <ac:spMk id="138" creationId="{BAD89639-0C40-949C-C958-618E9A15638F}"/>
          </ac:spMkLst>
        </pc:spChg>
        <pc:spChg chg="mod">
          <ac:chgData name="David Modrak" userId="a441ea41-a2b3-4239-bd2a-8abb7ef788d0" providerId="ADAL" clId="{8698EC01-CC0B-4DA2-8089-AEA7173C8398}" dt="2023-03-29T01:59:07.750" v="901" actId="165"/>
          <ac:spMkLst>
            <pc:docMk/>
            <pc:sldMk cId="2107433664" sldId="2145707566"/>
            <ac:spMk id="139" creationId="{DB719DED-7EB6-7C39-9BBE-178B09836F1E}"/>
          </ac:spMkLst>
        </pc:spChg>
        <pc:spChg chg="mod">
          <ac:chgData name="David Modrak" userId="a441ea41-a2b3-4239-bd2a-8abb7ef788d0" providerId="ADAL" clId="{8698EC01-CC0B-4DA2-8089-AEA7173C8398}" dt="2023-03-29T01:59:07.750" v="901" actId="165"/>
          <ac:spMkLst>
            <pc:docMk/>
            <pc:sldMk cId="2107433664" sldId="2145707566"/>
            <ac:spMk id="140" creationId="{EDAF2709-8007-BB6D-EAA8-2B61AA1061DB}"/>
          </ac:spMkLst>
        </pc:spChg>
        <pc:spChg chg="mod">
          <ac:chgData name="David Modrak" userId="a441ea41-a2b3-4239-bd2a-8abb7ef788d0" providerId="ADAL" clId="{8698EC01-CC0B-4DA2-8089-AEA7173C8398}" dt="2023-03-29T01:59:07.750" v="901" actId="165"/>
          <ac:spMkLst>
            <pc:docMk/>
            <pc:sldMk cId="2107433664" sldId="2145707566"/>
            <ac:spMk id="141" creationId="{BCA511B5-D443-4441-7EC0-F260425C03EE}"/>
          </ac:spMkLst>
        </pc:spChg>
        <pc:spChg chg="mod">
          <ac:chgData name="David Modrak" userId="a441ea41-a2b3-4239-bd2a-8abb7ef788d0" providerId="ADAL" clId="{8698EC01-CC0B-4DA2-8089-AEA7173C8398}" dt="2023-03-29T01:59:07.750" v="901" actId="165"/>
          <ac:spMkLst>
            <pc:docMk/>
            <pc:sldMk cId="2107433664" sldId="2145707566"/>
            <ac:spMk id="142" creationId="{FDB29691-BCB4-EA80-1369-9DEDC2E1B864}"/>
          </ac:spMkLst>
        </pc:spChg>
        <pc:spChg chg="mod">
          <ac:chgData name="David Modrak" userId="a441ea41-a2b3-4239-bd2a-8abb7ef788d0" providerId="ADAL" clId="{8698EC01-CC0B-4DA2-8089-AEA7173C8398}" dt="2023-03-29T01:59:07.750" v="901" actId="165"/>
          <ac:spMkLst>
            <pc:docMk/>
            <pc:sldMk cId="2107433664" sldId="2145707566"/>
            <ac:spMk id="143" creationId="{D9E34CD9-EA35-9903-DE64-9451CDB38EDF}"/>
          </ac:spMkLst>
        </pc:spChg>
        <pc:spChg chg="mod">
          <ac:chgData name="David Modrak" userId="a441ea41-a2b3-4239-bd2a-8abb7ef788d0" providerId="ADAL" clId="{8698EC01-CC0B-4DA2-8089-AEA7173C8398}" dt="2023-03-29T01:59:07.750" v="901" actId="165"/>
          <ac:spMkLst>
            <pc:docMk/>
            <pc:sldMk cId="2107433664" sldId="2145707566"/>
            <ac:spMk id="144" creationId="{90EE9657-399C-65DB-A9F0-97F2387360AB}"/>
          </ac:spMkLst>
        </pc:spChg>
        <pc:spChg chg="mod">
          <ac:chgData name="David Modrak" userId="a441ea41-a2b3-4239-bd2a-8abb7ef788d0" providerId="ADAL" clId="{8698EC01-CC0B-4DA2-8089-AEA7173C8398}" dt="2023-03-29T01:59:07.750" v="901" actId="165"/>
          <ac:spMkLst>
            <pc:docMk/>
            <pc:sldMk cId="2107433664" sldId="2145707566"/>
            <ac:spMk id="145" creationId="{C153626F-AF06-98B3-49D0-E90F5139DE55}"/>
          </ac:spMkLst>
        </pc:spChg>
        <pc:spChg chg="mod">
          <ac:chgData name="David Modrak" userId="a441ea41-a2b3-4239-bd2a-8abb7ef788d0" providerId="ADAL" clId="{8698EC01-CC0B-4DA2-8089-AEA7173C8398}" dt="2023-03-29T01:59:07.750" v="901" actId="165"/>
          <ac:spMkLst>
            <pc:docMk/>
            <pc:sldMk cId="2107433664" sldId="2145707566"/>
            <ac:spMk id="146" creationId="{9B249776-C85E-8B8A-6616-6EB9012AE259}"/>
          </ac:spMkLst>
        </pc:spChg>
        <pc:spChg chg="mod">
          <ac:chgData name="David Modrak" userId="a441ea41-a2b3-4239-bd2a-8abb7ef788d0" providerId="ADAL" clId="{8698EC01-CC0B-4DA2-8089-AEA7173C8398}" dt="2023-03-29T01:59:07.750" v="901" actId="165"/>
          <ac:spMkLst>
            <pc:docMk/>
            <pc:sldMk cId="2107433664" sldId="2145707566"/>
            <ac:spMk id="147" creationId="{27624BBF-BB80-EF1C-9307-4A5BA77E63B4}"/>
          </ac:spMkLst>
        </pc:spChg>
        <pc:spChg chg="mod">
          <ac:chgData name="David Modrak" userId="a441ea41-a2b3-4239-bd2a-8abb7ef788d0" providerId="ADAL" clId="{8698EC01-CC0B-4DA2-8089-AEA7173C8398}" dt="2023-03-29T01:59:07.750" v="901" actId="165"/>
          <ac:spMkLst>
            <pc:docMk/>
            <pc:sldMk cId="2107433664" sldId="2145707566"/>
            <ac:spMk id="148" creationId="{83963A14-C18B-8734-A0C7-7979F41280CA}"/>
          </ac:spMkLst>
        </pc:spChg>
        <pc:spChg chg="mod">
          <ac:chgData name="David Modrak" userId="a441ea41-a2b3-4239-bd2a-8abb7ef788d0" providerId="ADAL" clId="{8698EC01-CC0B-4DA2-8089-AEA7173C8398}" dt="2023-03-29T01:59:07.750" v="901" actId="165"/>
          <ac:spMkLst>
            <pc:docMk/>
            <pc:sldMk cId="2107433664" sldId="2145707566"/>
            <ac:spMk id="149" creationId="{03F94674-EF09-0E95-43C6-D7F640F8392C}"/>
          </ac:spMkLst>
        </pc:spChg>
        <pc:spChg chg="mod">
          <ac:chgData name="David Modrak" userId="a441ea41-a2b3-4239-bd2a-8abb7ef788d0" providerId="ADAL" clId="{8698EC01-CC0B-4DA2-8089-AEA7173C8398}" dt="2023-03-29T01:59:07.750" v="901" actId="165"/>
          <ac:spMkLst>
            <pc:docMk/>
            <pc:sldMk cId="2107433664" sldId="2145707566"/>
            <ac:spMk id="150" creationId="{2C4146D3-2D89-6517-2F24-25742BA1D9DE}"/>
          </ac:spMkLst>
        </pc:spChg>
        <pc:spChg chg="mod">
          <ac:chgData name="David Modrak" userId="a441ea41-a2b3-4239-bd2a-8abb7ef788d0" providerId="ADAL" clId="{8698EC01-CC0B-4DA2-8089-AEA7173C8398}" dt="2023-03-29T01:59:07.750" v="901" actId="165"/>
          <ac:spMkLst>
            <pc:docMk/>
            <pc:sldMk cId="2107433664" sldId="2145707566"/>
            <ac:spMk id="151" creationId="{AF0EABB0-D27C-2948-914B-9E56FCE96EC7}"/>
          </ac:spMkLst>
        </pc:spChg>
        <pc:spChg chg="mod">
          <ac:chgData name="David Modrak" userId="a441ea41-a2b3-4239-bd2a-8abb7ef788d0" providerId="ADAL" clId="{8698EC01-CC0B-4DA2-8089-AEA7173C8398}" dt="2023-03-29T01:59:07.750" v="901" actId="165"/>
          <ac:spMkLst>
            <pc:docMk/>
            <pc:sldMk cId="2107433664" sldId="2145707566"/>
            <ac:spMk id="152" creationId="{ECAAF472-343D-6B95-EFA4-87871483A184}"/>
          </ac:spMkLst>
        </pc:spChg>
        <pc:spChg chg="mod">
          <ac:chgData name="David Modrak" userId="a441ea41-a2b3-4239-bd2a-8abb7ef788d0" providerId="ADAL" clId="{8698EC01-CC0B-4DA2-8089-AEA7173C8398}" dt="2023-03-29T01:59:07.750" v="901" actId="165"/>
          <ac:spMkLst>
            <pc:docMk/>
            <pc:sldMk cId="2107433664" sldId="2145707566"/>
            <ac:spMk id="153" creationId="{90A6D5DA-E5CC-EEEA-527E-3DE36857A642}"/>
          </ac:spMkLst>
        </pc:spChg>
        <pc:spChg chg="mod">
          <ac:chgData name="David Modrak" userId="a441ea41-a2b3-4239-bd2a-8abb7ef788d0" providerId="ADAL" clId="{8698EC01-CC0B-4DA2-8089-AEA7173C8398}" dt="2023-03-29T01:59:07.750" v="901" actId="165"/>
          <ac:spMkLst>
            <pc:docMk/>
            <pc:sldMk cId="2107433664" sldId="2145707566"/>
            <ac:spMk id="154" creationId="{4B37A8B8-44AB-0959-D082-9D0F71F72C5E}"/>
          </ac:spMkLst>
        </pc:spChg>
        <pc:spChg chg="mod">
          <ac:chgData name="David Modrak" userId="a441ea41-a2b3-4239-bd2a-8abb7ef788d0" providerId="ADAL" clId="{8698EC01-CC0B-4DA2-8089-AEA7173C8398}" dt="2023-03-29T01:59:07.750" v="901" actId="165"/>
          <ac:spMkLst>
            <pc:docMk/>
            <pc:sldMk cId="2107433664" sldId="2145707566"/>
            <ac:spMk id="155" creationId="{E0C01028-7EC4-A61B-F0D9-7CF7A258E4D6}"/>
          </ac:spMkLst>
        </pc:spChg>
        <pc:spChg chg="mod">
          <ac:chgData name="David Modrak" userId="a441ea41-a2b3-4239-bd2a-8abb7ef788d0" providerId="ADAL" clId="{8698EC01-CC0B-4DA2-8089-AEA7173C8398}" dt="2023-03-29T01:59:07.750" v="901" actId="165"/>
          <ac:spMkLst>
            <pc:docMk/>
            <pc:sldMk cId="2107433664" sldId="2145707566"/>
            <ac:spMk id="156" creationId="{2FB6B4DB-2C26-7A1B-69E9-3949B2D73265}"/>
          </ac:spMkLst>
        </pc:spChg>
        <pc:spChg chg="mod">
          <ac:chgData name="David Modrak" userId="a441ea41-a2b3-4239-bd2a-8abb7ef788d0" providerId="ADAL" clId="{8698EC01-CC0B-4DA2-8089-AEA7173C8398}" dt="2023-03-29T01:59:07.750" v="901" actId="165"/>
          <ac:spMkLst>
            <pc:docMk/>
            <pc:sldMk cId="2107433664" sldId="2145707566"/>
            <ac:spMk id="157" creationId="{C75BAA8B-C782-685C-3E8F-4FAD8FC91601}"/>
          </ac:spMkLst>
        </pc:spChg>
        <pc:spChg chg="mod">
          <ac:chgData name="David Modrak" userId="a441ea41-a2b3-4239-bd2a-8abb7ef788d0" providerId="ADAL" clId="{8698EC01-CC0B-4DA2-8089-AEA7173C8398}" dt="2023-03-29T01:59:07.750" v="901" actId="165"/>
          <ac:spMkLst>
            <pc:docMk/>
            <pc:sldMk cId="2107433664" sldId="2145707566"/>
            <ac:spMk id="158" creationId="{734C5156-5446-B5EB-DF3A-010CCDAFE92F}"/>
          </ac:spMkLst>
        </pc:spChg>
        <pc:spChg chg="mod">
          <ac:chgData name="David Modrak" userId="a441ea41-a2b3-4239-bd2a-8abb7ef788d0" providerId="ADAL" clId="{8698EC01-CC0B-4DA2-8089-AEA7173C8398}" dt="2023-03-29T01:59:07.750" v="901" actId="165"/>
          <ac:spMkLst>
            <pc:docMk/>
            <pc:sldMk cId="2107433664" sldId="2145707566"/>
            <ac:spMk id="159" creationId="{30F5595C-3E92-1E25-A6BE-05120E99D156}"/>
          </ac:spMkLst>
        </pc:spChg>
        <pc:spChg chg="mod">
          <ac:chgData name="David Modrak" userId="a441ea41-a2b3-4239-bd2a-8abb7ef788d0" providerId="ADAL" clId="{8698EC01-CC0B-4DA2-8089-AEA7173C8398}" dt="2023-03-29T01:59:07.750" v="901" actId="165"/>
          <ac:spMkLst>
            <pc:docMk/>
            <pc:sldMk cId="2107433664" sldId="2145707566"/>
            <ac:spMk id="160" creationId="{D984C548-8A3E-943A-A344-5895BBDF8F9E}"/>
          </ac:spMkLst>
        </pc:spChg>
        <pc:spChg chg="mod">
          <ac:chgData name="David Modrak" userId="a441ea41-a2b3-4239-bd2a-8abb7ef788d0" providerId="ADAL" clId="{8698EC01-CC0B-4DA2-8089-AEA7173C8398}" dt="2023-03-29T01:59:07.750" v="901" actId="165"/>
          <ac:spMkLst>
            <pc:docMk/>
            <pc:sldMk cId="2107433664" sldId="2145707566"/>
            <ac:spMk id="161" creationId="{FF5A8384-0207-8B93-A391-F3FED94BE77F}"/>
          </ac:spMkLst>
        </pc:spChg>
        <pc:spChg chg="mod">
          <ac:chgData name="David Modrak" userId="a441ea41-a2b3-4239-bd2a-8abb7ef788d0" providerId="ADAL" clId="{8698EC01-CC0B-4DA2-8089-AEA7173C8398}" dt="2023-03-29T01:59:07.750" v="901" actId="165"/>
          <ac:spMkLst>
            <pc:docMk/>
            <pc:sldMk cId="2107433664" sldId="2145707566"/>
            <ac:spMk id="162" creationId="{0065E6EB-DD34-38E9-9D41-52DD0A711FC1}"/>
          </ac:spMkLst>
        </pc:spChg>
        <pc:spChg chg="mod">
          <ac:chgData name="David Modrak" userId="a441ea41-a2b3-4239-bd2a-8abb7ef788d0" providerId="ADAL" clId="{8698EC01-CC0B-4DA2-8089-AEA7173C8398}" dt="2023-03-29T01:59:07.750" v="901" actId="165"/>
          <ac:spMkLst>
            <pc:docMk/>
            <pc:sldMk cId="2107433664" sldId="2145707566"/>
            <ac:spMk id="163" creationId="{443802D2-E485-044B-E4E7-BFD653F049F0}"/>
          </ac:spMkLst>
        </pc:spChg>
        <pc:spChg chg="mod">
          <ac:chgData name="David Modrak" userId="a441ea41-a2b3-4239-bd2a-8abb7ef788d0" providerId="ADAL" clId="{8698EC01-CC0B-4DA2-8089-AEA7173C8398}" dt="2023-03-29T01:59:07.750" v="901" actId="165"/>
          <ac:spMkLst>
            <pc:docMk/>
            <pc:sldMk cId="2107433664" sldId="2145707566"/>
            <ac:spMk id="164" creationId="{DE7EDAD5-482A-534D-6C29-3805451E539D}"/>
          </ac:spMkLst>
        </pc:spChg>
        <pc:spChg chg="mod">
          <ac:chgData name="David Modrak" userId="a441ea41-a2b3-4239-bd2a-8abb7ef788d0" providerId="ADAL" clId="{8698EC01-CC0B-4DA2-8089-AEA7173C8398}" dt="2023-03-29T01:59:07.750" v="901" actId="165"/>
          <ac:spMkLst>
            <pc:docMk/>
            <pc:sldMk cId="2107433664" sldId="2145707566"/>
            <ac:spMk id="165" creationId="{F4B8CD73-1015-88DE-B866-E04B90D7A1D7}"/>
          </ac:spMkLst>
        </pc:spChg>
        <pc:spChg chg="mod">
          <ac:chgData name="David Modrak" userId="a441ea41-a2b3-4239-bd2a-8abb7ef788d0" providerId="ADAL" clId="{8698EC01-CC0B-4DA2-8089-AEA7173C8398}" dt="2023-03-29T01:59:07.750" v="901" actId="165"/>
          <ac:spMkLst>
            <pc:docMk/>
            <pc:sldMk cId="2107433664" sldId="2145707566"/>
            <ac:spMk id="166" creationId="{E8AD5460-D93E-BF97-49F7-9045D5E01EF4}"/>
          </ac:spMkLst>
        </pc:spChg>
        <pc:spChg chg="mod">
          <ac:chgData name="David Modrak" userId="a441ea41-a2b3-4239-bd2a-8abb7ef788d0" providerId="ADAL" clId="{8698EC01-CC0B-4DA2-8089-AEA7173C8398}" dt="2023-03-29T01:59:07.750" v="901" actId="165"/>
          <ac:spMkLst>
            <pc:docMk/>
            <pc:sldMk cId="2107433664" sldId="2145707566"/>
            <ac:spMk id="167" creationId="{26A92553-6367-7B0D-8ABC-4030B7BE40B1}"/>
          </ac:spMkLst>
        </pc:spChg>
        <pc:spChg chg="mod">
          <ac:chgData name="David Modrak" userId="a441ea41-a2b3-4239-bd2a-8abb7ef788d0" providerId="ADAL" clId="{8698EC01-CC0B-4DA2-8089-AEA7173C8398}" dt="2023-03-29T01:59:07.750" v="901" actId="165"/>
          <ac:spMkLst>
            <pc:docMk/>
            <pc:sldMk cId="2107433664" sldId="2145707566"/>
            <ac:spMk id="168" creationId="{ED9E92A8-8DB6-31B2-095E-A114ACDFAEF3}"/>
          </ac:spMkLst>
        </pc:spChg>
        <pc:spChg chg="mod">
          <ac:chgData name="David Modrak" userId="a441ea41-a2b3-4239-bd2a-8abb7ef788d0" providerId="ADAL" clId="{8698EC01-CC0B-4DA2-8089-AEA7173C8398}" dt="2023-03-29T01:59:07.750" v="901" actId="165"/>
          <ac:spMkLst>
            <pc:docMk/>
            <pc:sldMk cId="2107433664" sldId="2145707566"/>
            <ac:spMk id="169" creationId="{9F38D95B-7C77-C027-8B0A-E4DDADE9A94F}"/>
          </ac:spMkLst>
        </pc:spChg>
        <pc:spChg chg="mod">
          <ac:chgData name="David Modrak" userId="a441ea41-a2b3-4239-bd2a-8abb7ef788d0" providerId="ADAL" clId="{8698EC01-CC0B-4DA2-8089-AEA7173C8398}" dt="2023-03-29T01:59:07.750" v="901" actId="165"/>
          <ac:spMkLst>
            <pc:docMk/>
            <pc:sldMk cId="2107433664" sldId="2145707566"/>
            <ac:spMk id="170" creationId="{46257660-A45A-56A3-7807-6C3E72289C1B}"/>
          </ac:spMkLst>
        </pc:spChg>
        <pc:spChg chg="mod">
          <ac:chgData name="David Modrak" userId="a441ea41-a2b3-4239-bd2a-8abb7ef788d0" providerId="ADAL" clId="{8698EC01-CC0B-4DA2-8089-AEA7173C8398}" dt="2023-03-29T01:59:07.750" v="901" actId="165"/>
          <ac:spMkLst>
            <pc:docMk/>
            <pc:sldMk cId="2107433664" sldId="2145707566"/>
            <ac:spMk id="171" creationId="{EC214FCE-EB03-4519-D318-1BDC30884A7C}"/>
          </ac:spMkLst>
        </pc:spChg>
        <pc:spChg chg="mod">
          <ac:chgData name="David Modrak" userId="a441ea41-a2b3-4239-bd2a-8abb7ef788d0" providerId="ADAL" clId="{8698EC01-CC0B-4DA2-8089-AEA7173C8398}" dt="2023-03-29T01:59:07.750" v="901" actId="165"/>
          <ac:spMkLst>
            <pc:docMk/>
            <pc:sldMk cId="2107433664" sldId="2145707566"/>
            <ac:spMk id="172" creationId="{B50BFAF4-0A80-55A6-C324-25855F76A213}"/>
          </ac:spMkLst>
        </pc:spChg>
        <pc:spChg chg="mod">
          <ac:chgData name="David Modrak" userId="a441ea41-a2b3-4239-bd2a-8abb7ef788d0" providerId="ADAL" clId="{8698EC01-CC0B-4DA2-8089-AEA7173C8398}" dt="2023-03-29T01:59:07.750" v="901" actId="165"/>
          <ac:spMkLst>
            <pc:docMk/>
            <pc:sldMk cId="2107433664" sldId="2145707566"/>
            <ac:spMk id="173" creationId="{65084CFA-6974-97C8-D1F2-D25C9648A3B4}"/>
          </ac:spMkLst>
        </pc:spChg>
        <pc:spChg chg="mod">
          <ac:chgData name="David Modrak" userId="a441ea41-a2b3-4239-bd2a-8abb7ef788d0" providerId="ADAL" clId="{8698EC01-CC0B-4DA2-8089-AEA7173C8398}" dt="2023-03-29T01:59:07.750" v="901" actId="165"/>
          <ac:spMkLst>
            <pc:docMk/>
            <pc:sldMk cId="2107433664" sldId="2145707566"/>
            <ac:spMk id="174" creationId="{2799AEC1-00F4-134C-2C37-F3FF8FDA209C}"/>
          </ac:spMkLst>
        </pc:spChg>
        <pc:spChg chg="mod">
          <ac:chgData name="David Modrak" userId="a441ea41-a2b3-4239-bd2a-8abb7ef788d0" providerId="ADAL" clId="{8698EC01-CC0B-4DA2-8089-AEA7173C8398}" dt="2023-03-29T01:59:07.750" v="901" actId="165"/>
          <ac:spMkLst>
            <pc:docMk/>
            <pc:sldMk cId="2107433664" sldId="2145707566"/>
            <ac:spMk id="175" creationId="{E5611693-3A74-E0D2-52A9-2575D6AB1D3D}"/>
          </ac:spMkLst>
        </pc:spChg>
        <pc:spChg chg="mod">
          <ac:chgData name="David Modrak" userId="a441ea41-a2b3-4239-bd2a-8abb7ef788d0" providerId="ADAL" clId="{8698EC01-CC0B-4DA2-8089-AEA7173C8398}" dt="2023-03-29T01:59:07.750" v="901" actId="165"/>
          <ac:spMkLst>
            <pc:docMk/>
            <pc:sldMk cId="2107433664" sldId="2145707566"/>
            <ac:spMk id="176" creationId="{70A0EF44-342D-8B66-4221-96EA8C7E6615}"/>
          </ac:spMkLst>
        </pc:spChg>
        <pc:spChg chg="mod">
          <ac:chgData name="David Modrak" userId="a441ea41-a2b3-4239-bd2a-8abb7ef788d0" providerId="ADAL" clId="{8698EC01-CC0B-4DA2-8089-AEA7173C8398}" dt="2023-03-29T01:59:07.750" v="901" actId="165"/>
          <ac:spMkLst>
            <pc:docMk/>
            <pc:sldMk cId="2107433664" sldId="2145707566"/>
            <ac:spMk id="177" creationId="{788E0E17-AEDE-87B9-B68D-A2550F818E87}"/>
          </ac:spMkLst>
        </pc:spChg>
        <pc:spChg chg="mod">
          <ac:chgData name="David Modrak" userId="a441ea41-a2b3-4239-bd2a-8abb7ef788d0" providerId="ADAL" clId="{8698EC01-CC0B-4DA2-8089-AEA7173C8398}" dt="2023-03-29T01:59:07.750" v="901" actId="165"/>
          <ac:spMkLst>
            <pc:docMk/>
            <pc:sldMk cId="2107433664" sldId="2145707566"/>
            <ac:spMk id="178" creationId="{DCA205EF-3E21-733F-82EF-3D5316FBF3A9}"/>
          </ac:spMkLst>
        </pc:spChg>
        <pc:spChg chg="mod">
          <ac:chgData name="David Modrak" userId="a441ea41-a2b3-4239-bd2a-8abb7ef788d0" providerId="ADAL" clId="{8698EC01-CC0B-4DA2-8089-AEA7173C8398}" dt="2023-03-29T01:59:07.750" v="901" actId="165"/>
          <ac:spMkLst>
            <pc:docMk/>
            <pc:sldMk cId="2107433664" sldId="2145707566"/>
            <ac:spMk id="179" creationId="{626B5FD2-945A-DBF1-6A67-5D4ED37E5A18}"/>
          </ac:spMkLst>
        </pc:spChg>
        <pc:spChg chg="mod">
          <ac:chgData name="David Modrak" userId="a441ea41-a2b3-4239-bd2a-8abb7ef788d0" providerId="ADAL" clId="{8698EC01-CC0B-4DA2-8089-AEA7173C8398}" dt="2023-03-29T01:59:07.750" v="901" actId="165"/>
          <ac:spMkLst>
            <pc:docMk/>
            <pc:sldMk cId="2107433664" sldId="2145707566"/>
            <ac:spMk id="181" creationId="{1856D11D-38DF-4438-A9CF-ED7749293BD2}"/>
          </ac:spMkLst>
        </pc:spChg>
        <pc:spChg chg="mod">
          <ac:chgData name="David Modrak" userId="a441ea41-a2b3-4239-bd2a-8abb7ef788d0" providerId="ADAL" clId="{8698EC01-CC0B-4DA2-8089-AEA7173C8398}" dt="2023-03-29T01:59:07.750" v="901" actId="165"/>
          <ac:spMkLst>
            <pc:docMk/>
            <pc:sldMk cId="2107433664" sldId="2145707566"/>
            <ac:spMk id="182" creationId="{D0A834D8-D4F4-43DB-F74C-8A1A7B51ACEF}"/>
          </ac:spMkLst>
        </pc:spChg>
        <pc:spChg chg="mod">
          <ac:chgData name="David Modrak" userId="a441ea41-a2b3-4239-bd2a-8abb7ef788d0" providerId="ADAL" clId="{8698EC01-CC0B-4DA2-8089-AEA7173C8398}" dt="2023-03-29T01:59:07.750" v="901" actId="165"/>
          <ac:spMkLst>
            <pc:docMk/>
            <pc:sldMk cId="2107433664" sldId="2145707566"/>
            <ac:spMk id="183" creationId="{FDD41289-BCD3-BAB7-94B9-7EF2C46B5ED2}"/>
          </ac:spMkLst>
        </pc:spChg>
        <pc:spChg chg="add del mod topLvl">
          <ac:chgData name="David Modrak" userId="a441ea41-a2b3-4239-bd2a-8abb7ef788d0" providerId="ADAL" clId="{8698EC01-CC0B-4DA2-8089-AEA7173C8398}" dt="2023-03-29T02:10:05.989" v="996" actId="14100"/>
          <ac:spMkLst>
            <pc:docMk/>
            <pc:sldMk cId="2107433664" sldId="2145707566"/>
            <ac:spMk id="186" creationId="{16510A85-89A6-AD85-E2E3-803FC0D8D864}"/>
          </ac:spMkLst>
        </pc:spChg>
        <pc:spChg chg="add del mod topLvl">
          <ac:chgData name="David Modrak" userId="a441ea41-a2b3-4239-bd2a-8abb7ef788d0" providerId="ADAL" clId="{8698EC01-CC0B-4DA2-8089-AEA7173C8398}" dt="2023-03-29T02:10:05.208" v="995" actId="165"/>
          <ac:spMkLst>
            <pc:docMk/>
            <pc:sldMk cId="2107433664" sldId="2145707566"/>
            <ac:spMk id="187" creationId="{4ED4631F-D358-4017-4AB6-FBC6E65D952D}"/>
          </ac:spMkLst>
        </pc:spChg>
        <pc:spChg chg="mod topLvl">
          <ac:chgData name="David Modrak" userId="a441ea41-a2b3-4239-bd2a-8abb7ef788d0" providerId="ADAL" clId="{8698EC01-CC0B-4DA2-8089-AEA7173C8398}" dt="2023-03-29T02:10:05.208" v="995" actId="165"/>
          <ac:spMkLst>
            <pc:docMk/>
            <pc:sldMk cId="2107433664" sldId="2145707566"/>
            <ac:spMk id="188" creationId="{6777B57C-B05A-22D3-C16C-482EB835A66E}"/>
          </ac:spMkLst>
        </pc:spChg>
        <pc:spChg chg="mod topLvl">
          <ac:chgData name="David Modrak" userId="a441ea41-a2b3-4239-bd2a-8abb7ef788d0" providerId="ADAL" clId="{8698EC01-CC0B-4DA2-8089-AEA7173C8398}" dt="2023-03-29T02:10:05.208" v="995" actId="165"/>
          <ac:spMkLst>
            <pc:docMk/>
            <pc:sldMk cId="2107433664" sldId="2145707566"/>
            <ac:spMk id="189" creationId="{B30A9D1B-6C45-E615-B63D-199483162784}"/>
          </ac:spMkLst>
        </pc:spChg>
        <pc:spChg chg="mod topLvl">
          <ac:chgData name="David Modrak" userId="a441ea41-a2b3-4239-bd2a-8abb7ef788d0" providerId="ADAL" clId="{8698EC01-CC0B-4DA2-8089-AEA7173C8398}" dt="2023-03-29T02:10:05.208" v="995" actId="165"/>
          <ac:spMkLst>
            <pc:docMk/>
            <pc:sldMk cId="2107433664" sldId="2145707566"/>
            <ac:spMk id="190" creationId="{6EFC1B9F-74E1-C424-A304-9A3297C4836E}"/>
          </ac:spMkLst>
        </pc:spChg>
        <pc:spChg chg="add del mod topLvl">
          <ac:chgData name="David Modrak" userId="a441ea41-a2b3-4239-bd2a-8abb7ef788d0" providerId="ADAL" clId="{8698EC01-CC0B-4DA2-8089-AEA7173C8398}" dt="2023-03-29T02:10:05.208" v="995" actId="165"/>
          <ac:spMkLst>
            <pc:docMk/>
            <pc:sldMk cId="2107433664" sldId="2145707566"/>
            <ac:spMk id="191" creationId="{11BDE5C4-45F4-158C-4F98-9DD5A4B92295}"/>
          </ac:spMkLst>
        </pc:spChg>
        <pc:spChg chg="add del mod topLvl">
          <ac:chgData name="David Modrak" userId="a441ea41-a2b3-4239-bd2a-8abb7ef788d0" providerId="ADAL" clId="{8698EC01-CC0B-4DA2-8089-AEA7173C8398}" dt="2023-03-29T02:10:05.208" v="995" actId="165"/>
          <ac:spMkLst>
            <pc:docMk/>
            <pc:sldMk cId="2107433664" sldId="2145707566"/>
            <ac:spMk id="192" creationId="{9C1C14A9-0C8C-01AF-8954-7285A8B89C92}"/>
          </ac:spMkLst>
        </pc:spChg>
        <pc:spChg chg="add del mod topLvl">
          <ac:chgData name="David Modrak" userId="a441ea41-a2b3-4239-bd2a-8abb7ef788d0" providerId="ADAL" clId="{8698EC01-CC0B-4DA2-8089-AEA7173C8398}" dt="2023-03-29T02:10:05.208" v="995" actId="165"/>
          <ac:spMkLst>
            <pc:docMk/>
            <pc:sldMk cId="2107433664" sldId="2145707566"/>
            <ac:spMk id="193" creationId="{73659FCB-3D3E-5678-F1D6-AE6E542DB4B4}"/>
          </ac:spMkLst>
        </pc:spChg>
        <pc:spChg chg="mod topLvl">
          <ac:chgData name="David Modrak" userId="a441ea41-a2b3-4239-bd2a-8abb7ef788d0" providerId="ADAL" clId="{8698EC01-CC0B-4DA2-8089-AEA7173C8398}" dt="2023-03-29T02:10:05.208" v="995" actId="165"/>
          <ac:spMkLst>
            <pc:docMk/>
            <pc:sldMk cId="2107433664" sldId="2145707566"/>
            <ac:spMk id="195" creationId="{B9122CD8-E93B-46E8-512E-9A41175ACC7D}"/>
          </ac:spMkLst>
        </pc:spChg>
        <pc:spChg chg="mod topLvl">
          <ac:chgData name="David Modrak" userId="a441ea41-a2b3-4239-bd2a-8abb7ef788d0" providerId="ADAL" clId="{8698EC01-CC0B-4DA2-8089-AEA7173C8398}" dt="2023-03-29T02:10:05.208" v="995" actId="165"/>
          <ac:spMkLst>
            <pc:docMk/>
            <pc:sldMk cId="2107433664" sldId="2145707566"/>
            <ac:spMk id="196" creationId="{BD1B007D-F597-834D-5E6F-48BC5B1B287B}"/>
          </ac:spMkLst>
        </pc:spChg>
        <pc:spChg chg="mod topLvl">
          <ac:chgData name="David Modrak" userId="a441ea41-a2b3-4239-bd2a-8abb7ef788d0" providerId="ADAL" clId="{8698EC01-CC0B-4DA2-8089-AEA7173C8398}" dt="2023-03-29T02:10:05.208" v="995" actId="165"/>
          <ac:spMkLst>
            <pc:docMk/>
            <pc:sldMk cId="2107433664" sldId="2145707566"/>
            <ac:spMk id="197" creationId="{ECDF8A3C-147B-DFD8-440C-12B86B41F943}"/>
          </ac:spMkLst>
        </pc:spChg>
        <pc:spChg chg="mod topLvl">
          <ac:chgData name="David Modrak" userId="a441ea41-a2b3-4239-bd2a-8abb7ef788d0" providerId="ADAL" clId="{8698EC01-CC0B-4DA2-8089-AEA7173C8398}" dt="2023-03-29T02:10:05.208" v="995" actId="165"/>
          <ac:spMkLst>
            <pc:docMk/>
            <pc:sldMk cId="2107433664" sldId="2145707566"/>
            <ac:spMk id="198" creationId="{C8110B6A-0F11-403E-37D7-AE369450060E}"/>
          </ac:spMkLst>
        </pc:spChg>
        <pc:spChg chg="mod topLvl">
          <ac:chgData name="David Modrak" userId="a441ea41-a2b3-4239-bd2a-8abb7ef788d0" providerId="ADAL" clId="{8698EC01-CC0B-4DA2-8089-AEA7173C8398}" dt="2023-03-29T02:10:05.208" v="995" actId="165"/>
          <ac:spMkLst>
            <pc:docMk/>
            <pc:sldMk cId="2107433664" sldId="2145707566"/>
            <ac:spMk id="199" creationId="{9D97DD78-3D92-4FAD-B220-D725FAAA21D5}"/>
          </ac:spMkLst>
        </pc:spChg>
        <pc:spChg chg="mod topLvl">
          <ac:chgData name="David Modrak" userId="a441ea41-a2b3-4239-bd2a-8abb7ef788d0" providerId="ADAL" clId="{8698EC01-CC0B-4DA2-8089-AEA7173C8398}" dt="2023-03-29T02:10:05.208" v="995" actId="165"/>
          <ac:spMkLst>
            <pc:docMk/>
            <pc:sldMk cId="2107433664" sldId="2145707566"/>
            <ac:spMk id="200" creationId="{60058D5E-DCA2-A2B8-A50D-69D9C63CB413}"/>
          </ac:spMkLst>
        </pc:spChg>
        <pc:spChg chg="mod topLvl">
          <ac:chgData name="David Modrak" userId="a441ea41-a2b3-4239-bd2a-8abb7ef788d0" providerId="ADAL" clId="{8698EC01-CC0B-4DA2-8089-AEA7173C8398}" dt="2023-03-29T02:10:05.208" v="995" actId="165"/>
          <ac:spMkLst>
            <pc:docMk/>
            <pc:sldMk cId="2107433664" sldId="2145707566"/>
            <ac:spMk id="201" creationId="{FA2DDFAD-1CB2-593D-8456-D04E5E308461}"/>
          </ac:spMkLst>
        </pc:spChg>
        <pc:spChg chg="mod topLvl">
          <ac:chgData name="David Modrak" userId="a441ea41-a2b3-4239-bd2a-8abb7ef788d0" providerId="ADAL" clId="{8698EC01-CC0B-4DA2-8089-AEA7173C8398}" dt="2023-03-29T02:10:05.208" v="995" actId="165"/>
          <ac:spMkLst>
            <pc:docMk/>
            <pc:sldMk cId="2107433664" sldId="2145707566"/>
            <ac:spMk id="202" creationId="{BD5515EA-7826-1A9D-6FAB-5EB201303438}"/>
          </ac:spMkLst>
        </pc:spChg>
        <pc:spChg chg="mod topLvl">
          <ac:chgData name="David Modrak" userId="a441ea41-a2b3-4239-bd2a-8abb7ef788d0" providerId="ADAL" clId="{8698EC01-CC0B-4DA2-8089-AEA7173C8398}" dt="2023-03-29T02:10:05.208" v="995" actId="165"/>
          <ac:spMkLst>
            <pc:docMk/>
            <pc:sldMk cId="2107433664" sldId="2145707566"/>
            <ac:spMk id="203" creationId="{1440369E-EBCE-A93B-6119-3E16EC87705E}"/>
          </ac:spMkLst>
        </pc:spChg>
        <pc:spChg chg="mod topLvl">
          <ac:chgData name="David Modrak" userId="a441ea41-a2b3-4239-bd2a-8abb7ef788d0" providerId="ADAL" clId="{8698EC01-CC0B-4DA2-8089-AEA7173C8398}" dt="2023-03-29T02:10:05.208" v="995" actId="165"/>
          <ac:spMkLst>
            <pc:docMk/>
            <pc:sldMk cId="2107433664" sldId="2145707566"/>
            <ac:spMk id="204" creationId="{27F16246-905B-A8AB-A506-F9978D8D0511}"/>
          </ac:spMkLst>
        </pc:spChg>
        <pc:spChg chg="mod topLvl">
          <ac:chgData name="David Modrak" userId="a441ea41-a2b3-4239-bd2a-8abb7ef788d0" providerId="ADAL" clId="{8698EC01-CC0B-4DA2-8089-AEA7173C8398}" dt="2023-03-29T02:10:05.208" v="995" actId="165"/>
          <ac:spMkLst>
            <pc:docMk/>
            <pc:sldMk cId="2107433664" sldId="2145707566"/>
            <ac:spMk id="205" creationId="{72D7B401-7879-3B89-856C-2ADA76E0AE46}"/>
          </ac:spMkLst>
        </pc:spChg>
        <pc:spChg chg="mod topLvl">
          <ac:chgData name="David Modrak" userId="a441ea41-a2b3-4239-bd2a-8abb7ef788d0" providerId="ADAL" clId="{8698EC01-CC0B-4DA2-8089-AEA7173C8398}" dt="2023-03-29T02:10:05.208" v="995" actId="165"/>
          <ac:spMkLst>
            <pc:docMk/>
            <pc:sldMk cId="2107433664" sldId="2145707566"/>
            <ac:spMk id="206" creationId="{931A60B1-F4F6-1965-372F-6BB1B0BB593C}"/>
          </ac:spMkLst>
        </pc:spChg>
        <pc:spChg chg="mod topLvl">
          <ac:chgData name="David Modrak" userId="a441ea41-a2b3-4239-bd2a-8abb7ef788d0" providerId="ADAL" clId="{8698EC01-CC0B-4DA2-8089-AEA7173C8398}" dt="2023-03-29T02:10:05.208" v="995" actId="165"/>
          <ac:spMkLst>
            <pc:docMk/>
            <pc:sldMk cId="2107433664" sldId="2145707566"/>
            <ac:spMk id="207" creationId="{8F5B91A4-F5BC-151D-27F5-04E1398E2D9B}"/>
          </ac:spMkLst>
        </pc:spChg>
        <pc:spChg chg="mod topLvl">
          <ac:chgData name="David Modrak" userId="a441ea41-a2b3-4239-bd2a-8abb7ef788d0" providerId="ADAL" clId="{8698EC01-CC0B-4DA2-8089-AEA7173C8398}" dt="2023-03-29T02:10:05.208" v="995" actId="165"/>
          <ac:spMkLst>
            <pc:docMk/>
            <pc:sldMk cId="2107433664" sldId="2145707566"/>
            <ac:spMk id="208" creationId="{28CB5776-E2C7-6759-941F-FA2A2CB46DED}"/>
          </ac:spMkLst>
        </pc:spChg>
        <pc:spChg chg="mod topLvl">
          <ac:chgData name="David Modrak" userId="a441ea41-a2b3-4239-bd2a-8abb7ef788d0" providerId="ADAL" clId="{8698EC01-CC0B-4DA2-8089-AEA7173C8398}" dt="2023-03-29T02:10:05.208" v="995" actId="165"/>
          <ac:spMkLst>
            <pc:docMk/>
            <pc:sldMk cId="2107433664" sldId="2145707566"/>
            <ac:spMk id="209" creationId="{F03F1301-AE03-EB2A-5AE2-ABA61E6FACF1}"/>
          </ac:spMkLst>
        </pc:spChg>
        <pc:spChg chg="mod topLvl">
          <ac:chgData name="David Modrak" userId="a441ea41-a2b3-4239-bd2a-8abb7ef788d0" providerId="ADAL" clId="{8698EC01-CC0B-4DA2-8089-AEA7173C8398}" dt="2023-03-29T02:10:05.208" v="995" actId="165"/>
          <ac:spMkLst>
            <pc:docMk/>
            <pc:sldMk cId="2107433664" sldId="2145707566"/>
            <ac:spMk id="210" creationId="{16043CAB-E7E6-14CC-8FAB-98061FAC51FC}"/>
          </ac:spMkLst>
        </pc:spChg>
        <pc:spChg chg="mod topLvl">
          <ac:chgData name="David Modrak" userId="a441ea41-a2b3-4239-bd2a-8abb7ef788d0" providerId="ADAL" clId="{8698EC01-CC0B-4DA2-8089-AEA7173C8398}" dt="2023-03-29T02:10:05.208" v="995" actId="165"/>
          <ac:spMkLst>
            <pc:docMk/>
            <pc:sldMk cId="2107433664" sldId="2145707566"/>
            <ac:spMk id="211" creationId="{4F16FCB5-11F2-7BDD-FE15-1AB6D2710E75}"/>
          </ac:spMkLst>
        </pc:spChg>
        <pc:spChg chg="mod topLvl">
          <ac:chgData name="David Modrak" userId="a441ea41-a2b3-4239-bd2a-8abb7ef788d0" providerId="ADAL" clId="{8698EC01-CC0B-4DA2-8089-AEA7173C8398}" dt="2023-03-29T02:10:05.208" v="995" actId="165"/>
          <ac:spMkLst>
            <pc:docMk/>
            <pc:sldMk cId="2107433664" sldId="2145707566"/>
            <ac:spMk id="212" creationId="{F9FC31A1-C082-4720-2FF4-31D7A349C4A7}"/>
          </ac:spMkLst>
        </pc:spChg>
        <pc:spChg chg="mod topLvl">
          <ac:chgData name="David Modrak" userId="a441ea41-a2b3-4239-bd2a-8abb7ef788d0" providerId="ADAL" clId="{8698EC01-CC0B-4DA2-8089-AEA7173C8398}" dt="2023-03-29T02:10:05.208" v="995" actId="165"/>
          <ac:spMkLst>
            <pc:docMk/>
            <pc:sldMk cId="2107433664" sldId="2145707566"/>
            <ac:spMk id="213" creationId="{FB86A8E9-B403-51A3-A5B5-7CF09F11C630}"/>
          </ac:spMkLst>
        </pc:spChg>
        <pc:spChg chg="mod topLvl">
          <ac:chgData name="David Modrak" userId="a441ea41-a2b3-4239-bd2a-8abb7ef788d0" providerId="ADAL" clId="{8698EC01-CC0B-4DA2-8089-AEA7173C8398}" dt="2023-03-29T02:10:05.208" v="995" actId="165"/>
          <ac:spMkLst>
            <pc:docMk/>
            <pc:sldMk cId="2107433664" sldId="2145707566"/>
            <ac:spMk id="214" creationId="{ABAE9C5B-5655-6A6A-8164-54A67FE2A594}"/>
          </ac:spMkLst>
        </pc:spChg>
        <pc:spChg chg="mod topLvl">
          <ac:chgData name="David Modrak" userId="a441ea41-a2b3-4239-bd2a-8abb7ef788d0" providerId="ADAL" clId="{8698EC01-CC0B-4DA2-8089-AEA7173C8398}" dt="2023-03-29T02:10:05.208" v="995" actId="165"/>
          <ac:spMkLst>
            <pc:docMk/>
            <pc:sldMk cId="2107433664" sldId="2145707566"/>
            <ac:spMk id="215" creationId="{41AF9C1E-EF32-AF75-9D44-BD94D89F4450}"/>
          </ac:spMkLst>
        </pc:spChg>
        <pc:spChg chg="mod topLvl">
          <ac:chgData name="David Modrak" userId="a441ea41-a2b3-4239-bd2a-8abb7ef788d0" providerId="ADAL" clId="{8698EC01-CC0B-4DA2-8089-AEA7173C8398}" dt="2023-03-29T02:10:05.208" v="995" actId="165"/>
          <ac:spMkLst>
            <pc:docMk/>
            <pc:sldMk cId="2107433664" sldId="2145707566"/>
            <ac:spMk id="216" creationId="{8A7A6AF0-A0B4-8644-6AA3-34661F012110}"/>
          </ac:spMkLst>
        </pc:spChg>
        <pc:spChg chg="mod topLvl">
          <ac:chgData name="David Modrak" userId="a441ea41-a2b3-4239-bd2a-8abb7ef788d0" providerId="ADAL" clId="{8698EC01-CC0B-4DA2-8089-AEA7173C8398}" dt="2023-03-29T02:10:05.208" v="995" actId="165"/>
          <ac:spMkLst>
            <pc:docMk/>
            <pc:sldMk cId="2107433664" sldId="2145707566"/>
            <ac:spMk id="217" creationId="{D2289E57-8BE1-5132-95EB-8C6831569E39}"/>
          </ac:spMkLst>
        </pc:spChg>
        <pc:spChg chg="mod topLvl">
          <ac:chgData name="David Modrak" userId="a441ea41-a2b3-4239-bd2a-8abb7ef788d0" providerId="ADAL" clId="{8698EC01-CC0B-4DA2-8089-AEA7173C8398}" dt="2023-03-29T02:10:05.208" v="995" actId="165"/>
          <ac:spMkLst>
            <pc:docMk/>
            <pc:sldMk cId="2107433664" sldId="2145707566"/>
            <ac:spMk id="218" creationId="{9A59288A-5419-939E-49A2-E6E166BF2A40}"/>
          </ac:spMkLst>
        </pc:spChg>
        <pc:spChg chg="mod topLvl">
          <ac:chgData name="David Modrak" userId="a441ea41-a2b3-4239-bd2a-8abb7ef788d0" providerId="ADAL" clId="{8698EC01-CC0B-4DA2-8089-AEA7173C8398}" dt="2023-03-29T02:10:05.208" v="995" actId="165"/>
          <ac:spMkLst>
            <pc:docMk/>
            <pc:sldMk cId="2107433664" sldId="2145707566"/>
            <ac:spMk id="219" creationId="{6BAC8428-8825-631E-1374-3E4AAC7628B1}"/>
          </ac:spMkLst>
        </pc:spChg>
        <pc:spChg chg="mod topLvl">
          <ac:chgData name="David Modrak" userId="a441ea41-a2b3-4239-bd2a-8abb7ef788d0" providerId="ADAL" clId="{8698EC01-CC0B-4DA2-8089-AEA7173C8398}" dt="2023-03-29T02:10:05.208" v="995" actId="165"/>
          <ac:spMkLst>
            <pc:docMk/>
            <pc:sldMk cId="2107433664" sldId="2145707566"/>
            <ac:spMk id="220" creationId="{9A9F32AE-3BA7-3678-41FF-2709D7A3E44E}"/>
          </ac:spMkLst>
        </pc:spChg>
        <pc:spChg chg="mod topLvl">
          <ac:chgData name="David Modrak" userId="a441ea41-a2b3-4239-bd2a-8abb7ef788d0" providerId="ADAL" clId="{8698EC01-CC0B-4DA2-8089-AEA7173C8398}" dt="2023-03-29T02:10:05.208" v="995" actId="165"/>
          <ac:spMkLst>
            <pc:docMk/>
            <pc:sldMk cId="2107433664" sldId="2145707566"/>
            <ac:spMk id="221" creationId="{44220B46-1F6E-85C9-E715-213A2695F160}"/>
          </ac:spMkLst>
        </pc:spChg>
        <pc:spChg chg="mod topLvl">
          <ac:chgData name="David Modrak" userId="a441ea41-a2b3-4239-bd2a-8abb7ef788d0" providerId="ADAL" clId="{8698EC01-CC0B-4DA2-8089-AEA7173C8398}" dt="2023-03-29T02:10:05.208" v="995" actId="165"/>
          <ac:spMkLst>
            <pc:docMk/>
            <pc:sldMk cId="2107433664" sldId="2145707566"/>
            <ac:spMk id="222" creationId="{BBD9F5E1-EC61-8867-B6F3-55FFA13A7AFF}"/>
          </ac:spMkLst>
        </pc:spChg>
        <pc:spChg chg="mod topLvl">
          <ac:chgData name="David Modrak" userId="a441ea41-a2b3-4239-bd2a-8abb7ef788d0" providerId="ADAL" clId="{8698EC01-CC0B-4DA2-8089-AEA7173C8398}" dt="2023-03-29T02:10:05.208" v="995" actId="165"/>
          <ac:spMkLst>
            <pc:docMk/>
            <pc:sldMk cId="2107433664" sldId="2145707566"/>
            <ac:spMk id="223" creationId="{1B3E17BB-4AA5-FB03-1D0A-F2CDFA5855AA}"/>
          </ac:spMkLst>
        </pc:spChg>
        <pc:spChg chg="mod topLvl">
          <ac:chgData name="David Modrak" userId="a441ea41-a2b3-4239-bd2a-8abb7ef788d0" providerId="ADAL" clId="{8698EC01-CC0B-4DA2-8089-AEA7173C8398}" dt="2023-03-29T02:10:05.208" v="995" actId="165"/>
          <ac:spMkLst>
            <pc:docMk/>
            <pc:sldMk cId="2107433664" sldId="2145707566"/>
            <ac:spMk id="224" creationId="{B9A47E69-4570-6147-D686-0A239B74FCC7}"/>
          </ac:spMkLst>
        </pc:spChg>
        <pc:spChg chg="mod topLvl">
          <ac:chgData name="David Modrak" userId="a441ea41-a2b3-4239-bd2a-8abb7ef788d0" providerId="ADAL" clId="{8698EC01-CC0B-4DA2-8089-AEA7173C8398}" dt="2023-03-29T02:10:05.208" v="995" actId="165"/>
          <ac:spMkLst>
            <pc:docMk/>
            <pc:sldMk cId="2107433664" sldId="2145707566"/>
            <ac:spMk id="225" creationId="{456E861F-404A-2D68-66D1-AC91DB3E4B67}"/>
          </ac:spMkLst>
        </pc:spChg>
        <pc:spChg chg="mod topLvl">
          <ac:chgData name="David Modrak" userId="a441ea41-a2b3-4239-bd2a-8abb7ef788d0" providerId="ADAL" clId="{8698EC01-CC0B-4DA2-8089-AEA7173C8398}" dt="2023-03-29T02:10:05.208" v="995" actId="165"/>
          <ac:spMkLst>
            <pc:docMk/>
            <pc:sldMk cId="2107433664" sldId="2145707566"/>
            <ac:spMk id="226" creationId="{6FDA06A6-680E-6715-BE47-5A6804906A05}"/>
          </ac:spMkLst>
        </pc:spChg>
        <pc:spChg chg="mod topLvl">
          <ac:chgData name="David Modrak" userId="a441ea41-a2b3-4239-bd2a-8abb7ef788d0" providerId="ADAL" clId="{8698EC01-CC0B-4DA2-8089-AEA7173C8398}" dt="2023-03-29T02:10:05.208" v="995" actId="165"/>
          <ac:spMkLst>
            <pc:docMk/>
            <pc:sldMk cId="2107433664" sldId="2145707566"/>
            <ac:spMk id="227" creationId="{BBDA620E-6C1C-1B8A-E23D-C524C146E6E6}"/>
          </ac:spMkLst>
        </pc:spChg>
        <pc:spChg chg="mod topLvl">
          <ac:chgData name="David Modrak" userId="a441ea41-a2b3-4239-bd2a-8abb7ef788d0" providerId="ADAL" clId="{8698EC01-CC0B-4DA2-8089-AEA7173C8398}" dt="2023-03-29T02:10:05.208" v="995" actId="165"/>
          <ac:spMkLst>
            <pc:docMk/>
            <pc:sldMk cId="2107433664" sldId="2145707566"/>
            <ac:spMk id="228" creationId="{CF1F22E8-81FA-6BCF-E5E4-9D01B86B24D4}"/>
          </ac:spMkLst>
        </pc:spChg>
        <pc:spChg chg="mod topLvl">
          <ac:chgData name="David Modrak" userId="a441ea41-a2b3-4239-bd2a-8abb7ef788d0" providerId="ADAL" clId="{8698EC01-CC0B-4DA2-8089-AEA7173C8398}" dt="2023-03-29T02:10:05.208" v="995" actId="165"/>
          <ac:spMkLst>
            <pc:docMk/>
            <pc:sldMk cId="2107433664" sldId="2145707566"/>
            <ac:spMk id="229" creationId="{BA05E418-8475-4867-78DE-B2EF53D4BBA1}"/>
          </ac:spMkLst>
        </pc:spChg>
        <pc:spChg chg="mod topLvl">
          <ac:chgData name="David Modrak" userId="a441ea41-a2b3-4239-bd2a-8abb7ef788d0" providerId="ADAL" clId="{8698EC01-CC0B-4DA2-8089-AEA7173C8398}" dt="2023-03-29T02:10:05.208" v="995" actId="165"/>
          <ac:spMkLst>
            <pc:docMk/>
            <pc:sldMk cId="2107433664" sldId="2145707566"/>
            <ac:spMk id="230" creationId="{4B5DA589-DBC7-D9D7-C8FB-0B82C57A8C85}"/>
          </ac:spMkLst>
        </pc:spChg>
        <pc:spChg chg="mod topLvl">
          <ac:chgData name="David Modrak" userId="a441ea41-a2b3-4239-bd2a-8abb7ef788d0" providerId="ADAL" clId="{8698EC01-CC0B-4DA2-8089-AEA7173C8398}" dt="2023-03-29T02:10:05.208" v="995" actId="165"/>
          <ac:spMkLst>
            <pc:docMk/>
            <pc:sldMk cId="2107433664" sldId="2145707566"/>
            <ac:spMk id="231" creationId="{4257BB65-4624-FD42-2C11-55076C8C5EAE}"/>
          </ac:spMkLst>
        </pc:spChg>
        <pc:spChg chg="mod topLvl">
          <ac:chgData name="David Modrak" userId="a441ea41-a2b3-4239-bd2a-8abb7ef788d0" providerId="ADAL" clId="{8698EC01-CC0B-4DA2-8089-AEA7173C8398}" dt="2023-03-29T02:10:05.208" v="995" actId="165"/>
          <ac:spMkLst>
            <pc:docMk/>
            <pc:sldMk cId="2107433664" sldId="2145707566"/>
            <ac:spMk id="232" creationId="{CDAD9419-0B35-10F2-BBBB-3C7795D4F004}"/>
          </ac:spMkLst>
        </pc:spChg>
        <pc:spChg chg="mod topLvl">
          <ac:chgData name="David Modrak" userId="a441ea41-a2b3-4239-bd2a-8abb7ef788d0" providerId="ADAL" clId="{8698EC01-CC0B-4DA2-8089-AEA7173C8398}" dt="2023-03-29T02:10:05.208" v="995" actId="165"/>
          <ac:spMkLst>
            <pc:docMk/>
            <pc:sldMk cId="2107433664" sldId="2145707566"/>
            <ac:spMk id="233" creationId="{8B489BD9-166A-784E-D944-EDEDCF78EACF}"/>
          </ac:spMkLst>
        </pc:spChg>
        <pc:spChg chg="mod topLvl">
          <ac:chgData name="David Modrak" userId="a441ea41-a2b3-4239-bd2a-8abb7ef788d0" providerId="ADAL" clId="{8698EC01-CC0B-4DA2-8089-AEA7173C8398}" dt="2023-03-29T02:10:05.208" v="995" actId="165"/>
          <ac:spMkLst>
            <pc:docMk/>
            <pc:sldMk cId="2107433664" sldId="2145707566"/>
            <ac:spMk id="234" creationId="{92E5443A-2BC0-054C-D2F5-1BD1E3470D0A}"/>
          </ac:spMkLst>
        </pc:spChg>
        <pc:spChg chg="mod topLvl">
          <ac:chgData name="David Modrak" userId="a441ea41-a2b3-4239-bd2a-8abb7ef788d0" providerId="ADAL" clId="{8698EC01-CC0B-4DA2-8089-AEA7173C8398}" dt="2023-03-29T02:10:05.208" v="995" actId="165"/>
          <ac:spMkLst>
            <pc:docMk/>
            <pc:sldMk cId="2107433664" sldId="2145707566"/>
            <ac:spMk id="235" creationId="{C706B035-63E3-7EE7-ACC3-1ACE1537F494}"/>
          </ac:spMkLst>
        </pc:spChg>
        <pc:spChg chg="mod topLvl">
          <ac:chgData name="David Modrak" userId="a441ea41-a2b3-4239-bd2a-8abb7ef788d0" providerId="ADAL" clId="{8698EC01-CC0B-4DA2-8089-AEA7173C8398}" dt="2023-03-29T02:10:05.208" v="995" actId="165"/>
          <ac:spMkLst>
            <pc:docMk/>
            <pc:sldMk cId="2107433664" sldId="2145707566"/>
            <ac:spMk id="236" creationId="{238D44C8-7064-89E7-5B0A-557AC28717F2}"/>
          </ac:spMkLst>
        </pc:spChg>
        <pc:spChg chg="mod topLvl">
          <ac:chgData name="David Modrak" userId="a441ea41-a2b3-4239-bd2a-8abb7ef788d0" providerId="ADAL" clId="{8698EC01-CC0B-4DA2-8089-AEA7173C8398}" dt="2023-03-29T02:10:05.208" v="995" actId="165"/>
          <ac:spMkLst>
            <pc:docMk/>
            <pc:sldMk cId="2107433664" sldId="2145707566"/>
            <ac:spMk id="237" creationId="{C1E4DA2D-8FEB-55A8-BC9C-047C655FEC00}"/>
          </ac:spMkLst>
        </pc:spChg>
        <pc:spChg chg="mod topLvl">
          <ac:chgData name="David Modrak" userId="a441ea41-a2b3-4239-bd2a-8abb7ef788d0" providerId="ADAL" clId="{8698EC01-CC0B-4DA2-8089-AEA7173C8398}" dt="2023-03-29T02:10:05.208" v="995" actId="165"/>
          <ac:spMkLst>
            <pc:docMk/>
            <pc:sldMk cId="2107433664" sldId="2145707566"/>
            <ac:spMk id="238" creationId="{88753799-EF3B-0151-8DD2-B01013239735}"/>
          </ac:spMkLst>
        </pc:spChg>
        <pc:spChg chg="mod topLvl">
          <ac:chgData name="David Modrak" userId="a441ea41-a2b3-4239-bd2a-8abb7ef788d0" providerId="ADAL" clId="{8698EC01-CC0B-4DA2-8089-AEA7173C8398}" dt="2023-03-29T02:10:05.208" v="995" actId="165"/>
          <ac:spMkLst>
            <pc:docMk/>
            <pc:sldMk cId="2107433664" sldId="2145707566"/>
            <ac:spMk id="239" creationId="{952E893A-987C-6D1A-D5C8-164E77FAB4A4}"/>
          </ac:spMkLst>
        </pc:spChg>
        <pc:spChg chg="mod topLvl">
          <ac:chgData name="David Modrak" userId="a441ea41-a2b3-4239-bd2a-8abb7ef788d0" providerId="ADAL" clId="{8698EC01-CC0B-4DA2-8089-AEA7173C8398}" dt="2023-03-29T02:10:05.208" v="995" actId="165"/>
          <ac:spMkLst>
            <pc:docMk/>
            <pc:sldMk cId="2107433664" sldId="2145707566"/>
            <ac:spMk id="240" creationId="{DF7A8199-8E66-AD6E-4E22-AC76D4AE4F12}"/>
          </ac:spMkLst>
        </pc:spChg>
        <pc:spChg chg="mod topLvl">
          <ac:chgData name="David Modrak" userId="a441ea41-a2b3-4239-bd2a-8abb7ef788d0" providerId="ADAL" clId="{8698EC01-CC0B-4DA2-8089-AEA7173C8398}" dt="2023-03-29T02:10:05.208" v="995" actId="165"/>
          <ac:spMkLst>
            <pc:docMk/>
            <pc:sldMk cId="2107433664" sldId="2145707566"/>
            <ac:spMk id="241" creationId="{EC1CAFD6-06EB-AD34-604B-DC021A8B462B}"/>
          </ac:spMkLst>
        </pc:spChg>
        <pc:spChg chg="mod topLvl">
          <ac:chgData name="David Modrak" userId="a441ea41-a2b3-4239-bd2a-8abb7ef788d0" providerId="ADAL" clId="{8698EC01-CC0B-4DA2-8089-AEA7173C8398}" dt="2023-03-29T02:10:05.208" v="995" actId="165"/>
          <ac:spMkLst>
            <pc:docMk/>
            <pc:sldMk cId="2107433664" sldId="2145707566"/>
            <ac:spMk id="242" creationId="{576CB2A5-6114-4167-26C7-3367F9D61F18}"/>
          </ac:spMkLst>
        </pc:spChg>
        <pc:spChg chg="mod topLvl">
          <ac:chgData name="David Modrak" userId="a441ea41-a2b3-4239-bd2a-8abb7ef788d0" providerId="ADAL" clId="{8698EC01-CC0B-4DA2-8089-AEA7173C8398}" dt="2023-03-29T02:10:05.208" v="995" actId="165"/>
          <ac:spMkLst>
            <pc:docMk/>
            <pc:sldMk cId="2107433664" sldId="2145707566"/>
            <ac:spMk id="243" creationId="{6022316D-2B2F-8FB0-74E2-B96C7A6A19B0}"/>
          </ac:spMkLst>
        </pc:spChg>
        <pc:spChg chg="mod topLvl">
          <ac:chgData name="David Modrak" userId="a441ea41-a2b3-4239-bd2a-8abb7ef788d0" providerId="ADAL" clId="{8698EC01-CC0B-4DA2-8089-AEA7173C8398}" dt="2023-03-29T02:10:05.208" v="995" actId="165"/>
          <ac:spMkLst>
            <pc:docMk/>
            <pc:sldMk cId="2107433664" sldId="2145707566"/>
            <ac:spMk id="244" creationId="{CA897406-7C26-C507-A313-DD461BB09352}"/>
          </ac:spMkLst>
        </pc:spChg>
        <pc:spChg chg="mod topLvl">
          <ac:chgData name="David Modrak" userId="a441ea41-a2b3-4239-bd2a-8abb7ef788d0" providerId="ADAL" clId="{8698EC01-CC0B-4DA2-8089-AEA7173C8398}" dt="2023-03-29T02:10:05.208" v="995" actId="165"/>
          <ac:spMkLst>
            <pc:docMk/>
            <pc:sldMk cId="2107433664" sldId="2145707566"/>
            <ac:spMk id="245" creationId="{197C96D6-EEDC-A738-EE35-271FFC3A9BF4}"/>
          </ac:spMkLst>
        </pc:spChg>
        <pc:spChg chg="mod topLvl">
          <ac:chgData name="David Modrak" userId="a441ea41-a2b3-4239-bd2a-8abb7ef788d0" providerId="ADAL" clId="{8698EC01-CC0B-4DA2-8089-AEA7173C8398}" dt="2023-03-29T02:10:05.208" v="995" actId="165"/>
          <ac:spMkLst>
            <pc:docMk/>
            <pc:sldMk cId="2107433664" sldId="2145707566"/>
            <ac:spMk id="246" creationId="{A0D3AE1D-724F-8A26-050F-E866E1755A89}"/>
          </ac:spMkLst>
        </pc:spChg>
        <pc:spChg chg="mod topLvl">
          <ac:chgData name="David Modrak" userId="a441ea41-a2b3-4239-bd2a-8abb7ef788d0" providerId="ADAL" clId="{8698EC01-CC0B-4DA2-8089-AEA7173C8398}" dt="2023-03-29T02:10:05.208" v="995" actId="165"/>
          <ac:spMkLst>
            <pc:docMk/>
            <pc:sldMk cId="2107433664" sldId="2145707566"/>
            <ac:spMk id="247" creationId="{447AB31E-4034-73EA-BED4-6A920874CD05}"/>
          </ac:spMkLst>
        </pc:spChg>
        <pc:spChg chg="mod topLvl">
          <ac:chgData name="David Modrak" userId="a441ea41-a2b3-4239-bd2a-8abb7ef788d0" providerId="ADAL" clId="{8698EC01-CC0B-4DA2-8089-AEA7173C8398}" dt="2023-03-29T02:10:05.208" v="995" actId="165"/>
          <ac:spMkLst>
            <pc:docMk/>
            <pc:sldMk cId="2107433664" sldId="2145707566"/>
            <ac:spMk id="248" creationId="{771ED520-74A6-7042-E585-0CA857000E41}"/>
          </ac:spMkLst>
        </pc:spChg>
        <pc:spChg chg="mod topLvl">
          <ac:chgData name="David Modrak" userId="a441ea41-a2b3-4239-bd2a-8abb7ef788d0" providerId="ADAL" clId="{8698EC01-CC0B-4DA2-8089-AEA7173C8398}" dt="2023-03-29T02:10:05.208" v="995" actId="165"/>
          <ac:spMkLst>
            <pc:docMk/>
            <pc:sldMk cId="2107433664" sldId="2145707566"/>
            <ac:spMk id="249" creationId="{FD6FDC0F-42B5-0DD7-71CD-B41351A45C7D}"/>
          </ac:spMkLst>
        </pc:spChg>
        <pc:spChg chg="mod topLvl">
          <ac:chgData name="David Modrak" userId="a441ea41-a2b3-4239-bd2a-8abb7ef788d0" providerId="ADAL" clId="{8698EC01-CC0B-4DA2-8089-AEA7173C8398}" dt="2023-03-29T02:10:05.208" v="995" actId="165"/>
          <ac:spMkLst>
            <pc:docMk/>
            <pc:sldMk cId="2107433664" sldId="2145707566"/>
            <ac:spMk id="250" creationId="{8ABFB1DE-B02A-C7BB-14D7-B84755931E92}"/>
          </ac:spMkLst>
        </pc:spChg>
        <pc:spChg chg="mod topLvl">
          <ac:chgData name="David Modrak" userId="a441ea41-a2b3-4239-bd2a-8abb7ef788d0" providerId="ADAL" clId="{8698EC01-CC0B-4DA2-8089-AEA7173C8398}" dt="2023-03-29T02:10:05.208" v="995" actId="165"/>
          <ac:spMkLst>
            <pc:docMk/>
            <pc:sldMk cId="2107433664" sldId="2145707566"/>
            <ac:spMk id="251" creationId="{FB103748-F60C-751C-F2AB-CF0C6291BC7C}"/>
          </ac:spMkLst>
        </pc:spChg>
        <pc:spChg chg="mod topLvl">
          <ac:chgData name="David Modrak" userId="a441ea41-a2b3-4239-bd2a-8abb7ef788d0" providerId="ADAL" clId="{8698EC01-CC0B-4DA2-8089-AEA7173C8398}" dt="2023-03-29T02:10:05.208" v="995" actId="165"/>
          <ac:spMkLst>
            <pc:docMk/>
            <pc:sldMk cId="2107433664" sldId="2145707566"/>
            <ac:spMk id="252" creationId="{DD6E81CE-9B9C-0C0D-D85A-AE179C4FACD3}"/>
          </ac:spMkLst>
        </pc:spChg>
        <pc:spChg chg="mod topLvl">
          <ac:chgData name="David Modrak" userId="a441ea41-a2b3-4239-bd2a-8abb7ef788d0" providerId="ADAL" clId="{8698EC01-CC0B-4DA2-8089-AEA7173C8398}" dt="2023-03-29T02:10:05.208" v="995" actId="165"/>
          <ac:spMkLst>
            <pc:docMk/>
            <pc:sldMk cId="2107433664" sldId="2145707566"/>
            <ac:spMk id="253" creationId="{6A25E099-70F3-F2BA-9C46-D4134A188A53}"/>
          </ac:spMkLst>
        </pc:spChg>
        <pc:spChg chg="mod topLvl">
          <ac:chgData name="David Modrak" userId="a441ea41-a2b3-4239-bd2a-8abb7ef788d0" providerId="ADAL" clId="{8698EC01-CC0B-4DA2-8089-AEA7173C8398}" dt="2023-03-29T02:10:05.208" v="995" actId="165"/>
          <ac:spMkLst>
            <pc:docMk/>
            <pc:sldMk cId="2107433664" sldId="2145707566"/>
            <ac:spMk id="254" creationId="{A6495459-4029-27FE-E943-9FF55D277EA3}"/>
          </ac:spMkLst>
        </pc:spChg>
        <pc:spChg chg="mod topLvl">
          <ac:chgData name="David Modrak" userId="a441ea41-a2b3-4239-bd2a-8abb7ef788d0" providerId="ADAL" clId="{8698EC01-CC0B-4DA2-8089-AEA7173C8398}" dt="2023-03-29T02:10:05.208" v="995" actId="165"/>
          <ac:spMkLst>
            <pc:docMk/>
            <pc:sldMk cId="2107433664" sldId="2145707566"/>
            <ac:spMk id="255" creationId="{C2ED76CD-0A97-270F-8139-159CC674287B}"/>
          </ac:spMkLst>
        </pc:spChg>
        <pc:spChg chg="mod topLvl">
          <ac:chgData name="David Modrak" userId="a441ea41-a2b3-4239-bd2a-8abb7ef788d0" providerId="ADAL" clId="{8698EC01-CC0B-4DA2-8089-AEA7173C8398}" dt="2023-03-29T02:10:05.208" v="995" actId="165"/>
          <ac:spMkLst>
            <pc:docMk/>
            <pc:sldMk cId="2107433664" sldId="2145707566"/>
            <ac:spMk id="256" creationId="{0C5DBCA7-6386-AE3C-9D2D-C93871B7D020}"/>
          </ac:spMkLst>
        </pc:spChg>
        <pc:spChg chg="mod topLvl">
          <ac:chgData name="David Modrak" userId="a441ea41-a2b3-4239-bd2a-8abb7ef788d0" providerId="ADAL" clId="{8698EC01-CC0B-4DA2-8089-AEA7173C8398}" dt="2023-03-29T02:10:05.208" v="995" actId="165"/>
          <ac:spMkLst>
            <pc:docMk/>
            <pc:sldMk cId="2107433664" sldId="2145707566"/>
            <ac:spMk id="257" creationId="{D1BBBF73-D55F-752C-7D3D-D538826DC6F4}"/>
          </ac:spMkLst>
        </pc:spChg>
        <pc:spChg chg="mod topLvl">
          <ac:chgData name="David Modrak" userId="a441ea41-a2b3-4239-bd2a-8abb7ef788d0" providerId="ADAL" clId="{8698EC01-CC0B-4DA2-8089-AEA7173C8398}" dt="2023-03-29T02:10:05.208" v="995" actId="165"/>
          <ac:spMkLst>
            <pc:docMk/>
            <pc:sldMk cId="2107433664" sldId="2145707566"/>
            <ac:spMk id="258" creationId="{677BC235-77EA-3FFC-A93F-9B5EE6D3B7BE}"/>
          </ac:spMkLst>
        </pc:spChg>
        <pc:spChg chg="mod topLvl">
          <ac:chgData name="David Modrak" userId="a441ea41-a2b3-4239-bd2a-8abb7ef788d0" providerId="ADAL" clId="{8698EC01-CC0B-4DA2-8089-AEA7173C8398}" dt="2023-03-29T02:10:05.208" v="995" actId="165"/>
          <ac:spMkLst>
            <pc:docMk/>
            <pc:sldMk cId="2107433664" sldId="2145707566"/>
            <ac:spMk id="259" creationId="{43580DB0-E09C-2FEC-4CFB-C6B302E0DBE8}"/>
          </ac:spMkLst>
        </pc:spChg>
        <pc:spChg chg="mod topLvl">
          <ac:chgData name="David Modrak" userId="a441ea41-a2b3-4239-bd2a-8abb7ef788d0" providerId="ADAL" clId="{8698EC01-CC0B-4DA2-8089-AEA7173C8398}" dt="2023-03-29T02:10:05.208" v="995" actId="165"/>
          <ac:spMkLst>
            <pc:docMk/>
            <pc:sldMk cId="2107433664" sldId="2145707566"/>
            <ac:spMk id="260" creationId="{B32CE68A-8A20-E20B-858B-0AC4E8AA039B}"/>
          </ac:spMkLst>
        </pc:spChg>
        <pc:spChg chg="mod topLvl">
          <ac:chgData name="David Modrak" userId="a441ea41-a2b3-4239-bd2a-8abb7ef788d0" providerId="ADAL" clId="{8698EC01-CC0B-4DA2-8089-AEA7173C8398}" dt="2023-03-29T02:10:05.208" v="995" actId="165"/>
          <ac:spMkLst>
            <pc:docMk/>
            <pc:sldMk cId="2107433664" sldId="2145707566"/>
            <ac:spMk id="261" creationId="{2969DCA1-C800-9A44-31B4-63985D95B41E}"/>
          </ac:spMkLst>
        </pc:spChg>
        <pc:spChg chg="mod topLvl">
          <ac:chgData name="David Modrak" userId="a441ea41-a2b3-4239-bd2a-8abb7ef788d0" providerId="ADAL" clId="{8698EC01-CC0B-4DA2-8089-AEA7173C8398}" dt="2023-03-29T02:10:05.208" v="995" actId="165"/>
          <ac:spMkLst>
            <pc:docMk/>
            <pc:sldMk cId="2107433664" sldId="2145707566"/>
            <ac:spMk id="262" creationId="{0A8EB59E-BAB0-629E-466D-B4884A861213}"/>
          </ac:spMkLst>
        </pc:spChg>
        <pc:spChg chg="mod topLvl">
          <ac:chgData name="David Modrak" userId="a441ea41-a2b3-4239-bd2a-8abb7ef788d0" providerId="ADAL" clId="{8698EC01-CC0B-4DA2-8089-AEA7173C8398}" dt="2023-03-29T02:10:05.208" v="995" actId="165"/>
          <ac:spMkLst>
            <pc:docMk/>
            <pc:sldMk cId="2107433664" sldId="2145707566"/>
            <ac:spMk id="263" creationId="{BA4B523F-143A-EC00-2767-029EABAD0E6D}"/>
          </ac:spMkLst>
        </pc:spChg>
        <pc:spChg chg="mod topLvl">
          <ac:chgData name="David Modrak" userId="a441ea41-a2b3-4239-bd2a-8abb7ef788d0" providerId="ADAL" clId="{8698EC01-CC0B-4DA2-8089-AEA7173C8398}" dt="2023-03-29T02:10:05.208" v="995" actId="165"/>
          <ac:spMkLst>
            <pc:docMk/>
            <pc:sldMk cId="2107433664" sldId="2145707566"/>
            <ac:spMk id="264" creationId="{955ECD00-B02A-CF9F-B440-F54D02E866A6}"/>
          </ac:spMkLst>
        </pc:spChg>
        <pc:spChg chg="mod topLvl">
          <ac:chgData name="David Modrak" userId="a441ea41-a2b3-4239-bd2a-8abb7ef788d0" providerId="ADAL" clId="{8698EC01-CC0B-4DA2-8089-AEA7173C8398}" dt="2023-03-29T02:10:05.208" v="995" actId="165"/>
          <ac:spMkLst>
            <pc:docMk/>
            <pc:sldMk cId="2107433664" sldId="2145707566"/>
            <ac:spMk id="265" creationId="{7429A62D-BE9F-C765-21B0-157F8361EA37}"/>
          </ac:spMkLst>
        </pc:spChg>
        <pc:spChg chg="mod topLvl">
          <ac:chgData name="David Modrak" userId="a441ea41-a2b3-4239-bd2a-8abb7ef788d0" providerId="ADAL" clId="{8698EC01-CC0B-4DA2-8089-AEA7173C8398}" dt="2023-03-29T02:10:05.208" v="995" actId="165"/>
          <ac:spMkLst>
            <pc:docMk/>
            <pc:sldMk cId="2107433664" sldId="2145707566"/>
            <ac:spMk id="266" creationId="{FB208493-2352-BF98-DD11-B107BBBEBB4B}"/>
          </ac:spMkLst>
        </pc:spChg>
        <pc:spChg chg="mod topLvl">
          <ac:chgData name="David Modrak" userId="a441ea41-a2b3-4239-bd2a-8abb7ef788d0" providerId="ADAL" clId="{8698EC01-CC0B-4DA2-8089-AEA7173C8398}" dt="2023-03-29T02:10:05.208" v="995" actId="165"/>
          <ac:spMkLst>
            <pc:docMk/>
            <pc:sldMk cId="2107433664" sldId="2145707566"/>
            <ac:spMk id="267" creationId="{EE622324-E104-8F42-814A-8FBFF210B86A}"/>
          </ac:spMkLst>
        </pc:spChg>
        <pc:spChg chg="mod topLvl">
          <ac:chgData name="David Modrak" userId="a441ea41-a2b3-4239-bd2a-8abb7ef788d0" providerId="ADAL" clId="{8698EC01-CC0B-4DA2-8089-AEA7173C8398}" dt="2023-03-29T02:10:05.208" v="995" actId="165"/>
          <ac:spMkLst>
            <pc:docMk/>
            <pc:sldMk cId="2107433664" sldId="2145707566"/>
            <ac:spMk id="268" creationId="{4403A296-46B3-E853-067A-E7C8B94F8740}"/>
          </ac:spMkLst>
        </pc:spChg>
        <pc:spChg chg="mod topLvl">
          <ac:chgData name="David Modrak" userId="a441ea41-a2b3-4239-bd2a-8abb7ef788d0" providerId="ADAL" clId="{8698EC01-CC0B-4DA2-8089-AEA7173C8398}" dt="2023-03-29T02:10:05.208" v="995" actId="165"/>
          <ac:spMkLst>
            <pc:docMk/>
            <pc:sldMk cId="2107433664" sldId="2145707566"/>
            <ac:spMk id="269" creationId="{1D4C5731-5EE1-1664-D75E-06D7C9AFA75C}"/>
          </ac:spMkLst>
        </pc:spChg>
        <pc:spChg chg="mod topLvl">
          <ac:chgData name="David Modrak" userId="a441ea41-a2b3-4239-bd2a-8abb7ef788d0" providerId="ADAL" clId="{8698EC01-CC0B-4DA2-8089-AEA7173C8398}" dt="2023-03-29T02:10:05.208" v="995" actId="165"/>
          <ac:spMkLst>
            <pc:docMk/>
            <pc:sldMk cId="2107433664" sldId="2145707566"/>
            <ac:spMk id="270" creationId="{FD72B2C7-8E49-2875-5F0E-970E2BC66311}"/>
          </ac:spMkLst>
        </pc:spChg>
        <pc:spChg chg="mod topLvl">
          <ac:chgData name="David Modrak" userId="a441ea41-a2b3-4239-bd2a-8abb7ef788d0" providerId="ADAL" clId="{8698EC01-CC0B-4DA2-8089-AEA7173C8398}" dt="2023-03-29T02:10:05.208" v="995" actId="165"/>
          <ac:spMkLst>
            <pc:docMk/>
            <pc:sldMk cId="2107433664" sldId="2145707566"/>
            <ac:spMk id="271" creationId="{C5C1D207-22A8-4E88-062C-7F41346820B9}"/>
          </ac:spMkLst>
        </pc:spChg>
        <pc:spChg chg="mod topLvl">
          <ac:chgData name="David Modrak" userId="a441ea41-a2b3-4239-bd2a-8abb7ef788d0" providerId="ADAL" clId="{8698EC01-CC0B-4DA2-8089-AEA7173C8398}" dt="2023-03-29T02:10:05.208" v="995" actId="165"/>
          <ac:spMkLst>
            <pc:docMk/>
            <pc:sldMk cId="2107433664" sldId="2145707566"/>
            <ac:spMk id="272" creationId="{BB4D60E1-76BA-8D2C-C2FE-D71694E4BA5B}"/>
          </ac:spMkLst>
        </pc:spChg>
        <pc:spChg chg="mod topLvl">
          <ac:chgData name="David Modrak" userId="a441ea41-a2b3-4239-bd2a-8abb7ef788d0" providerId="ADAL" clId="{8698EC01-CC0B-4DA2-8089-AEA7173C8398}" dt="2023-03-29T02:10:05.208" v="995" actId="165"/>
          <ac:spMkLst>
            <pc:docMk/>
            <pc:sldMk cId="2107433664" sldId="2145707566"/>
            <ac:spMk id="273" creationId="{525F9339-DAFD-243B-2CF5-16F6BBAB1863}"/>
          </ac:spMkLst>
        </pc:spChg>
        <pc:spChg chg="mod topLvl">
          <ac:chgData name="David Modrak" userId="a441ea41-a2b3-4239-bd2a-8abb7ef788d0" providerId="ADAL" clId="{8698EC01-CC0B-4DA2-8089-AEA7173C8398}" dt="2023-03-29T02:10:05.208" v="995" actId="165"/>
          <ac:spMkLst>
            <pc:docMk/>
            <pc:sldMk cId="2107433664" sldId="2145707566"/>
            <ac:spMk id="274" creationId="{EAE0AAD4-BFB8-F838-6C26-887F68111FDA}"/>
          </ac:spMkLst>
        </pc:spChg>
        <pc:spChg chg="mod topLvl">
          <ac:chgData name="David Modrak" userId="a441ea41-a2b3-4239-bd2a-8abb7ef788d0" providerId="ADAL" clId="{8698EC01-CC0B-4DA2-8089-AEA7173C8398}" dt="2023-03-29T02:10:05.208" v="995" actId="165"/>
          <ac:spMkLst>
            <pc:docMk/>
            <pc:sldMk cId="2107433664" sldId="2145707566"/>
            <ac:spMk id="275" creationId="{CB13B1BC-A079-FC98-9CF1-5AD8B4E62DDD}"/>
          </ac:spMkLst>
        </pc:spChg>
        <pc:spChg chg="mod topLvl">
          <ac:chgData name="David Modrak" userId="a441ea41-a2b3-4239-bd2a-8abb7ef788d0" providerId="ADAL" clId="{8698EC01-CC0B-4DA2-8089-AEA7173C8398}" dt="2023-03-29T02:10:05.208" v="995" actId="165"/>
          <ac:spMkLst>
            <pc:docMk/>
            <pc:sldMk cId="2107433664" sldId="2145707566"/>
            <ac:spMk id="276" creationId="{72A572ED-21F9-9CE3-71CF-E7F41A466A83}"/>
          </ac:spMkLst>
        </pc:spChg>
        <pc:spChg chg="mod topLvl">
          <ac:chgData name="David Modrak" userId="a441ea41-a2b3-4239-bd2a-8abb7ef788d0" providerId="ADAL" clId="{8698EC01-CC0B-4DA2-8089-AEA7173C8398}" dt="2023-03-29T02:10:05.208" v="995" actId="165"/>
          <ac:spMkLst>
            <pc:docMk/>
            <pc:sldMk cId="2107433664" sldId="2145707566"/>
            <ac:spMk id="277" creationId="{38296070-0B4C-AC93-2B1B-27C15EED18B4}"/>
          </ac:spMkLst>
        </pc:spChg>
        <pc:spChg chg="mod topLvl">
          <ac:chgData name="David Modrak" userId="a441ea41-a2b3-4239-bd2a-8abb7ef788d0" providerId="ADAL" clId="{8698EC01-CC0B-4DA2-8089-AEA7173C8398}" dt="2023-03-29T02:10:05.208" v="995" actId="165"/>
          <ac:spMkLst>
            <pc:docMk/>
            <pc:sldMk cId="2107433664" sldId="2145707566"/>
            <ac:spMk id="278" creationId="{9F5B215A-5CEA-5937-0911-221A4EF05A66}"/>
          </ac:spMkLst>
        </pc:spChg>
        <pc:spChg chg="mod topLvl">
          <ac:chgData name="David Modrak" userId="a441ea41-a2b3-4239-bd2a-8abb7ef788d0" providerId="ADAL" clId="{8698EC01-CC0B-4DA2-8089-AEA7173C8398}" dt="2023-03-29T02:10:05.208" v="995" actId="165"/>
          <ac:spMkLst>
            <pc:docMk/>
            <pc:sldMk cId="2107433664" sldId="2145707566"/>
            <ac:spMk id="279" creationId="{9B2AFEB4-7DED-FB80-EA36-8DCD7EE63622}"/>
          </ac:spMkLst>
        </pc:spChg>
        <pc:spChg chg="mod topLvl">
          <ac:chgData name="David Modrak" userId="a441ea41-a2b3-4239-bd2a-8abb7ef788d0" providerId="ADAL" clId="{8698EC01-CC0B-4DA2-8089-AEA7173C8398}" dt="2023-03-29T02:10:05.208" v="995" actId="165"/>
          <ac:spMkLst>
            <pc:docMk/>
            <pc:sldMk cId="2107433664" sldId="2145707566"/>
            <ac:spMk id="280" creationId="{92BA7DDE-1103-CC1D-0807-F03320523BB8}"/>
          </ac:spMkLst>
        </pc:spChg>
        <pc:spChg chg="mod topLvl">
          <ac:chgData name="David Modrak" userId="a441ea41-a2b3-4239-bd2a-8abb7ef788d0" providerId="ADAL" clId="{8698EC01-CC0B-4DA2-8089-AEA7173C8398}" dt="2023-03-29T02:10:05.208" v="995" actId="165"/>
          <ac:spMkLst>
            <pc:docMk/>
            <pc:sldMk cId="2107433664" sldId="2145707566"/>
            <ac:spMk id="281" creationId="{2A7D8850-5793-A809-6B09-FF2655D20BAF}"/>
          </ac:spMkLst>
        </pc:spChg>
        <pc:spChg chg="mod topLvl">
          <ac:chgData name="David Modrak" userId="a441ea41-a2b3-4239-bd2a-8abb7ef788d0" providerId="ADAL" clId="{8698EC01-CC0B-4DA2-8089-AEA7173C8398}" dt="2023-03-29T02:10:05.208" v="995" actId="165"/>
          <ac:spMkLst>
            <pc:docMk/>
            <pc:sldMk cId="2107433664" sldId="2145707566"/>
            <ac:spMk id="282" creationId="{08CA5A02-0660-6772-2881-338382C7709A}"/>
          </ac:spMkLst>
        </pc:spChg>
        <pc:spChg chg="mod topLvl">
          <ac:chgData name="David Modrak" userId="a441ea41-a2b3-4239-bd2a-8abb7ef788d0" providerId="ADAL" clId="{8698EC01-CC0B-4DA2-8089-AEA7173C8398}" dt="2023-03-29T02:10:05.208" v="995" actId="165"/>
          <ac:spMkLst>
            <pc:docMk/>
            <pc:sldMk cId="2107433664" sldId="2145707566"/>
            <ac:spMk id="283" creationId="{84597923-6517-C49E-A2C0-210CD3288A86}"/>
          </ac:spMkLst>
        </pc:spChg>
        <pc:spChg chg="mod topLvl">
          <ac:chgData name="David Modrak" userId="a441ea41-a2b3-4239-bd2a-8abb7ef788d0" providerId="ADAL" clId="{8698EC01-CC0B-4DA2-8089-AEA7173C8398}" dt="2023-03-29T02:10:05.208" v="995" actId="165"/>
          <ac:spMkLst>
            <pc:docMk/>
            <pc:sldMk cId="2107433664" sldId="2145707566"/>
            <ac:spMk id="284" creationId="{3E6991F7-C28E-8068-6D65-E971BB4606BA}"/>
          </ac:spMkLst>
        </pc:spChg>
        <pc:spChg chg="mod topLvl">
          <ac:chgData name="David Modrak" userId="a441ea41-a2b3-4239-bd2a-8abb7ef788d0" providerId="ADAL" clId="{8698EC01-CC0B-4DA2-8089-AEA7173C8398}" dt="2023-03-29T02:10:05.208" v="995" actId="165"/>
          <ac:spMkLst>
            <pc:docMk/>
            <pc:sldMk cId="2107433664" sldId="2145707566"/>
            <ac:spMk id="285" creationId="{BCC88B67-1A15-20E7-F2C2-FC12727CBC8D}"/>
          </ac:spMkLst>
        </pc:spChg>
        <pc:spChg chg="mod topLvl">
          <ac:chgData name="David Modrak" userId="a441ea41-a2b3-4239-bd2a-8abb7ef788d0" providerId="ADAL" clId="{8698EC01-CC0B-4DA2-8089-AEA7173C8398}" dt="2023-03-29T02:10:05.208" v="995" actId="165"/>
          <ac:spMkLst>
            <pc:docMk/>
            <pc:sldMk cId="2107433664" sldId="2145707566"/>
            <ac:spMk id="286" creationId="{A9A82FCB-1EE1-9CEA-7897-60F67E60A418}"/>
          </ac:spMkLst>
        </pc:spChg>
        <pc:spChg chg="mod topLvl">
          <ac:chgData name="David Modrak" userId="a441ea41-a2b3-4239-bd2a-8abb7ef788d0" providerId="ADAL" clId="{8698EC01-CC0B-4DA2-8089-AEA7173C8398}" dt="2023-03-29T02:10:05.208" v="995" actId="165"/>
          <ac:spMkLst>
            <pc:docMk/>
            <pc:sldMk cId="2107433664" sldId="2145707566"/>
            <ac:spMk id="287" creationId="{B2296228-4E8D-5D1E-58BE-BFC306560AAE}"/>
          </ac:spMkLst>
        </pc:spChg>
        <pc:spChg chg="mod topLvl">
          <ac:chgData name="David Modrak" userId="a441ea41-a2b3-4239-bd2a-8abb7ef788d0" providerId="ADAL" clId="{8698EC01-CC0B-4DA2-8089-AEA7173C8398}" dt="2023-03-29T02:10:05.208" v="995" actId="165"/>
          <ac:spMkLst>
            <pc:docMk/>
            <pc:sldMk cId="2107433664" sldId="2145707566"/>
            <ac:spMk id="288" creationId="{8E82EF89-5340-1B44-7047-4504100BC34C}"/>
          </ac:spMkLst>
        </pc:spChg>
        <pc:spChg chg="mod topLvl">
          <ac:chgData name="David Modrak" userId="a441ea41-a2b3-4239-bd2a-8abb7ef788d0" providerId="ADAL" clId="{8698EC01-CC0B-4DA2-8089-AEA7173C8398}" dt="2023-03-29T02:10:05.208" v="995" actId="165"/>
          <ac:spMkLst>
            <pc:docMk/>
            <pc:sldMk cId="2107433664" sldId="2145707566"/>
            <ac:spMk id="289" creationId="{2D1CD306-F947-10E6-0F53-2D100797FBFC}"/>
          </ac:spMkLst>
        </pc:spChg>
        <pc:spChg chg="mod topLvl">
          <ac:chgData name="David Modrak" userId="a441ea41-a2b3-4239-bd2a-8abb7ef788d0" providerId="ADAL" clId="{8698EC01-CC0B-4DA2-8089-AEA7173C8398}" dt="2023-03-29T02:10:05.208" v="995" actId="165"/>
          <ac:spMkLst>
            <pc:docMk/>
            <pc:sldMk cId="2107433664" sldId="2145707566"/>
            <ac:spMk id="290" creationId="{3C444C9E-5E17-AE3E-CED6-D67F74EC0DDD}"/>
          </ac:spMkLst>
        </pc:spChg>
        <pc:spChg chg="mod topLvl">
          <ac:chgData name="David Modrak" userId="a441ea41-a2b3-4239-bd2a-8abb7ef788d0" providerId="ADAL" clId="{8698EC01-CC0B-4DA2-8089-AEA7173C8398}" dt="2023-03-29T02:10:05.208" v="995" actId="165"/>
          <ac:spMkLst>
            <pc:docMk/>
            <pc:sldMk cId="2107433664" sldId="2145707566"/>
            <ac:spMk id="291" creationId="{EDA16FD0-6746-858B-674C-EDB93C73DF9C}"/>
          </ac:spMkLst>
        </pc:spChg>
        <pc:spChg chg="mod topLvl">
          <ac:chgData name="David Modrak" userId="a441ea41-a2b3-4239-bd2a-8abb7ef788d0" providerId="ADAL" clId="{8698EC01-CC0B-4DA2-8089-AEA7173C8398}" dt="2023-03-29T02:10:05.208" v="995" actId="165"/>
          <ac:spMkLst>
            <pc:docMk/>
            <pc:sldMk cId="2107433664" sldId="2145707566"/>
            <ac:spMk id="292" creationId="{6B9ED9E7-702B-260F-CC19-7C999CFFD139}"/>
          </ac:spMkLst>
        </pc:spChg>
        <pc:spChg chg="mod topLvl">
          <ac:chgData name="David Modrak" userId="a441ea41-a2b3-4239-bd2a-8abb7ef788d0" providerId="ADAL" clId="{8698EC01-CC0B-4DA2-8089-AEA7173C8398}" dt="2023-03-29T02:10:05.208" v="995" actId="165"/>
          <ac:spMkLst>
            <pc:docMk/>
            <pc:sldMk cId="2107433664" sldId="2145707566"/>
            <ac:spMk id="293" creationId="{3A955320-F780-12C0-2CD6-C6B4971B3D7C}"/>
          </ac:spMkLst>
        </pc:spChg>
        <pc:spChg chg="mod topLvl">
          <ac:chgData name="David Modrak" userId="a441ea41-a2b3-4239-bd2a-8abb7ef788d0" providerId="ADAL" clId="{8698EC01-CC0B-4DA2-8089-AEA7173C8398}" dt="2023-03-29T02:10:05.208" v="995" actId="165"/>
          <ac:spMkLst>
            <pc:docMk/>
            <pc:sldMk cId="2107433664" sldId="2145707566"/>
            <ac:spMk id="294" creationId="{ACDECE37-7E8B-8ABE-3F0D-4F753ADD9BD3}"/>
          </ac:spMkLst>
        </pc:spChg>
        <pc:spChg chg="mod topLvl">
          <ac:chgData name="David Modrak" userId="a441ea41-a2b3-4239-bd2a-8abb7ef788d0" providerId="ADAL" clId="{8698EC01-CC0B-4DA2-8089-AEA7173C8398}" dt="2023-03-29T02:10:05.208" v="995" actId="165"/>
          <ac:spMkLst>
            <pc:docMk/>
            <pc:sldMk cId="2107433664" sldId="2145707566"/>
            <ac:spMk id="295" creationId="{C168E902-5154-F205-BC58-BBA2CD1C1865}"/>
          </ac:spMkLst>
        </pc:spChg>
        <pc:spChg chg="mod topLvl">
          <ac:chgData name="David Modrak" userId="a441ea41-a2b3-4239-bd2a-8abb7ef788d0" providerId="ADAL" clId="{8698EC01-CC0B-4DA2-8089-AEA7173C8398}" dt="2023-03-29T02:10:05.208" v="995" actId="165"/>
          <ac:spMkLst>
            <pc:docMk/>
            <pc:sldMk cId="2107433664" sldId="2145707566"/>
            <ac:spMk id="296" creationId="{422B75A7-3761-0EB3-F6EF-F31A05D1202D}"/>
          </ac:spMkLst>
        </pc:spChg>
        <pc:spChg chg="mod topLvl">
          <ac:chgData name="David Modrak" userId="a441ea41-a2b3-4239-bd2a-8abb7ef788d0" providerId="ADAL" clId="{8698EC01-CC0B-4DA2-8089-AEA7173C8398}" dt="2023-03-29T02:10:05.208" v="995" actId="165"/>
          <ac:spMkLst>
            <pc:docMk/>
            <pc:sldMk cId="2107433664" sldId="2145707566"/>
            <ac:spMk id="297" creationId="{5124B5C2-5CDE-11D7-4A63-48CC507D744D}"/>
          </ac:spMkLst>
        </pc:spChg>
        <pc:spChg chg="mod topLvl">
          <ac:chgData name="David Modrak" userId="a441ea41-a2b3-4239-bd2a-8abb7ef788d0" providerId="ADAL" clId="{8698EC01-CC0B-4DA2-8089-AEA7173C8398}" dt="2023-03-29T02:10:05.208" v="995" actId="165"/>
          <ac:spMkLst>
            <pc:docMk/>
            <pc:sldMk cId="2107433664" sldId="2145707566"/>
            <ac:spMk id="298" creationId="{191A1033-F9C3-622F-CE79-BAEBAE8A5590}"/>
          </ac:spMkLst>
        </pc:spChg>
        <pc:spChg chg="mod topLvl">
          <ac:chgData name="David Modrak" userId="a441ea41-a2b3-4239-bd2a-8abb7ef788d0" providerId="ADAL" clId="{8698EC01-CC0B-4DA2-8089-AEA7173C8398}" dt="2023-03-29T02:10:05.208" v="995" actId="165"/>
          <ac:spMkLst>
            <pc:docMk/>
            <pc:sldMk cId="2107433664" sldId="2145707566"/>
            <ac:spMk id="299" creationId="{60616760-8533-4ACB-95FC-867D44F11AA7}"/>
          </ac:spMkLst>
        </pc:spChg>
        <pc:spChg chg="mod topLvl">
          <ac:chgData name="David Modrak" userId="a441ea41-a2b3-4239-bd2a-8abb7ef788d0" providerId="ADAL" clId="{8698EC01-CC0B-4DA2-8089-AEA7173C8398}" dt="2023-03-29T02:10:05.208" v="995" actId="165"/>
          <ac:spMkLst>
            <pc:docMk/>
            <pc:sldMk cId="2107433664" sldId="2145707566"/>
            <ac:spMk id="300" creationId="{18547094-3182-B08B-DEBE-3539D531DDF7}"/>
          </ac:spMkLst>
        </pc:spChg>
        <pc:spChg chg="mod topLvl">
          <ac:chgData name="David Modrak" userId="a441ea41-a2b3-4239-bd2a-8abb7ef788d0" providerId="ADAL" clId="{8698EC01-CC0B-4DA2-8089-AEA7173C8398}" dt="2023-03-29T02:10:05.208" v="995" actId="165"/>
          <ac:spMkLst>
            <pc:docMk/>
            <pc:sldMk cId="2107433664" sldId="2145707566"/>
            <ac:spMk id="301" creationId="{CAAAA0B4-90B6-079E-23A8-EC8DE85CCB3E}"/>
          </ac:spMkLst>
        </pc:spChg>
        <pc:spChg chg="mod topLvl">
          <ac:chgData name="David Modrak" userId="a441ea41-a2b3-4239-bd2a-8abb7ef788d0" providerId="ADAL" clId="{8698EC01-CC0B-4DA2-8089-AEA7173C8398}" dt="2023-03-29T02:10:05.208" v="995" actId="165"/>
          <ac:spMkLst>
            <pc:docMk/>
            <pc:sldMk cId="2107433664" sldId="2145707566"/>
            <ac:spMk id="302" creationId="{0491D823-BFEA-01F5-1146-F43C994796CE}"/>
          </ac:spMkLst>
        </pc:spChg>
        <pc:spChg chg="mod topLvl">
          <ac:chgData name="David Modrak" userId="a441ea41-a2b3-4239-bd2a-8abb7ef788d0" providerId="ADAL" clId="{8698EC01-CC0B-4DA2-8089-AEA7173C8398}" dt="2023-03-29T02:10:05.208" v="995" actId="165"/>
          <ac:spMkLst>
            <pc:docMk/>
            <pc:sldMk cId="2107433664" sldId="2145707566"/>
            <ac:spMk id="303" creationId="{FFCD3C58-B50A-4335-67B4-7048A8D46707}"/>
          </ac:spMkLst>
        </pc:spChg>
        <pc:spChg chg="mod topLvl">
          <ac:chgData name="David Modrak" userId="a441ea41-a2b3-4239-bd2a-8abb7ef788d0" providerId="ADAL" clId="{8698EC01-CC0B-4DA2-8089-AEA7173C8398}" dt="2023-03-29T02:10:05.208" v="995" actId="165"/>
          <ac:spMkLst>
            <pc:docMk/>
            <pc:sldMk cId="2107433664" sldId="2145707566"/>
            <ac:spMk id="304" creationId="{C3014F34-D09F-906E-5502-B893AEF78697}"/>
          </ac:spMkLst>
        </pc:spChg>
        <pc:spChg chg="mod topLvl">
          <ac:chgData name="David Modrak" userId="a441ea41-a2b3-4239-bd2a-8abb7ef788d0" providerId="ADAL" clId="{8698EC01-CC0B-4DA2-8089-AEA7173C8398}" dt="2023-03-29T02:10:05.208" v="995" actId="165"/>
          <ac:spMkLst>
            <pc:docMk/>
            <pc:sldMk cId="2107433664" sldId="2145707566"/>
            <ac:spMk id="305" creationId="{847C6BAA-5281-420E-5984-40569AD8E6C9}"/>
          </ac:spMkLst>
        </pc:spChg>
        <pc:spChg chg="mod topLvl">
          <ac:chgData name="David Modrak" userId="a441ea41-a2b3-4239-bd2a-8abb7ef788d0" providerId="ADAL" clId="{8698EC01-CC0B-4DA2-8089-AEA7173C8398}" dt="2023-03-29T02:10:05.208" v="995" actId="165"/>
          <ac:spMkLst>
            <pc:docMk/>
            <pc:sldMk cId="2107433664" sldId="2145707566"/>
            <ac:spMk id="306" creationId="{2066B4FB-D424-F6F6-F162-58B87789317D}"/>
          </ac:spMkLst>
        </pc:spChg>
        <pc:spChg chg="mod topLvl">
          <ac:chgData name="David Modrak" userId="a441ea41-a2b3-4239-bd2a-8abb7ef788d0" providerId="ADAL" clId="{8698EC01-CC0B-4DA2-8089-AEA7173C8398}" dt="2023-03-29T02:10:05.208" v="995" actId="165"/>
          <ac:spMkLst>
            <pc:docMk/>
            <pc:sldMk cId="2107433664" sldId="2145707566"/>
            <ac:spMk id="307" creationId="{E4E816F8-B146-71B8-C953-0D4785288572}"/>
          </ac:spMkLst>
        </pc:spChg>
        <pc:spChg chg="mod topLvl">
          <ac:chgData name="David Modrak" userId="a441ea41-a2b3-4239-bd2a-8abb7ef788d0" providerId="ADAL" clId="{8698EC01-CC0B-4DA2-8089-AEA7173C8398}" dt="2023-03-29T02:10:05.208" v="995" actId="165"/>
          <ac:spMkLst>
            <pc:docMk/>
            <pc:sldMk cId="2107433664" sldId="2145707566"/>
            <ac:spMk id="308" creationId="{3817C569-A985-A96C-DD3B-283E9FD5A70D}"/>
          </ac:spMkLst>
        </pc:spChg>
        <pc:spChg chg="mod topLvl">
          <ac:chgData name="David Modrak" userId="a441ea41-a2b3-4239-bd2a-8abb7ef788d0" providerId="ADAL" clId="{8698EC01-CC0B-4DA2-8089-AEA7173C8398}" dt="2023-03-29T02:10:05.208" v="995" actId="165"/>
          <ac:spMkLst>
            <pc:docMk/>
            <pc:sldMk cId="2107433664" sldId="2145707566"/>
            <ac:spMk id="309" creationId="{DA8C61C5-1BCA-B366-52DF-A4CC730F2EEF}"/>
          </ac:spMkLst>
        </pc:spChg>
        <pc:spChg chg="mod topLvl">
          <ac:chgData name="David Modrak" userId="a441ea41-a2b3-4239-bd2a-8abb7ef788d0" providerId="ADAL" clId="{8698EC01-CC0B-4DA2-8089-AEA7173C8398}" dt="2023-03-29T02:10:05.208" v="995" actId="165"/>
          <ac:spMkLst>
            <pc:docMk/>
            <pc:sldMk cId="2107433664" sldId="2145707566"/>
            <ac:spMk id="310" creationId="{89DE9754-9579-5ACA-E070-EB1D63643E89}"/>
          </ac:spMkLst>
        </pc:spChg>
        <pc:spChg chg="mod topLvl">
          <ac:chgData name="David Modrak" userId="a441ea41-a2b3-4239-bd2a-8abb7ef788d0" providerId="ADAL" clId="{8698EC01-CC0B-4DA2-8089-AEA7173C8398}" dt="2023-03-29T02:10:05.208" v="995" actId="165"/>
          <ac:spMkLst>
            <pc:docMk/>
            <pc:sldMk cId="2107433664" sldId="2145707566"/>
            <ac:spMk id="311" creationId="{2CE2ADF0-64D0-CE9B-CDDB-E6550DBC543D}"/>
          </ac:spMkLst>
        </pc:spChg>
        <pc:spChg chg="mod topLvl">
          <ac:chgData name="David Modrak" userId="a441ea41-a2b3-4239-bd2a-8abb7ef788d0" providerId="ADAL" clId="{8698EC01-CC0B-4DA2-8089-AEA7173C8398}" dt="2023-03-29T02:10:05.208" v="995" actId="165"/>
          <ac:spMkLst>
            <pc:docMk/>
            <pc:sldMk cId="2107433664" sldId="2145707566"/>
            <ac:spMk id="312" creationId="{B4980FEE-E580-063E-B39D-D44A28ED474E}"/>
          </ac:spMkLst>
        </pc:spChg>
        <pc:spChg chg="mod topLvl">
          <ac:chgData name="David Modrak" userId="a441ea41-a2b3-4239-bd2a-8abb7ef788d0" providerId="ADAL" clId="{8698EC01-CC0B-4DA2-8089-AEA7173C8398}" dt="2023-03-29T02:10:05.208" v="995" actId="165"/>
          <ac:spMkLst>
            <pc:docMk/>
            <pc:sldMk cId="2107433664" sldId="2145707566"/>
            <ac:spMk id="313" creationId="{1E7E3A83-62F8-B6EE-1F89-6056006BBD33}"/>
          </ac:spMkLst>
        </pc:spChg>
        <pc:spChg chg="mod topLvl">
          <ac:chgData name="David Modrak" userId="a441ea41-a2b3-4239-bd2a-8abb7ef788d0" providerId="ADAL" clId="{8698EC01-CC0B-4DA2-8089-AEA7173C8398}" dt="2023-03-29T02:10:05.208" v="995" actId="165"/>
          <ac:spMkLst>
            <pc:docMk/>
            <pc:sldMk cId="2107433664" sldId="2145707566"/>
            <ac:spMk id="314" creationId="{CB2BFF1F-46F1-B050-D902-CFE017169E81}"/>
          </ac:spMkLst>
        </pc:spChg>
        <pc:spChg chg="mod topLvl">
          <ac:chgData name="David Modrak" userId="a441ea41-a2b3-4239-bd2a-8abb7ef788d0" providerId="ADAL" clId="{8698EC01-CC0B-4DA2-8089-AEA7173C8398}" dt="2023-03-29T02:10:05.208" v="995" actId="165"/>
          <ac:spMkLst>
            <pc:docMk/>
            <pc:sldMk cId="2107433664" sldId="2145707566"/>
            <ac:spMk id="315" creationId="{CC6C37EA-BE2A-EEF6-8B43-B29B2D4B9D23}"/>
          </ac:spMkLst>
        </pc:spChg>
        <pc:spChg chg="mod topLvl">
          <ac:chgData name="David Modrak" userId="a441ea41-a2b3-4239-bd2a-8abb7ef788d0" providerId="ADAL" clId="{8698EC01-CC0B-4DA2-8089-AEA7173C8398}" dt="2023-03-29T02:10:05.208" v="995" actId="165"/>
          <ac:spMkLst>
            <pc:docMk/>
            <pc:sldMk cId="2107433664" sldId="2145707566"/>
            <ac:spMk id="316" creationId="{81FC74DC-E0D7-98A3-2845-5D61DAFA1F92}"/>
          </ac:spMkLst>
        </pc:spChg>
        <pc:spChg chg="mod topLvl">
          <ac:chgData name="David Modrak" userId="a441ea41-a2b3-4239-bd2a-8abb7ef788d0" providerId="ADAL" clId="{8698EC01-CC0B-4DA2-8089-AEA7173C8398}" dt="2023-03-29T02:10:05.208" v="995" actId="165"/>
          <ac:spMkLst>
            <pc:docMk/>
            <pc:sldMk cId="2107433664" sldId="2145707566"/>
            <ac:spMk id="317" creationId="{6731F58D-0F65-A7F2-5828-A673A18CC067}"/>
          </ac:spMkLst>
        </pc:spChg>
        <pc:spChg chg="mod topLvl">
          <ac:chgData name="David Modrak" userId="a441ea41-a2b3-4239-bd2a-8abb7ef788d0" providerId="ADAL" clId="{8698EC01-CC0B-4DA2-8089-AEA7173C8398}" dt="2023-03-29T02:10:05.208" v="995" actId="165"/>
          <ac:spMkLst>
            <pc:docMk/>
            <pc:sldMk cId="2107433664" sldId="2145707566"/>
            <ac:spMk id="318" creationId="{E6BF0062-DF64-6447-37C2-C869D41F3BC8}"/>
          </ac:spMkLst>
        </pc:spChg>
        <pc:spChg chg="mod topLvl">
          <ac:chgData name="David Modrak" userId="a441ea41-a2b3-4239-bd2a-8abb7ef788d0" providerId="ADAL" clId="{8698EC01-CC0B-4DA2-8089-AEA7173C8398}" dt="2023-03-29T02:10:05.208" v="995" actId="165"/>
          <ac:spMkLst>
            <pc:docMk/>
            <pc:sldMk cId="2107433664" sldId="2145707566"/>
            <ac:spMk id="319" creationId="{59358D44-ECD1-38EC-BB43-D3CC43AAC50C}"/>
          </ac:spMkLst>
        </pc:spChg>
        <pc:spChg chg="mod topLvl">
          <ac:chgData name="David Modrak" userId="a441ea41-a2b3-4239-bd2a-8abb7ef788d0" providerId="ADAL" clId="{8698EC01-CC0B-4DA2-8089-AEA7173C8398}" dt="2023-03-29T02:10:05.208" v="995" actId="165"/>
          <ac:spMkLst>
            <pc:docMk/>
            <pc:sldMk cId="2107433664" sldId="2145707566"/>
            <ac:spMk id="320" creationId="{2FA97ED6-3CA1-F542-5E4E-19B6EDC7D845}"/>
          </ac:spMkLst>
        </pc:spChg>
        <pc:spChg chg="mod topLvl">
          <ac:chgData name="David Modrak" userId="a441ea41-a2b3-4239-bd2a-8abb7ef788d0" providerId="ADAL" clId="{8698EC01-CC0B-4DA2-8089-AEA7173C8398}" dt="2023-03-29T02:10:05.208" v="995" actId="165"/>
          <ac:spMkLst>
            <pc:docMk/>
            <pc:sldMk cId="2107433664" sldId="2145707566"/>
            <ac:spMk id="321" creationId="{295772EE-C587-1BF6-747C-52D71AED4C8A}"/>
          </ac:spMkLst>
        </pc:spChg>
        <pc:spChg chg="mod topLvl">
          <ac:chgData name="David Modrak" userId="a441ea41-a2b3-4239-bd2a-8abb7ef788d0" providerId="ADAL" clId="{8698EC01-CC0B-4DA2-8089-AEA7173C8398}" dt="2023-03-29T02:10:05.208" v="995" actId="165"/>
          <ac:spMkLst>
            <pc:docMk/>
            <pc:sldMk cId="2107433664" sldId="2145707566"/>
            <ac:spMk id="322" creationId="{EA6FFDF2-E541-205C-61F5-F8851A6EEB8A}"/>
          </ac:spMkLst>
        </pc:spChg>
        <pc:spChg chg="mod topLvl">
          <ac:chgData name="David Modrak" userId="a441ea41-a2b3-4239-bd2a-8abb7ef788d0" providerId="ADAL" clId="{8698EC01-CC0B-4DA2-8089-AEA7173C8398}" dt="2023-03-29T02:10:05.208" v="995" actId="165"/>
          <ac:spMkLst>
            <pc:docMk/>
            <pc:sldMk cId="2107433664" sldId="2145707566"/>
            <ac:spMk id="323" creationId="{8F890817-9A6B-E238-D7B8-4FB73D9BD451}"/>
          </ac:spMkLst>
        </pc:spChg>
        <pc:spChg chg="mod topLvl">
          <ac:chgData name="David Modrak" userId="a441ea41-a2b3-4239-bd2a-8abb7ef788d0" providerId="ADAL" clId="{8698EC01-CC0B-4DA2-8089-AEA7173C8398}" dt="2023-03-29T02:10:05.208" v="995" actId="165"/>
          <ac:spMkLst>
            <pc:docMk/>
            <pc:sldMk cId="2107433664" sldId="2145707566"/>
            <ac:spMk id="324" creationId="{66EC9D14-A195-C6EA-C427-097C952A32B3}"/>
          </ac:spMkLst>
        </pc:spChg>
        <pc:spChg chg="mod topLvl">
          <ac:chgData name="David Modrak" userId="a441ea41-a2b3-4239-bd2a-8abb7ef788d0" providerId="ADAL" clId="{8698EC01-CC0B-4DA2-8089-AEA7173C8398}" dt="2023-03-29T02:10:05.208" v="995" actId="165"/>
          <ac:spMkLst>
            <pc:docMk/>
            <pc:sldMk cId="2107433664" sldId="2145707566"/>
            <ac:spMk id="325" creationId="{D3D74D0F-E3AE-91EE-EED2-CBBB9B832AE1}"/>
          </ac:spMkLst>
        </pc:spChg>
        <pc:spChg chg="mod topLvl">
          <ac:chgData name="David Modrak" userId="a441ea41-a2b3-4239-bd2a-8abb7ef788d0" providerId="ADAL" clId="{8698EC01-CC0B-4DA2-8089-AEA7173C8398}" dt="2023-03-29T02:10:05.208" v="995" actId="165"/>
          <ac:spMkLst>
            <pc:docMk/>
            <pc:sldMk cId="2107433664" sldId="2145707566"/>
            <ac:spMk id="326" creationId="{8881D17C-46AF-AE8C-FFC7-B965FF7AD010}"/>
          </ac:spMkLst>
        </pc:spChg>
        <pc:spChg chg="mod topLvl">
          <ac:chgData name="David Modrak" userId="a441ea41-a2b3-4239-bd2a-8abb7ef788d0" providerId="ADAL" clId="{8698EC01-CC0B-4DA2-8089-AEA7173C8398}" dt="2023-03-29T02:10:05.208" v="995" actId="165"/>
          <ac:spMkLst>
            <pc:docMk/>
            <pc:sldMk cId="2107433664" sldId="2145707566"/>
            <ac:spMk id="327" creationId="{EC847DC7-D00C-8F1A-664C-4FE9A823A115}"/>
          </ac:spMkLst>
        </pc:spChg>
        <pc:spChg chg="mod topLvl">
          <ac:chgData name="David Modrak" userId="a441ea41-a2b3-4239-bd2a-8abb7ef788d0" providerId="ADAL" clId="{8698EC01-CC0B-4DA2-8089-AEA7173C8398}" dt="2023-03-29T02:10:05.208" v="995" actId="165"/>
          <ac:spMkLst>
            <pc:docMk/>
            <pc:sldMk cId="2107433664" sldId="2145707566"/>
            <ac:spMk id="328" creationId="{48FB96A5-86C2-F5B6-F087-4B28619B7278}"/>
          </ac:spMkLst>
        </pc:spChg>
        <pc:spChg chg="mod topLvl">
          <ac:chgData name="David Modrak" userId="a441ea41-a2b3-4239-bd2a-8abb7ef788d0" providerId="ADAL" clId="{8698EC01-CC0B-4DA2-8089-AEA7173C8398}" dt="2023-03-29T02:10:05.208" v="995" actId="165"/>
          <ac:spMkLst>
            <pc:docMk/>
            <pc:sldMk cId="2107433664" sldId="2145707566"/>
            <ac:spMk id="329" creationId="{7F582BA8-2C75-19DD-4074-53C1764342F7}"/>
          </ac:spMkLst>
        </pc:spChg>
        <pc:spChg chg="mod topLvl">
          <ac:chgData name="David Modrak" userId="a441ea41-a2b3-4239-bd2a-8abb7ef788d0" providerId="ADAL" clId="{8698EC01-CC0B-4DA2-8089-AEA7173C8398}" dt="2023-03-29T02:10:05.208" v="995" actId="165"/>
          <ac:spMkLst>
            <pc:docMk/>
            <pc:sldMk cId="2107433664" sldId="2145707566"/>
            <ac:spMk id="330" creationId="{4EFCFAC6-B26B-488F-851D-6D0EAA90A467}"/>
          </ac:spMkLst>
        </pc:spChg>
        <pc:spChg chg="mod topLvl">
          <ac:chgData name="David Modrak" userId="a441ea41-a2b3-4239-bd2a-8abb7ef788d0" providerId="ADAL" clId="{8698EC01-CC0B-4DA2-8089-AEA7173C8398}" dt="2023-03-29T02:10:05.208" v="995" actId="165"/>
          <ac:spMkLst>
            <pc:docMk/>
            <pc:sldMk cId="2107433664" sldId="2145707566"/>
            <ac:spMk id="331" creationId="{073C99DD-22FE-EBA1-1C5E-CE3FD78FF9E8}"/>
          </ac:spMkLst>
        </pc:spChg>
        <pc:spChg chg="mod topLvl">
          <ac:chgData name="David Modrak" userId="a441ea41-a2b3-4239-bd2a-8abb7ef788d0" providerId="ADAL" clId="{8698EC01-CC0B-4DA2-8089-AEA7173C8398}" dt="2023-03-29T02:10:05.208" v="995" actId="165"/>
          <ac:spMkLst>
            <pc:docMk/>
            <pc:sldMk cId="2107433664" sldId="2145707566"/>
            <ac:spMk id="332" creationId="{677744A8-C343-9165-BBB4-9A83C02F956B}"/>
          </ac:spMkLst>
        </pc:spChg>
        <pc:spChg chg="mod topLvl">
          <ac:chgData name="David Modrak" userId="a441ea41-a2b3-4239-bd2a-8abb7ef788d0" providerId="ADAL" clId="{8698EC01-CC0B-4DA2-8089-AEA7173C8398}" dt="2023-03-29T02:10:05.208" v="995" actId="165"/>
          <ac:spMkLst>
            <pc:docMk/>
            <pc:sldMk cId="2107433664" sldId="2145707566"/>
            <ac:spMk id="333" creationId="{FB8B6719-1EA5-2E93-8FDC-A5F4BF3DCE30}"/>
          </ac:spMkLst>
        </pc:spChg>
        <pc:spChg chg="mod topLvl">
          <ac:chgData name="David Modrak" userId="a441ea41-a2b3-4239-bd2a-8abb7ef788d0" providerId="ADAL" clId="{8698EC01-CC0B-4DA2-8089-AEA7173C8398}" dt="2023-03-29T02:10:05.208" v="995" actId="165"/>
          <ac:spMkLst>
            <pc:docMk/>
            <pc:sldMk cId="2107433664" sldId="2145707566"/>
            <ac:spMk id="334" creationId="{56D6A5DC-1652-F182-A926-CC18C9350C97}"/>
          </ac:spMkLst>
        </pc:spChg>
        <pc:spChg chg="mod topLvl">
          <ac:chgData name="David Modrak" userId="a441ea41-a2b3-4239-bd2a-8abb7ef788d0" providerId="ADAL" clId="{8698EC01-CC0B-4DA2-8089-AEA7173C8398}" dt="2023-03-29T02:10:05.208" v="995" actId="165"/>
          <ac:spMkLst>
            <pc:docMk/>
            <pc:sldMk cId="2107433664" sldId="2145707566"/>
            <ac:spMk id="335" creationId="{C3626A2A-538F-B008-6765-8C831701F42E}"/>
          </ac:spMkLst>
        </pc:spChg>
        <pc:spChg chg="mod topLvl">
          <ac:chgData name="David Modrak" userId="a441ea41-a2b3-4239-bd2a-8abb7ef788d0" providerId="ADAL" clId="{8698EC01-CC0B-4DA2-8089-AEA7173C8398}" dt="2023-03-29T02:10:05.208" v="995" actId="165"/>
          <ac:spMkLst>
            <pc:docMk/>
            <pc:sldMk cId="2107433664" sldId="2145707566"/>
            <ac:spMk id="336" creationId="{F60A5BAE-5F7A-EBE0-C14C-7654C43DCFAE}"/>
          </ac:spMkLst>
        </pc:spChg>
        <pc:spChg chg="mod topLvl">
          <ac:chgData name="David Modrak" userId="a441ea41-a2b3-4239-bd2a-8abb7ef788d0" providerId="ADAL" clId="{8698EC01-CC0B-4DA2-8089-AEA7173C8398}" dt="2023-03-29T02:10:05.208" v="995" actId="165"/>
          <ac:spMkLst>
            <pc:docMk/>
            <pc:sldMk cId="2107433664" sldId="2145707566"/>
            <ac:spMk id="337" creationId="{E2B50210-699A-2B48-D48E-759FAEE8CCDF}"/>
          </ac:spMkLst>
        </pc:spChg>
        <pc:spChg chg="mod topLvl">
          <ac:chgData name="David Modrak" userId="a441ea41-a2b3-4239-bd2a-8abb7ef788d0" providerId="ADAL" clId="{8698EC01-CC0B-4DA2-8089-AEA7173C8398}" dt="2023-03-29T02:10:05.208" v="995" actId="165"/>
          <ac:spMkLst>
            <pc:docMk/>
            <pc:sldMk cId="2107433664" sldId="2145707566"/>
            <ac:spMk id="338" creationId="{26E75855-DBEA-860E-66B4-9CBCEA5ADAB5}"/>
          </ac:spMkLst>
        </pc:spChg>
        <pc:spChg chg="mod topLvl">
          <ac:chgData name="David Modrak" userId="a441ea41-a2b3-4239-bd2a-8abb7ef788d0" providerId="ADAL" clId="{8698EC01-CC0B-4DA2-8089-AEA7173C8398}" dt="2023-03-29T02:10:05.208" v="995" actId="165"/>
          <ac:spMkLst>
            <pc:docMk/>
            <pc:sldMk cId="2107433664" sldId="2145707566"/>
            <ac:spMk id="339" creationId="{40A587EB-5E2A-5FCB-B2B6-676336D50193}"/>
          </ac:spMkLst>
        </pc:spChg>
        <pc:spChg chg="mod topLvl">
          <ac:chgData name="David Modrak" userId="a441ea41-a2b3-4239-bd2a-8abb7ef788d0" providerId="ADAL" clId="{8698EC01-CC0B-4DA2-8089-AEA7173C8398}" dt="2023-03-29T02:10:05.208" v="995" actId="165"/>
          <ac:spMkLst>
            <pc:docMk/>
            <pc:sldMk cId="2107433664" sldId="2145707566"/>
            <ac:spMk id="340" creationId="{187968B2-4387-EBD0-168F-B386969EB730}"/>
          </ac:spMkLst>
        </pc:spChg>
        <pc:spChg chg="mod topLvl">
          <ac:chgData name="David Modrak" userId="a441ea41-a2b3-4239-bd2a-8abb7ef788d0" providerId="ADAL" clId="{8698EC01-CC0B-4DA2-8089-AEA7173C8398}" dt="2023-03-29T02:10:05.208" v="995" actId="165"/>
          <ac:spMkLst>
            <pc:docMk/>
            <pc:sldMk cId="2107433664" sldId="2145707566"/>
            <ac:spMk id="341" creationId="{60A83638-4325-E696-4DB7-1158CAA8D5F0}"/>
          </ac:spMkLst>
        </pc:spChg>
        <pc:spChg chg="mod topLvl">
          <ac:chgData name="David Modrak" userId="a441ea41-a2b3-4239-bd2a-8abb7ef788d0" providerId="ADAL" clId="{8698EC01-CC0B-4DA2-8089-AEA7173C8398}" dt="2023-03-29T02:10:05.208" v="995" actId="165"/>
          <ac:spMkLst>
            <pc:docMk/>
            <pc:sldMk cId="2107433664" sldId="2145707566"/>
            <ac:spMk id="342" creationId="{58664E93-CCE5-9FA0-40B7-3E4FADCD4367}"/>
          </ac:spMkLst>
        </pc:spChg>
        <pc:spChg chg="mod topLvl">
          <ac:chgData name="David Modrak" userId="a441ea41-a2b3-4239-bd2a-8abb7ef788d0" providerId="ADAL" clId="{8698EC01-CC0B-4DA2-8089-AEA7173C8398}" dt="2023-03-29T02:10:05.208" v="995" actId="165"/>
          <ac:spMkLst>
            <pc:docMk/>
            <pc:sldMk cId="2107433664" sldId="2145707566"/>
            <ac:spMk id="343" creationId="{1C381B17-687C-C1FC-7194-FEBB11B0CAD1}"/>
          </ac:spMkLst>
        </pc:spChg>
        <pc:spChg chg="mod topLvl">
          <ac:chgData name="David Modrak" userId="a441ea41-a2b3-4239-bd2a-8abb7ef788d0" providerId="ADAL" clId="{8698EC01-CC0B-4DA2-8089-AEA7173C8398}" dt="2023-03-29T02:10:05.208" v="995" actId="165"/>
          <ac:spMkLst>
            <pc:docMk/>
            <pc:sldMk cId="2107433664" sldId="2145707566"/>
            <ac:spMk id="344" creationId="{A81CA80C-4FB4-9051-6100-317DD171583B}"/>
          </ac:spMkLst>
        </pc:spChg>
        <pc:spChg chg="mod topLvl">
          <ac:chgData name="David Modrak" userId="a441ea41-a2b3-4239-bd2a-8abb7ef788d0" providerId="ADAL" clId="{8698EC01-CC0B-4DA2-8089-AEA7173C8398}" dt="2023-03-29T02:10:05.208" v="995" actId="165"/>
          <ac:spMkLst>
            <pc:docMk/>
            <pc:sldMk cId="2107433664" sldId="2145707566"/>
            <ac:spMk id="345" creationId="{B0E3A1E6-CB8B-EB46-A279-D6066A7850F8}"/>
          </ac:spMkLst>
        </pc:spChg>
        <pc:spChg chg="mod topLvl">
          <ac:chgData name="David Modrak" userId="a441ea41-a2b3-4239-bd2a-8abb7ef788d0" providerId="ADAL" clId="{8698EC01-CC0B-4DA2-8089-AEA7173C8398}" dt="2023-03-29T02:10:05.208" v="995" actId="165"/>
          <ac:spMkLst>
            <pc:docMk/>
            <pc:sldMk cId="2107433664" sldId="2145707566"/>
            <ac:spMk id="346" creationId="{6741BEDA-7BA5-D154-1040-75CB28A82266}"/>
          </ac:spMkLst>
        </pc:spChg>
        <pc:spChg chg="mod topLvl">
          <ac:chgData name="David Modrak" userId="a441ea41-a2b3-4239-bd2a-8abb7ef788d0" providerId="ADAL" clId="{8698EC01-CC0B-4DA2-8089-AEA7173C8398}" dt="2023-03-29T02:10:05.208" v="995" actId="165"/>
          <ac:spMkLst>
            <pc:docMk/>
            <pc:sldMk cId="2107433664" sldId="2145707566"/>
            <ac:spMk id="347" creationId="{1E55CD8E-8E14-A59A-50F1-D50C66AFCAA0}"/>
          </ac:spMkLst>
        </pc:spChg>
        <pc:spChg chg="mod topLvl">
          <ac:chgData name="David Modrak" userId="a441ea41-a2b3-4239-bd2a-8abb7ef788d0" providerId="ADAL" clId="{8698EC01-CC0B-4DA2-8089-AEA7173C8398}" dt="2023-03-29T02:10:05.208" v="995" actId="165"/>
          <ac:spMkLst>
            <pc:docMk/>
            <pc:sldMk cId="2107433664" sldId="2145707566"/>
            <ac:spMk id="348" creationId="{E5B65B46-0175-7006-F21B-0AAD5AC3C5D9}"/>
          </ac:spMkLst>
        </pc:spChg>
        <pc:spChg chg="mod topLvl">
          <ac:chgData name="David Modrak" userId="a441ea41-a2b3-4239-bd2a-8abb7ef788d0" providerId="ADAL" clId="{8698EC01-CC0B-4DA2-8089-AEA7173C8398}" dt="2023-03-29T02:10:05.208" v="995" actId="165"/>
          <ac:spMkLst>
            <pc:docMk/>
            <pc:sldMk cId="2107433664" sldId="2145707566"/>
            <ac:spMk id="350" creationId="{1434030B-FD96-45FF-DF69-AC18F5A6D83C}"/>
          </ac:spMkLst>
        </pc:spChg>
        <pc:spChg chg="mod topLvl">
          <ac:chgData name="David Modrak" userId="a441ea41-a2b3-4239-bd2a-8abb7ef788d0" providerId="ADAL" clId="{8698EC01-CC0B-4DA2-8089-AEA7173C8398}" dt="2023-03-29T02:10:05.208" v="995" actId="165"/>
          <ac:spMkLst>
            <pc:docMk/>
            <pc:sldMk cId="2107433664" sldId="2145707566"/>
            <ac:spMk id="351" creationId="{B4382BCA-60BF-4C80-25C5-A929EB69606C}"/>
          </ac:spMkLst>
        </pc:spChg>
        <pc:spChg chg="mod topLvl">
          <ac:chgData name="David Modrak" userId="a441ea41-a2b3-4239-bd2a-8abb7ef788d0" providerId="ADAL" clId="{8698EC01-CC0B-4DA2-8089-AEA7173C8398}" dt="2023-03-29T02:10:05.208" v="995" actId="165"/>
          <ac:spMkLst>
            <pc:docMk/>
            <pc:sldMk cId="2107433664" sldId="2145707566"/>
            <ac:spMk id="352" creationId="{53B6356E-616E-6B79-9C94-D09666020FF5}"/>
          </ac:spMkLst>
        </pc:spChg>
        <pc:spChg chg="mod topLvl">
          <ac:chgData name="David Modrak" userId="a441ea41-a2b3-4239-bd2a-8abb7ef788d0" providerId="ADAL" clId="{8698EC01-CC0B-4DA2-8089-AEA7173C8398}" dt="2023-03-29T02:10:05.208" v="995" actId="165"/>
          <ac:spMkLst>
            <pc:docMk/>
            <pc:sldMk cId="2107433664" sldId="2145707566"/>
            <ac:spMk id="353" creationId="{A40A7A9C-8206-F9D5-22AE-C7E0B220453F}"/>
          </ac:spMkLst>
        </pc:spChg>
        <pc:spChg chg="mod topLvl">
          <ac:chgData name="David Modrak" userId="a441ea41-a2b3-4239-bd2a-8abb7ef788d0" providerId="ADAL" clId="{8698EC01-CC0B-4DA2-8089-AEA7173C8398}" dt="2023-03-29T02:10:05.208" v="995" actId="165"/>
          <ac:spMkLst>
            <pc:docMk/>
            <pc:sldMk cId="2107433664" sldId="2145707566"/>
            <ac:spMk id="354" creationId="{3C4633E6-B438-4730-FA96-61E8CC53862B}"/>
          </ac:spMkLst>
        </pc:spChg>
        <pc:spChg chg="mod topLvl">
          <ac:chgData name="David Modrak" userId="a441ea41-a2b3-4239-bd2a-8abb7ef788d0" providerId="ADAL" clId="{8698EC01-CC0B-4DA2-8089-AEA7173C8398}" dt="2023-03-29T02:10:05.208" v="995" actId="165"/>
          <ac:spMkLst>
            <pc:docMk/>
            <pc:sldMk cId="2107433664" sldId="2145707566"/>
            <ac:spMk id="355" creationId="{D9E4B8BF-B130-4B81-01F4-DDCBBD8E1767}"/>
          </ac:spMkLst>
        </pc:spChg>
        <pc:spChg chg="mod topLvl">
          <ac:chgData name="David Modrak" userId="a441ea41-a2b3-4239-bd2a-8abb7ef788d0" providerId="ADAL" clId="{8698EC01-CC0B-4DA2-8089-AEA7173C8398}" dt="2023-03-29T02:10:05.208" v="995" actId="165"/>
          <ac:spMkLst>
            <pc:docMk/>
            <pc:sldMk cId="2107433664" sldId="2145707566"/>
            <ac:spMk id="356" creationId="{9BBD88F7-D88E-ECEF-83DA-35ADA40FA225}"/>
          </ac:spMkLst>
        </pc:spChg>
        <pc:spChg chg="mod topLvl">
          <ac:chgData name="David Modrak" userId="a441ea41-a2b3-4239-bd2a-8abb7ef788d0" providerId="ADAL" clId="{8698EC01-CC0B-4DA2-8089-AEA7173C8398}" dt="2023-03-29T02:10:05.208" v="995" actId="165"/>
          <ac:spMkLst>
            <pc:docMk/>
            <pc:sldMk cId="2107433664" sldId="2145707566"/>
            <ac:spMk id="357" creationId="{7AB2BB82-0812-189B-AE68-F30C66ADAB2D}"/>
          </ac:spMkLst>
        </pc:spChg>
        <pc:spChg chg="mod topLvl">
          <ac:chgData name="David Modrak" userId="a441ea41-a2b3-4239-bd2a-8abb7ef788d0" providerId="ADAL" clId="{8698EC01-CC0B-4DA2-8089-AEA7173C8398}" dt="2023-03-29T02:10:05.208" v="995" actId="165"/>
          <ac:spMkLst>
            <pc:docMk/>
            <pc:sldMk cId="2107433664" sldId="2145707566"/>
            <ac:spMk id="358" creationId="{7AA5A133-9189-F502-BF07-840C0F809CCA}"/>
          </ac:spMkLst>
        </pc:spChg>
        <pc:spChg chg="mod topLvl">
          <ac:chgData name="David Modrak" userId="a441ea41-a2b3-4239-bd2a-8abb7ef788d0" providerId="ADAL" clId="{8698EC01-CC0B-4DA2-8089-AEA7173C8398}" dt="2023-03-29T02:10:05.208" v="995" actId="165"/>
          <ac:spMkLst>
            <pc:docMk/>
            <pc:sldMk cId="2107433664" sldId="2145707566"/>
            <ac:spMk id="359" creationId="{6C155F4D-E09F-4DAC-2AA7-ECA4C71EF235}"/>
          </ac:spMkLst>
        </pc:spChg>
        <pc:spChg chg="mod topLvl">
          <ac:chgData name="David Modrak" userId="a441ea41-a2b3-4239-bd2a-8abb7ef788d0" providerId="ADAL" clId="{8698EC01-CC0B-4DA2-8089-AEA7173C8398}" dt="2023-03-29T02:10:05.208" v="995" actId="165"/>
          <ac:spMkLst>
            <pc:docMk/>
            <pc:sldMk cId="2107433664" sldId="2145707566"/>
            <ac:spMk id="360" creationId="{407412C1-1397-3928-241C-1E16656A284C}"/>
          </ac:spMkLst>
        </pc:spChg>
        <pc:spChg chg="mod topLvl">
          <ac:chgData name="David Modrak" userId="a441ea41-a2b3-4239-bd2a-8abb7ef788d0" providerId="ADAL" clId="{8698EC01-CC0B-4DA2-8089-AEA7173C8398}" dt="2023-03-29T02:10:05.208" v="995" actId="165"/>
          <ac:spMkLst>
            <pc:docMk/>
            <pc:sldMk cId="2107433664" sldId="2145707566"/>
            <ac:spMk id="361" creationId="{DA18CCD7-34C6-8343-E9B2-206328E9FA61}"/>
          </ac:spMkLst>
        </pc:spChg>
        <pc:spChg chg="mod topLvl">
          <ac:chgData name="David Modrak" userId="a441ea41-a2b3-4239-bd2a-8abb7ef788d0" providerId="ADAL" clId="{8698EC01-CC0B-4DA2-8089-AEA7173C8398}" dt="2023-03-29T02:10:05.208" v="995" actId="165"/>
          <ac:spMkLst>
            <pc:docMk/>
            <pc:sldMk cId="2107433664" sldId="2145707566"/>
            <ac:spMk id="362" creationId="{55F0FBA5-0575-4C8E-ADC2-0A0F3C0E90A7}"/>
          </ac:spMkLst>
        </pc:spChg>
        <pc:spChg chg="mod topLvl">
          <ac:chgData name="David Modrak" userId="a441ea41-a2b3-4239-bd2a-8abb7ef788d0" providerId="ADAL" clId="{8698EC01-CC0B-4DA2-8089-AEA7173C8398}" dt="2023-03-29T02:10:05.208" v="995" actId="165"/>
          <ac:spMkLst>
            <pc:docMk/>
            <pc:sldMk cId="2107433664" sldId="2145707566"/>
            <ac:spMk id="363" creationId="{6636B85E-CCA9-EF20-9E8B-9BD3F0A95CA3}"/>
          </ac:spMkLst>
        </pc:spChg>
        <pc:spChg chg="mod topLvl">
          <ac:chgData name="David Modrak" userId="a441ea41-a2b3-4239-bd2a-8abb7ef788d0" providerId="ADAL" clId="{8698EC01-CC0B-4DA2-8089-AEA7173C8398}" dt="2023-03-29T02:10:05.208" v="995" actId="165"/>
          <ac:spMkLst>
            <pc:docMk/>
            <pc:sldMk cId="2107433664" sldId="2145707566"/>
            <ac:spMk id="364" creationId="{3D3E1D71-1D09-04FC-AA39-929F689A8623}"/>
          </ac:spMkLst>
        </pc:spChg>
        <pc:spChg chg="mod topLvl">
          <ac:chgData name="David Modrak" userId="a441ea41-a2b3-4239-bd2a-8abb7ef788d0" providerId="ADAL" clId="{8698EC01-CC0B-4DA2-8089-AEA7173C8398}" dt="2023-03-29T02:10:05.208" v="995" actId="165"/>
          <ac:spMkLst>
            <pc:docMk/>
            <pc:sldMk cId="2107433664" sldId="2145707566"/>
            <ac:spMk id="365" creationId="{E06F7DA1-AEB2-F4C7-C12D-BB54C7F958EC}"/>
          </ac:spMkLst>
        </pc:spChg>
        <pc:spChg chg="mod topLvl">
          <ac:chgData name="David Modrak" userId="a441ea41-a2b3-4239-bd2a-8abb7ef788d0" providerId="ADAL" clId="{8698EC01-CC0B-4DA2-8089-AEA7173C8398}" dt="2023-03-29T02:10:05.208" v="995" actId="165"/>
          <ac:spMkLst>
            <pc:docMk/>
            <pc:sldMk cId="2107433664" sldId="2145707566"/>
            <ac:spMk id="366" creationId="{914A7D13-3AB5-4265-2558-89592F40CACD}"/>
          </ac:spMkLst>
        </pc:spChg>
        <pc:spChg chg="mod topLvl">
          <ac:chgData name="David Modrak" userId="a441ea41-a2b3-4239-bd2a-8abb7ef788d0" providerId="ADAL" clId="{8698EC01-CC0B-4DA2-8089-AEA7173C8398}" dt="2023-03-29T02:10:05.208" v="995" actId="165"/>
          <ac:spMkLst>
            <pc:docMk/>
            <pc:sldMk cId="2107433664" sldId="2145707566"/>
            <ac:spMk id="367" creationId="{9C6976CC-CAF0-EBD2-6481-93B04BBAE6D4}"/>
          </ac:spMkLst>
        </pc:spChg>
        <pc:spChg chg="mod topLvl">
          <ac:chgData name="David Modrak" userId="a441ea41-a2b3-4239-bd2a-8abb7ef788d0" providerId="ADAL" clId="{8698EC01-CC0B-4DA2-8089-AEA7173C8398}" dt="2023-03-29T02:10:05.208" v="995" actId="165"/>
          <ac:spMkLst>
            <pc:docMk/>
            <pc:sldMk cId="2107433664" sldId="2145707566"/>
            <ac:spMk id="368" creationId="{DC6182CF-5ED1-4685-0497-4C989F4316F2}"/>
          </ac:spMkLst>
        </pc:spChg>
        <pc:spChg chg="mod topLvl">
          <ac:chgData name="David Modrak" userId="a441ea41-a2b3-4239-bd2a-8abb7ef788d0" providerId="ADAL" clId="{8698EC01-CC0B-4DA2-8089-AEA7173C8398}" dt="2023-03-29T02:10:05.208" v="995" actId="165"/>
          <ac:spMkLst>
            <pc:docMk/>
            <pc:sldMk cId="2107433664" sldId="2145707566"/>
            <ac:spMk id="369" creationId="{57700272-20F5-E3AC-6EB9-B356127EB3D1}"/>
          </ac:spMkLst>
        </pc:spChg>
        <pc:spChg chg="mod topLvl">
          <ac:chgData name="David Modrak" userId="a441ea41-a2b3-4239-bd2a-8abb7ef788d0" providerId="ADAL" clId="{8698EC01-CC0B-4DA2-8089-AEA7173C8398}" dt="2023-03-29T02:10:05.208" v="995" actId="165"/>
          <ac:spMkLst>
            <pc:docMk/>
            <pc:sldMk cId="2107433664" sldId="2145707566"/>
            <ac:spMk id="370" creationId="{929EDCD7-7E5B-BB97-74C2-1289B1F9FDBF}"/>
          </ac:spMkLst>
        </pc:spChg>
        <pc:spChg chg="mod topLvl">
          <ac:chgData name="David Modrak" userId="a441ea41-a2b3-4239-bd2a-8abb7ef788d0" providerId="ADAL" clId="{8698EC01-CC0B-4DA2-8089-AEA7173C8398}" dt="2023-03-29T02:10:05.208" v="995" actId="165"/>
          <ac:spMkLst>
            <pc:docMk/>
            <pc:sldMk cId="2107433664" sldId="2145707566"/>
            <ac:spMk id="371" creationId="{CB5B90E5-3DA8-C136-D405-14948BFAED1C}"/>
          </ac:spMkLst>
        </pc:spChg>
        <pc:spChg chg="mod topLvl">
          <ac:chgData name="David Modrak" userId="a441ea41-a2b3-4239-bd2a-8abb7ef788d0" providerId="ADAL" clId="{8698EC01-CC0B-4DA2-8089-AEA7173C8398}" dt="2023-03-29T02:10:05.208" v="995" actId="165"/>
          <ac:spMkLst>
            <pc:docMk/>
            <pc:sldMk cId="2107433664" sldId="2145707566"/>
            <ac:spMk id="372" creationId="{1EE9214E-12E7-B58F-E733-879BF265A707}"/>
          </ac:spMkLst>
        </pc:spChg>
        <pc:spChg chg="mod topLvl">
          <ac:chgData name="David Modrak" userId="a441ea41-a2b3-4239-bd2a-8abb7ef788d0" providerId="ADAL" clId="{8698EC01-CC0B-4DA2-8089-AEA7173C8398}" dt="2023-03-29T02:10:05.208" v="995" actId="165"/>
          <ac:spMkLst>
            <pc:docMk/>
            <pc:sldMk cId="2107433664" sldId="2145707566"/>
            <ac:spMk id="373" creationId="{3EE7E398-760B-D06C-7ED9-74835320D917}"/>
          </ac:spMkLst>
        </pc:spChg>
        <pc:spChg chg="mod topLvl">
          <ac:chgData name="David Modrak" userId="a441ea41-a2b3-4239-bd2a-8abb7ef788d0" providerId="ADAL" clId="{8698EC01-CC0B-4DA2-8089-AEA7173C8398}" dt="2023-03-29T02:10:05.208" v="995" actId="165"/>
          <ac:spMkLst>
            <pc:docMk/>
            <pc:sldMk cId="2107433664" sldId="2145707566"/>
            <ac:spMk id="374" creationId="{F1E6AB3F-BBDD-0098-987D-A143D4BDBEE6}"/>
          </ac:spMkLst>
        </pc:spChg>
        <pc:spChg chg="mod topLvl">
          <ac:chgData name="David Modrak" userId="a441ea41-a2b3-4239-bd2a-8abb7ef788d0" providerId="ADAL" clId="{8698EC01-CC0B-4DA2-8089-AEA7173C8398}" dt="2023-03-29T02:10:05.208" v="995" actId="165"/>
          <ac:spMkLst>
            <pc:docMk/>
            <pc:sldMk cId="2107433664" sldId="2145707566"/>
            <ac:spMk id="375" creationId="{36A2C1F8-DFDE-8B55-03A4-92247A4986AC}"/>
          </ac:spMkLst>
        </pc:spChg>
        <pc:spChg chg="mod topLvl">
          <ac:chgData name="David Modrak" userId="a441ea41-a2b3-4239-bd2a-8abb7ef788d0" providerId="ADAL" clId="{8698EC01-CC0B-4DA2-8089-AEA7173C8398}" dt="2023-03-29T02:10:05.208" v="995" actId="165"/>
          <ac:spMkLst>
            <pc:docMk/>
            <pc:sldMk cId="2107433664" sldId="2145707566"/>
            <ac:spMk id="376" creationId="{8570B33E-DDDA-CD83-3C34-F5223EE872F3}"/>
          </ac:spMkLst>
        </pc:spChg>
        <pc:spChg chg="mod topLvl">
          <ac:chgData name="David Modrak" userId="a441ea41-a2b3-4239-bd2a-8abb7ef788d0" providerId="ADAL" clId="{8698EC01-CC0B-4DA2-8089-AEA7173C8398}" dt="2023-03-29T02:10:05.208" v="995" actId="165"/>
          <ac:spMkLst>
            <pc:docMk/>
            <pc:sldMk cId="2107433664" sldId="2145707566"/>
            <ac:spMk id="377" creationId="{17C82C05-DA8B-32D0-0567-6E6A46FFB6FD}"/>
          </ac:spMkLst>
        </pc:spChg>
        <pc:spChg chg="mod topLvl">
          <ac:chgData name="David Modrak" userId="a441ea41-a2b3-4239-bd2a-8abb7ef788d0" providerId="ADAL" clId="{8698EC01-CC0B-4DA2-8089-AEA7173C8398}" dt="2023-03-29T02:10:05.208" v="995" actId="165"/>
          <ac:spMkLst>
            <pc:docMk/>
            <pc:sldMk cId="2107433664" sldId="2145707566"/>
            <ac:spMk id="378" creationId="{59320D87-03C7-A938-5B8D-B0D06454DCF8}"/>
          </ac:spMkLst>
        </pc:spChg>
        <pc:spChg chg="mod topLvl">
          <ac:chgData name="David Modrak" userId="a441ea41-a2b3-4239-bd2a-8abb7ef788d0" providerId="ADAL" clId="{8698EC01-CC0B-4DA2-8089-AEA7173C8398}" dt="2023-03-29T02:10:05.208" v="995" actId="165"/>
          <ac:spMkLst>
            <pc:docMk/>
            <pc:sldMk cId="2107433664" sldId="2145707566"/>
            <ac:spMk id="379" creationId="{5115D6B5-B284-C380-7E3A-CA9B998F83B7}"/>
          </ac:spMkLst>
        </pc:spChg>
        <pc:spChg chg="mod topLvl">
          <ac:chgData name="David Modrak" userId="a441ea41-a2b3-4239-bd2a-8abb7ef788d0" providerId="ADAL" clId="{8698EC01-CC0B-4DA2-8089-AEA7173C8398}" dt="2023-03-29T02:10:05.208" v="995" actId="165"/>
          <ac:spMkLst>
            <pc:docMk/>
            <pc:sldMk cId="2107433664" sldId="2145707566"/>
            <ac:spMk id="380" creationId="{57C06544-B920-5AA4-69B4-0E5DDC57EB62}"/>
          </ac:spMkLst>
        </pc:spChg>
        <pc:spChg chg="mod topLvl">
          <ac:chgData name="David Modrak" userId="a441ea41-a2b3-4239-bd2a-8abb7ef788d0" providerId="ADAL" clId="{8698EC01-CC0B-4DA2-8089-AEA7173C8398}" dt="2023-03-29T02:10:05.208" v="995" actId="165"/>
          <ac:spMkLst>
            <pc:docMk/>
            <pc:sldMk cId="2107433664" sldId="2145707566"/>
            <ac:spMk id="381" creationId="{76C4723B-C396-99A6-EDF4-5F0635EEE315}"/>
          </ac:spMkLst>
        </pc:spChg>
        <pc:spChg chg="mod topLvl">
          <ac:chgData name="David Modrak" userId="a441ea41-a2b3-4239-bd2a-8abb7ef788d0" providerId="ADAL" clId="{8698EC01-CC0B-4DA2-8089-AEA7173C8398}" dt="2023-03-29T02:10:05.208" v="995" actId="165"/>
          <ac:spMkLst>
            <pc:docMk/>
            <pc:sldMk cId="2107433664" sldId="2145707566"/>
            <ac:spMk id="382" creationId="{311551EE-C2FA-E1BE-FCDD-15790CD8A303}"/>
          </ac:spMkLst>
        </pc:spChg>
        <pc:spChg chg="mod topLvl">
          <ac:chgData name="David Modrak" userId="a441ea41-a2b3-4239-bd2a-8abb7ef788d0" providerId="ADAL" clId="{8698EC01-CC0B-4DA2-8089-AEA7173C8398}" dt="2023-03-29T02:10:05.208" v="995" actId="165"/>
          <ac:spMkLst>
            <pc:docMk/>
            <pc:sldMk cId="2107433664" sldId="2145707566"/>
            <ac:spMk id="383" creationId="{4992AEFB-FB2D-A58C-B36D-08745573EC51}"/>
          </ac:spMkLst>
        </pc:spChg>
        <pc:spChg chg="mod topLvl">
          <ac:chgData name="David Modrak" userId="a441ea41-a2b3-4239-bd2a-8abb7ef788d0" providerId="ADAL" clId="{8698EC01-CC0B-4DA2-8089-AEA7173C8398}" dt="2023-03-29T02:10:05.208" v="995" actId="165"/>
          <ac:spMkLst>
            <pc:docMk/>
            <pc:sldMk cId="2107433664" sldId="2145707566"/>
            <ac:spMk id="384" creationId="{86F87206-0B62-276F-94D9-C0387FE08E76}"/>
          </ac:spMkLst>
        </pc:spChg>
        <pc:spChg chg="mod topLvl">
          <ac:chgData name="David Modrak" userId="a441ea41-a2b3-4239-bd2a-8abb7ef788d0" providerId="ADAL" clId="{8698EC01-CC0B-4DA2-8089-AEA7173C8398}" dt="2023-03-29T02:10:05.208" v="995" actId="165"/>
          <ac:spMkLst>
            <pc:docMk/>
            <pc:sldMk cId="2107433664" sldId="2145707566"/>
            <ac:spMk id="385" creationId="{D11442C5-2C90-427B-94BB-21CFBAB2381F}"/>
          </ac:spMkLst>
        </pc:spChg>
        <pc:spChg chg="mod topLvl">
          <ac:chgData name="David Modrak" userId="a441ea41-a2b3-4239-bd2a-8abb7ef788d0" providerId="ADAL" clId="{8698EC01-CC0B-4DA2-8089-AEA7173C8398}" dt="2023-03-29T02:10:05.208" v="995" actId="165"/>
          <ac:spMkLst>
            <pc:docMk/>
            <pc:sldMk cId="2107433664" sldId="2145707566"/>
            <ac:spMk id="386" creationId="{2F36F773-549E-9F4E-16CF-4A0AAC30D612}"/>
          </ac:spMkLst>
        </pc:spChg>
        <pc:spChg chg="mod topLvl">
          <ac:chgData name="David Modrak" userId="a441ea41-a2b3-4239-bd2a-8abb7ef788d0" providerId="ADAL" clId="{8698EC01-CC0B-4DA2-8089-AEA7173C8398}" dt="2023-03-29T02:10:05.208" v="995" actId="165"/>
          <ac:spMkLst>
            <pc:docMk/>
            <pc:sldMk cId="2107433664" sldId="2145707566"/>
            <ac:spMk id="387" creationId="{E785E912-F5D2-E714-3E9D-961778EF55CC}"/>
          </ac:spMkLst>
        </pc:spChg>
        <pc:spChg chg="mod topLvl">
          <ac:chgData name="David Modrak" userId="a441ea41-a2b3-4239-bd2a-8abb7ef788d0" providerId="ADAL" clId="{8698EC01-CC0B-4DA2-8089-AEA7173C8398}" dt="2023-03-29T02:10:05.208" v="995" actId="165"/>
          <ac:spMkLst>
            <pc:docMk/>
            <pc:sldMk cId="2107433664" sldId="2145707566"/>
            <ac:spMk id="388" creationId="{6FB8DEB3-90A0-2387-2FE7-F5C7D7F7375D}"/>
          </ac:spMkLst>
        </pc:spChg>
        <pc:spChg chg="mod topLvl">
          <ac:chgData name="David Modrak" userId="a441ea41-a2b3-4239-bd2a-8abb7ef788d0" providerId="ADAL" clId="{8698EC01-CC0B-4DA2-8089-AEA7173C8398}" dt="2023-03-29T02:10:05.208" v="995" actId="165"/>
          <ac:spMkLst>
            <pc:docMk/>
            <pc:sldMk cId="2107433664" sldId="2145707566"/>
            <ac:spMk id="389" creationId="{CCC517E3-F5A4-CC40-4E5E-AD61037E690C}"/>
          </ac:spMkLst>
        </pc:spChg>
        <pc:spChg chg="mod topLvl">
          <ac:chgData name="David Modrak" userId="a441ea41-a2b3-4239-bd2a-8abb7ef788d0" providerId="ADAL" clId="{8698EC01-CC0B-4DA2-8089-AEA7173C8398}" dt="2023-03-29T02:10:05.208" v="995" actId="165"/>
          <ac:spMkLst>
            <pc:docMk/>
            <pc:sldMk cId="2107433664" sldId="2145707566"/>
            <ac:spMk id="390" creationId="{DFA472FC-8923-84BD-38F4-3116775E7F1E}"/>
          </ac:spMkLst>
        </pc:spChg>
        <pc:spChg chg="mod topLvl">
          <ac:chgData name="David Modrak" userId="a441ea41-a2b3-4239-bd2a-8abb7ef788d0" providerId="ADAL" clId="{8698EC01-CC0B-4DA2-8089-AEA7173C8398}" dt="2023-03-29T02:10:05.208" v="995" actId="165"/>
          <ac:spMkLst>
            <pc:docMk/>
            <pc:sldMk cId="2107433664" sldId="2145707566"/>
            <ac:spMk id="391" creationId="{7C988191-6B9D-49C9-3877-EBDC77C424E5}"/>
          </ac:spMkLst>
        </pc:spChg>
        <pc:spChg chg="mod topLvl">
          <ac:chgData name="David Modrak" userId="a441ea41-a2b3-4239-bd2a-8abb7ef788d0" providerId="ADAL" clId="{8698EC01-CC0B-4DA2-8089-AEA7173C8398}" dt="2023-03-29T02:10:05.208" v="995" actId="165"/>
          <ac:spMkLst>
            <pc:docMk/>
            <pc:sldMk cId="2107433664" sldId="2145707566"/>
            <ac:spMk id="392" creationId="{0D1CE218-7059-49D8-EE67-8CF6814DDFC8}"/>
          </ac:spMkLst>
        </pc:spChg>
        <pc:spChg chg="mod topLvl">
          <ac:chgData name="David Modrak" userId="a441ea41-a2b3-4239-bd2a-8abb7ef788d0" providerId="ADAL" clId="{8698EC01-CC0B-4DA2-8089-AEA7173C8398}" dt="2023-03-29T02:10:05.208" v="995" actId="165"/>
          <ac:spMkLst>
            <pc:docMk/>
            <pc:sldMk cId="2107433664" sldId="2145707566"/>
            <ac:spMk id="393" creationId="{04056A98-0D61-C13E-72B6-50DC202BDB10}"/>
          </ac:spMkLst>
        </pc:spChg>
        <pc:spChg chg="mod topLvl">
          <ac:chgData name="David Modrak" userId="a441ea41-a2b3-4239-bd2a-8abb7ef788d0" providerId="ADAL" clId="{8698EC01-CC0B-4DA2-8089-AEA7173C8398}" dt="2023-03-29T02:10:05.208" v="995" actId="165"/>
          <ac:spMkLst>
            <pc:docMk/>
            <pc:sldMk cId="2107433664" sldId="2145707566"/>
            <ac:spMk id="394" creationId="{C6971FFD-A1D8-5995-5A01-107742DF44C9}"/>
          </ac:spMkLst>
        </pc:spChg>
        <pc:spChg chg="mod topLvl">
          <ac:chgData name="David Modrak" userId="a441ea41-a2b3-4239-bd2a-8abb7ef788d0" providerId="ADAL" clId="{8698EC01-CC0B-4DA2-8089-AEA7173C8398}" dt="2023-03-29T02:10:05.208" v="995" actId="165"/>
          <ac:spMkLst>
            <pc:docMk/>
            <pc:sldMk cId="2107433664" sldId="2145707566"/>
            <ac:spMk id="395" creationId="{A6214335-9AE3-5A1B-B8D8-53CDD53CD462}"/>
          </ac:spMkLst>
        </pc:spChg>
        <pc:spChg chg="mod topLvl">
          <ac:chgData name="David Modrak" userId="a441ea41-a2b3-4239-bd2a-8abb7ef788d0" providerId="ADAL" clId="{8698EC01-CC0B-4DA2-8089-AEA7173C8398}" dt="2023-03-29T02:10:05.208" v="995" actId="165"/>
          <ac:spMkLst>
            <pc:docMk/>
            <pc:sldMk cId="2107433664" sldId="2145707566"/>
            <ac:spMk id="396" creationId="{BB03B7AA-BA97-DC6D-317A-5EAFAB0000C7}"/>
          </ac:spMkLst>
        </pc:spChg>
        <pc:spChg chg="mod topLvl">
          <ac:chgData name="David Modrak" userId="a441ea41-a2b3-4239-bd2a-8abb7ef788d0" providerId="ADAL" clId="{8698EC01-CC0B-4DA2-8089-AEA7173C8398}" dt="2023-03-29T02:10:05.208" v="995" actId="165"/>
          <ac:spMkLst>
            <pc:docMk/>
            <pc:sldMk cId="2107433664" sldId="2145707566"/>
            <ac:spMk id="397" creationId="{B6EE8BD4-FBBB-1FC1-007D-782E33B22DB0}"/>
          </ac:spMkLst>
        </pc:spChg>
        <pc:spChg chg="mod topLvl">
          <ac:chgData name="David Modrak" userId="a441ea41-a2b3-4239-bd2a-8abb7ef788d0" providerId="ADAL" clId="{8698EC01-CC0B-4DA2-8089-AEA7173C8398}" dt="2023-03-29T02:10:05.208" v="995" actId="165"/>
          <ac:spMkLst>
            <pc:docMk/>
            <pc:sldMk cId="2107433664" sldId="2145707566"/>
            <ac:spMk id="398" creationId="{109A65B9-0F90-7BEE-3AAE-BFBF78DB21DC}"/>
          </ac:spMkLst>
        </pc:spChg>
        <pc:spChg chg="mod topLvl">
          <ac:chgData name="David Modrak" userId="a441ea41-a2b3-4239-bd2a-8abb7ef788d0" providerId="ADAL" clId="{8698EC01-CC0B-4DA2-8089-AEA7173C8398}" dt="2023-03-29T02:10:05.208" v="995" actId="165"/>
          <ac:spMkLst>
            <pc:docMk/>
            <pc:sldMk cId="2107433664" sldId="2145707566"/>
            <ac:spMk id="399" creationId="{4740FB28-62CC-653C-62DF-6CD0AD7161AC}"/>
          </ac:spMkLst>
        </pc:spChg>
        <pc:spChg chg="mod topLvl">
          <ac:chgData name="David Modrak" userId="a441ea41-a2b3-4239-bd2a-8abb7ef788d0" providerId="ADAL" clId="{8698EC01-CC0B-4DA2-8089-AEA7173C8398}" dt="2023-03-29T02:10:05.208" v="995" actId="165"/>
          <ac:spMkLst>
            <pc:docMk/>
            <pc:sldMk cId="2107433664" sldId="2145707566"/>
            <ac:spMk id="400" creationId="{1B099539-6314-389C-BFB7-50863A8CECAC}"/>
          </ac:spMkLst>
        </pc:spChg>
        <pc:spChg chg="mod topLvl">
          <ac:chgData name="David Modrak" userId="a441ea41-a2b3-4239-bd2a-8abb7ef788d0" providerId="ADAL" clId="{8698EC01-CC0B-4DA2-8089-AEA7173C8398}" dt="2023-03-29T02:10:05.208" v="995" actId="165"/>
          <ac:spMkLst>
            <pc:docMk/>
            <pc:sldMk cId="2107433664" sldId="2145707566"/>
            <ac:spMk id="401" creationId="{721C4938-3200-1BF3-6F55-B9C3ECB4F3CD}"/>
          </ac:spMkLst>
        </pc:spChg>
        <pc:spChg chg="mod topLvl">
          <ac:chgData name="David Modrak" userId="a441ea41-a2b3-4239-bd2a-8abb7ef788d0" providerId="ADAL" clId="{8698EC01-CC0B-4DA2-8089-AEA7173C8398}" dt="2023-03-29T02:10:05.208" v="995" actId="165"/>
          <ac:spMkLst>
            <pc:docMk/>
            <pc:sldMk cId="2107433664" sldId="2145707566"/>
            <ac:spMk id="402" creationId="{5DA7A841-430A-59BD-B96B-D5B972B0638F}"/>
          </ac:spMkLst>
        </pc:spChg>
        <pc:spChg chg="mod topLvl">
          <ac:chgData name="David Modrak" userId="a441ea41-a2b3-4239-bd2a-8abb7ef788d0" providerId="ADAL" clId="{8698EC01-CC0B-4DA2-8089-AEA7173C8398}" dt="2023-03-29T02:10:05.208" v="995" actId="165"/>
          <ac:spMkLst>
            <pc:docMk/>
            <pc:sldMk cId="2107433664" sldId="2145707566"/>
            <ac:spMk id="403" creationId="{C07461AE-AA1C-1801-593D-AD8E58D727AE}"/>
          </ac:spMkLst>
        </pc:spChg>
        <pc:spChg chg="mod topLvl">
          <ac:chgData name="David Modrak" userId="a441ea41-a2b3-4239-bd2a-8abb7ef788d0" providerId="ADAL" clId="{8698EC01-CC0B-4DA2-8089-AEA7173C8398}" dt="2023-03-29T02:10:05.208" v="995" actId="165"/>
          <ac:spMkLst>
            <pc:docMk/>
            <pc:sldMk cId="2107433664" sldId="2145707566"/>
            <ac:spMk id="404" creationId="{79C6E5D5-EC9F-4270-DDF4-79567B4F85F6}"/>
          </ac:spMkLst>
        </pc:spChg>
        <pc:spChg chg="mod topLvl">
          <ac:chgData name="David Modrak" userId="a441ea41-a2b3-4239-bd2a-8abb7ef788d0" providerId="ADAL" clId="{8698EC01-CC0B-4DA2-8089-AEA7173C8398}" dt="2023-03-29T02:10:05.208" v="995" actId="165"/>
          <ac:spMkLst>
            <pc:docMk/>
            <pc:sldMk cId="2107433664" sldId="2145707566"/>
            <ac:spMk id="405" creationId="{643F3EB8-D4E4-6C15-DC3A-98473A9B7AFC}"/>
          </ac:spMkLst>
        </pc:spChg>
        <pc:spChg chg="mod topLvl">
          <ac:chgData name="David Modrak" userId="a441ea41-a2b3-4239-bd2a-8abb7ef788d0" providerId="ADAL" clId="{8698EC01-CC0B-4DA2-8089-AEA7173C8398}" dt="2023-03-29T02:10:05.208" v="995" actId="165"/>
          <ac:spMkLst>
            <pc:docMk/>
            <pc:sldMk cId="2107433664" sldId="2145707566"/>
            <ac:spMk id="406" creationId="{FDB6EF48-F145-C651-8EAF-5B4C47C0C08E}"/>
          </ac:spMkLst>
        </pc:spChg>
        <pc:spChg chg="mod topLvl">
          <ac:chgData name="David Modrak" userId="a441ea41-a2b3-4239-bd2a-8abb7ef788d0" providerId="ADAL" clId="{8698EC01-CC0B-4DA2-8089-AEA7173C8398}" dt="2023-03-29T02:10:05.208" v="995" actId="165"/>
          <ac:spMkLst>
            <pc:docMk/>
            <pc:sldMk cId="2107433664" sldId="2145707566"/>
            <ac:spMk id="407" creationId="{669C33FE-1E37-E463-EC05-549913E28E0B}"/>
          </ac:spMkLst>
        </pc:spChg>
        <pc:spChg chg="mod topLvl">
          <ac:chgData name="David Modrak" userId="a441ea41-a2b3-4239-bd2a-8abb7ef788d0" providerId="ADAL" clId="{8698EC01-CC0B-4DA2-8089-AEA7173C8398}" dt="2023-03-29T02:10:05.208" v="995" actId="165"/>
          <ac:spMkLst>
            <pc:docMk/>
            <pc:sldMk cId="2107433664" sldId="2145707566"/>
            <ac:spMk id="408" creationId="{84980225-18E4-892B-4DC2-9F2AFF1FF97C}"/>
          </ac:spMkLst>
        </pc:spChg>
        <pc:spChg chg="mod topLvl">
          <ac:chgData name="David Modrak" userId="a441ea41-a2b3-4239-bd2a-8abb7ef788d0" providerId="ADAL" clId="{8698EC01-CC0B-4DA2-8089-AEA7173C8398}" dt="2023-03-29T02:10:05.208" v="995" actId="165"/>
          <ac:spMkLst>
            <pc:docMk/>
            <pc:sldMk cId="2107433664" sldId="2145707566"/>
            <ac:spMk id="409" creationId="{2A8868B6-1837-FB0F-E6B4-F5FEDFBA99B3}"/>
          </ac:spMkLst>
        </pc:spChg>
        <pc:spChg chg="mod topLvl">
          <ac:chgData name="David Modrak" userId="a441ea41-a2b3-4239-bd2a-8abb7ef788d0" providerId="ADAL" clId="{8698EC01-CC0B-4DA2-8089-AEA7173C8398}" dt="2023-03-29T02:10:05.208" v="995" actId="165"/>
          <ac:spMkLst>
            <pc:docMk/>
            <pc:sldMk cId="2107433664" sldId="2145707566"/>
            <ac:spMk id="410" creationId="{C9A26A6A-2E61-AF45-A721-1F50BBA20ABC}"/>
          </ac:spMkLst>
        </pc:spChg>
        <pc:spChg chg="mod topLvl">
          <ac:chgData name="David Modrak" userId="a441ea41-a2b3-4239-bd2a-8abb7ef788d0" providerId="ADAL" clId="{8698EC01-CC0B-4DA2-8089-AEA7173C8398}" dt="2023-03-29T02:10:05.208" v="995" actId="165"/>
          <ac:spMkLst>
            <pc:docMk/>
            <pc:sldMk cId="2107433664" sldId="2145707566"/>
            <ac:spMk id="411" creationId="{79D2877B-35FF-23AB-DE4E-47EFE9AFF832}"/>
          </ac:spMkLst>
        </pc:spChg>
        <pc:spChg chg="mod topLvl">
          <ac:chgData name="David Modrak" userId="a441ea41-a2b3-4239-bd2a-8abb7ef788d0" providerId="ADAL" clId="{8698EC01-CC0B-4DA2-8089-AEA7173C8398}" dt="2023-03-29T02:10:05.208" v="995" actId="165"/>
          <ac:spMkLst>
            <pc:docMk/>
            <pc:sldMk cId="2107433664" sldId="2145707566"/>
            <ac:spMk id="412" creationId="{478C7C55-486A-3423-2375-124E431CC52D}"/>
          </ac:spMkLst>
        </pc:spChg>
        <pc:spChg chg="mod topLvl">
          <ac:chgData name="David Modrak" userId="a441ea41-a2b3-4239-bd2a-8abb7ef788d0" providerId="ADAL" clId="{8698EC01-CC0B-4DA2-8089-AEA7173C8398}" dt="2023-03-29T02:10:05.208" v="995" actId="165"/>
          <ac:spMkLst>
            <pc:docMk/>
            <pc:sldMk cId="2107433664" sldId="2145707566"/>
            <ac:spMk id="413" creationId="{01425995-FBCE-6A65-73D1-83B3CBE5C815}"/>
          </ac:spMkLst>
        </pc:spChg>
        <pc:spChg chg="mod topLvl">
          <ac:chgData name="David Modrak" userId="a441ea41-a2b3-4239-bd2a-8abb7ef788d0" providerId="ADAL" clId="{8698EC01-CC0B-4DA2-8089-AEA7173C8398}" dt="2023-03-29T02:10:05.208" v="995" actId="165"/>
          <ac:spMkLst>
            <pc:docMk/>
            <pc:sldMk cId="2107433664" sldId="2145707566"/>
            <ac:spMk id="414" creationId="{B388C75D-52AD-0E38-C777-E69B68A21FAB}"/>
          </ac:spMkLst>
        </pc:spChg>
        <pc:spChg chg="mod">
          <ac:chgData name="David Modrak" userId="a441ea41-a2b3-4239-bd2a-8abb7ef788d0" providerId="ADAL" clId="{8698EC01-CC0B-4DA2-8089-AEA7173C8398}" dt="2023-03-29T02:10:05.208" v="995" actId="165"/>
          <ac:spMkLst>
            <pc:docMk/>
            <pc:sldMk cId="2107433664" sldId="2145707566"/>
            <ac:spMk id="415" creationId="{064206D0-4845-5F73-BB43-B7F92769FBF9}"/>
          </ac:spMkLst>
        </pc:spChg>
        <pc:spChg chg="mod">
          <ac:chgData name="David Modrak" userId="a441ea41-a2b3-4239-bd2a-8abb7ef788d0" providerId="ADAL" clId="{8698EC01-CC0B-4DA2-8089-AEA7173C8398}" dt="2023-03-29T02:10:05.208" v="995" actId="165"/>
          <ac:spMkLst>
            <pc:docMk/>
            <pc:sldMk cId="2107433664" sldId="2145707566"/>
            <ac:spMk id="416" creationId="{F9742BE7-F616-F4A6-425B-E6A2C755B2E0}"/>
          </ac:spMkLst>
        </pc:spChg>
        <pc:spChg chg="mod">
          <ac:chgData name="David Modrak" userId="a441ea41-a2b3-4239-bd2a-8abb7ef788d0" providerId="ADAL" clId="{8698EC01-CC0B-4DA2-8089-AEA7173C8398}" dt="2023-03-29T02:10:05.208" v="995" actId="165"/>
          <ac:spMkLst>
            <pc:docMk/>
            <pc:sldMk cId="2107433664" sldId="2145707566"/>
            <ac:spMk id="417" creationId="{634269CB-D4EE-F2B7-AC43-28FFE5F860A4}"/>
          </ac:spMkLst>
        </pc:spChg>
        <pc:spChg chg="mod">
          <ac:chgData name="David Modrak" userId="a441ea41-a2b3-4239-bd2a-8abb7ef788d0" providerId="ADAL" clId="{8698EC01-CC0B-4DA2-8089-AEA7173C8398}" dt="2023-03-29T02:10:05.208" v="995" actId="165"/>
          <ac:spMkLst>
            <pc:docMk/>
            <pc:sldMk cId="2107433664" sldId="2145707566"/>
            <ac:spMk id="418" creationId="{06AD4E87-C154-6286-44BC-B86881F77574}"/>
          </ac:spMkLst>
        </pc:spChg>
        <pc:spChg chg="mod">
          <ac:chgData name="David Modrak" userId="a441ea41-a2b3-4239-bd2a-8abb7ef788d0" providerId="ADAL" clId="{8698EC01-CC0B-4DA2-8089-AEA7173C8398}" dt="2023-03-29T02:10:05.208" v="995" actId="165"/>
          <ac:spMkLst>
            <pc:docMk/>
            <pc:sldMk cId="2107433664" sldId="2145707566"/>
            <ac:spMk id="419" creationId="{C4402F4E-22A5-7E73-98ED-3EE57B0DACF7}"/>
          </ac:spMkLst>
        </pc:spChg>
        <pc:spChg chg="mod">
          <ac:chgData name="David Modrak" userId="a441ea41-a2b3-4239-bd2a-8abb7ef788d0" providerId="ADAL" clId="{8698EC01-CC0B-4DA2-8089-AEA7173C8398}" dt="2023-03-29T02:10:05.208" v="995" actId="165"/>
          <ac:spMkLst>
            <pc:docMk/>
            <pc:sldMk cId="2107433664" sldId="2145707566"/>
            <ac:spMk id="420" creationId="{16091C15-CC7B-FD3A-2BBF-252F5CCE6E6A}"/>
          </ac:spMkLst>
        </pc:spChg>
        <pc:spChg chg="mod">
          <ac:chgData name="David Modrak" userId="a441ea41-a2b3-4239-bd2a-8abb7ef788d0" providerId="ADAL" clId="{8698EC01-CC0B-4DA2-8089-AEA7173C8398}" dt="2023-03-29T02:10:05.208" v="995" actId="165"/>
          <ac:spMkLst>
            <pc:docMk/>
            <pc:sldMk cId="2107433664" sldId="2145707566"/>
            <ac:spMk id="421" creationId="{AF4513C1-A109-6D85-0C0C-C25C57F152C8}"/>
          </ac:spMkLst>
        </pc:spChg>
        <pc:spChg chg="mod">
          <ac:chgData name="David Modrak" userId="a441ea41-a2b3-4239-bd2a-8abb7ef788d0" providerId="ADAL" clId="{8698EC01-CC0B-4DA2-8089-AEA7173C8398}" dt="2023-03-29T02:10:05.208" v="995" actId="165"/>
          <ac:spMkLst>
            <pc:docMk/>
            <pc:sldMk cId="2107433664" sldId="2145707566"/>
            <ac:spMk id="422" creationId="{A5000B4F-EC2F-0E9F-C481-803E4513516B}"/>
          </ac:spMkLst>
        </pc:spChg>
        <pc:spChg chg="mod">
          <ac:chgData name="David Modrak" userId="a441ea41-a2b3-4239-bd2a-8abb7ef788d0" providerId="ADAL" clId="{8698EC01-CC0B-4DA2-8089-AEA7173C8398}" dt="2023-03-29T02:10:05.208" v="995" actId="165"/>
          <ac:spMkLst>
            <pc:docMk/>
            <pc:sldMk cId="2107433664" sldId="2145707566"/>
            <ac:spMk id="423" creationId="{6617A4A6-5656-08BE-2963-2CD570FFB110}"/>
          </ac:spMkLst>
        </pc:spChg>
        <pc:spChg chg="mod">
          <ac:chgData name="David Modrak" userId="a441ea41-a2b3-4239-bd2a-8abb7ef788d0" providerId="ADAL" clId="{8698EC01-CC0B-4DA2-8089-AEA7173C8398}" dt="2023-03-29T02:10:05.208" v="995" actId="165"/>
          <ac:spMkLst>
            <pc:docMk/>
            <pc:sldMk cId="2107433664" sldId="2145707566"/>
            <ac:spMk id="424" creationId="{E7E660CE-0ADC-06BA-52FD-389D651C8FAE}"/>
          </ac:spMkLst>
        </pc:spChg>
        <pc:spChg chg="mod">
          <ac:chgData name="David Modrak" userId="a441ea41-a2b3-4239-bd2a-8abb7ef788d0" providerId="ADAL" clId="{8698EC01-CC0B-4DA2-8089-AEA7173C8398}" dt="2023-03-29T02:10:05.208" v="995" actId="165"/>
          <ac:spMkLst>
            <pc:docMk/>
            <pc:sldMk cId="2107433664" sldId="2145707566"/>
            <ac:spMk id="425" creationId="{9402F7D1-1CC7-D16C-B022-5352DAC10E57}"/>
          </ac:spMkLst>
        </pc:spChg>
        <pc:spChg chg="mod">
          <ac:chgData name="David Modrak" userId="a441ea41-a2b3-4239-bd2a-8abb7ef788d0" providerId="ADAL" clId="{8698EC01-CC0B-4DA2-8089-AEA7173C8398}" dt="2023-03-29T02:10:05.208" v="995" actId="165"/>
          <ac:spMkLst>
            <pc:docMk/>
            <pc:sldMk cId="2107433664" sldId="2145707566"/>
            <ac:spMk id="426" creationId="{5F0AF97B-1FEA-FE13-DECC-50F902B68ECC}"/>
          </ac:spMkLst>
        </pc:spChg>
        <pc:spChg chg="mod">
          <ac:chgData name="David Modrak" userId="a441ea41-a2b3-4239-bd2a-8abb7ef788d0" providerId="ADAL" clId="{8698EC01-CC0B-4DA2-8089-AEA7173C8398}" dt="2023-03-29T02:10:05.208" v="995" actId="165"/>
          <ac:spMkLst>
            <pc:docMk/>
            <pc:sldMk cId="2107433664" sldId="2145707566"/>
            <ac:spMk id="427" creationId="{503E0B04-D3A1-8503-97BF-1246015509E5}"/>
          </ac:spMkLst>
        </pc:spChg>
        <pc:spChg chg="mod">
          <ac:chgData name="David Modrak" userId="a441ea41-a2b3-4239-bd2a-8abb7ef788d0" providerId="ADAL" clId="{8698EC01-CC0B-4DA2-8089-AEA7173C8398}" dt="2023-03-29T02:10:05.208" v="995" actId="165"/>
          <ac:spMkLst>
            <pc:docMk/>
            <pc:sldMk cId="2107433664" sldId="2145707566"/>
            <ac:spMk id="428" creationId="{64C81B48-03A6-C25B-91D0-8E9F27610545}"/>
          </ac:spMkLst>
        </pc:spChg>
        <pc:spChg chg="mod">
          <ac:chgData name="David Modrak" userId="a441ea41-a2b3-4239-bd2a-8abb7ef788d0" providerId="ADAL" clId="{8698EC01-CC0B-4DA2-8089-AEA7173C8398}" dt="2023-03-29T02:10:05.208" v="995" actId="165"/>
          <ac:spMkLst>
            <pc:docMk/>
            <pc:sldMk cId="2107433664" sldId="2145707566"/>
            <ac:spMk id="429" creationId="{A6F1656D-2693-7B1A-76C2-227BBA60A2F4}"/>
          </ac:spMkLst>
        </pc:spChg>
        <pc:spChg chg="mod">
          <ac:chgData name="David Modrak" userId="a441ea41-a2b3-4239-bd2a-8abb7ef788d0" providerId="ADAL" clId="{8698EC01-CC0B-4DA2-8089-AEA7173C8398}" dt="2023-03-29T02:10:05.208" v="995" actId="165"/>
          <ac:spMkLst>
            <pc:docMk/>
            <pc:sldMk cId="2107433664" sldId="2145707566"/>
            <ac:spMk id="430" creationId="{B4755E34-4E97-CE7A-B6CF-482E3F850B08}"/>
          </ac:spMkLst>
        </pc:spChg>
        <pc:spChg chg="mod">
          <ac:chgData name="David Modrak" userId="a441ea41-a2b3-4239-bd2a-8abb7ef788d0" providerId="ADAL" clId="{8698EC01-CC0B-4DA2-8089-AEA7173C8398}" dt="2023-03-29T02:10:05.208" v="995" actId="165"/>
          <ac:spMkLst>
            <pc:docMk/>
            <pc:sldMk cId="2107433664" sldId="2145707566"/>
            <ac:spMk id="431" creationId="{89BFFDAE-2F0E-FB06-8836-70EEAF08FF13}"/>
          </ac:spMkLst>
        </pc:spChg>
        <pc:spChg chg="mod">
          <ac:chgData name="David Modrak" userId="a441ea41-a2b3-4239-bd2a-8abb7ef788d0" providerId="ADAL" clId="{8698EC01-CC0B-4DA2-8089-AEA7173C8398}" dt="2023-03-29T02:10:05.208" v="995" actId="165"/>
          <ac:spMkLst>
            <pc:docMk/>
            <pc:sldMk cId="2107433664" sldId="2145707566"/>
            <ac:spMk id="432" creationId="{98FE1660-C241-9930-8C76-253CBA0CAD50}"/>
          </ac:spMkLst>
        </pc:spChg>
        <pc:spChg chg="mod">
          <ac:chgData name="David Modrak" userId="a441ea41-a2b3-4239-bd2a-8abb7ef788d0" providerId="ADAL" clId="{8698EC01-CC0B-4DA2-8089-AEA7173C8398}" dt="2023-03-29T02:10:05.208" v="995" actId="165"/>
          <ac:spMkLst>
            <pc:docMk/>
            <pc:sldMk cId="2107433664" sldId="2145707566"/>
            <ac:spMk id="433" creationId="{31E08456-DA13-35FE-AD12-403636BE9441}"/>
          </ac:spMkLst>
        </pc:spChg>
        <pc:spChg chg="mod">
          <ac:chgData name="David Modrak" userId="a441ea41-a2b3-4239-bd2a-8abb7ef788d0" providerId="ADAL" clId="{8698EC01-CC0B-4DA2-8089-AEA7173C8398}" dt="2023-03-29T02:10:05.208" v="995" actId="165"/>
          <ac:spMkLst>
            <pc:docMk/>
            <pc:sldMk cId="2107433664" sldId="2145707566"/>
            <ac:spMk id="434" creationId="{C5EC6574-F49F-FFAA-E173-F3C87AA620AC}"/>
          </ac:spMkLst>
        </pc:spChg>
        <pc:spChg chg="mod">
          <ac:chgData name="David Modrak" userId="a441ea41-a2b3-4239-bd2a-8abb7ef788d0" providerId="ADAL" clId="{8698EC01-CC0B-4DA2-8089-AEA7173C8398}" dt="2023-03-29T02:10:05.208" v="995" actId="165"/>
          <ac:spMkLst>
            <pc:docMk/>
            <pc:sldMk cId="2107433664" sldId="2145707566"/>
            <ac:spMk id="435" creationId="{DCB9A48D-DF98-43AB-FD2F-A59B2C43FDEF}"/>
          </ac:spMkLst>
        </pc:spChg>
        <pc:spChg chg="mod">
          <ac:chgData name="David Modrak" userId="a441ea41-a2b3-4239-bd2a-8abb7ef788d0" providerId="ADAL" clId="{8698EC01-CC0B-4DA2-8089-AEA7173C8398}" dt="2023-03-29T02:10:05.208" v="995" actId="165"/>
          <ac:spMkLst>
            <pc:docMk/>
            <pc:sldMk cId="2107433664" sldId="2145707566"/>
            <ac:spMk id="436" creationId="{E5D80595-927A-C9C3-1CEC-4E7C74987065}"/>
          </ac:spMkLst>
        </pc:spChg>
        <pc:spChg chg="mod">
          <ac:chgData name="David Modrak" userId="a441ea41-a2b3-4239-bd2a-8abb7ef788d0" providerId="ADAL" clId="{8698EC01-CC0B-4DA2-8089-AEA7173C8398}" dt="2023-03-29T02:10:05.208" v="995" actId="165"/>
          <ac:spMkLst>
            <pc:docMk/>
            <pc:sldMk cId="2107433664" sldId="2145707566"/>
            <ac:spMk id="437" creationId="{F1E6B028-FC0B-C315-EBD6-A1F0BD8D82DF}"/>
          </ac:spMkLst>
        </pc:spChg>
        <pc:spChg chg="mod">
          <ac:chgData name="David Modrak" userId="a441ea41-a2b3-4239-bd2a-8abb7ef788d0" providerId="ADAL" clId="{8698EC01-CC0B-4DA2-8089-AEA7173C8398}" dt="2023-03-29T02:10:05.208" v="995" actId="165"/>
          <ac:spMkLst>
            <pc:docMk/>
            <pc:sldMk cId="2107433664" sldId="2145707566"/>
            <ac:spMk id="438" creationId="{C0DF34A4-86CF-2722-A815-30506A5ACC9F}"/>
          </ac:spMkLst>
        </pc:spChg>
        <pc:spChg chg="mod">
          <ac:chgData name="David Modrak" userId="a441ea41-a2b3-4239-bd2a-8abb7ef788d0" providerId="ADAL" clId="{8698EC01-CC0B-4DA2-8089-AEA7173C8398}" dt="2023-03-29T02:10:05.208" v="995" actId="165"/>
          <ac:spMkLst>
            <pc:docMk/>
            <pc:sldMk cId="2107433664" sldId="2145707566"/>
            <ac:spMk id="439" creationId="{7CD23683-6BEA-CA79-0CC7-CEB4445C1DA0}"/>
          </ac:spMkLst>
        </pc:spChg>
        <pc:spChg chg="mod">
          <ac:chgData name="David Modrak" userId="a441ea41-a2b3-4239-bd2a-8abb7ef788d0" providerId="ADAL" clId="{8698EC01-CC0B-4DA2-8089-AEA7173C8398}" dt="2023-03-29T02:10:05.208" v="995" actId="165"/>
          <ac:spMkLst>
            <pc:docMk/>
            <pc:sldMk cId="2107433664" sldId="2145707566"/>
            <ac:spMk id="440" creationId="{FAE1E077-CC27-B5EF-3451-C4929466DB9F}"/>
          </ac:spMkLst>
        </pc:spChg>
        <pc:spChg chg="mod">
          <ac:chgData name="David Modrak" userId="a441ea41-a2b3-4239-bd2a-8abb7ef788d0" providerId="ADAL" clId="{8698EC01-CC0B-4DA2-8089-AEA7173C8398}" dt="2023-03-29T02:10:05.208" v="995" actId="165"/>
          <ac:spMkLst>
            <pc:docMk/>
            <pc:sldMk cId="2107433664" sldId="2145707566"/>
            <ac:spMk id="441" creationId="{CF5770E2-FC10-6C08-4F98-CFEC611E4DF5}"/>
          </ac:spMkLst>
        </pc:spChg>
        <pc:spChg chg="mod">
          <ac:chgData name="David Modrak" userId="a441ea41-a2b3-4239-bd2a-8abb7ef788d0" providerId="ADAL" clId="{8698EC01-CC0B-4DA2-8089-AEA7173C8398}" dt="2023-03-29T02:10:05.208" v="995" actId="165"/>
          <ac:spMkLst>
            <pc:docMk/>
            <pc:sldMk cId="2107433664" sldId="2145707566"/>
            <ac:spMk id="442" creationId="{F3CDC77A-CE3B-5FC5-F30E-851AE2458E28}"/>
          </ac:spMkLst>
        </pc:spChg>
        <pc:spChg chg="mod">
          <ac:chgData name="David Modrak" userId="a441ea41-a2b3-4239-bd2a-8abb7ef788d0" providerId="ADAL" clId="{8698EC01-CC0B-4DA2-8089-AEA7173C8398}" dt="2023-03-29T02:10:05.208" v="995" actId="165"/>
          <ac:spMkLst>
            <pc:docMk/>
            <pc:sldMk cId="2107433664" sldId="2145707566"/>
            <ac:spMk id="443" creationId="{57230E02-6A32-9DB4-D247-C0A93A7893AA}"/>
          </ac:spMkLst>
        </pc:spChg>
        <pc:spChg chg="mod">
          <ac:chgData name="David Modrak" userId="a441ea41-a2b3-4239-bd2a-8abb7ef788d0" providerId="ADAL" clId="{8698EC01-CC0B-4DA2-8089-AEA7173C8398}" dt="2023-03-29T02:10:05.208" v="995" actId="165"/>
          <ac:spMkLst>
            <pc:docMk/>
            <pc:sldMk cId="2107433664" sldId="2145707566"/>
            <ac:spMk id="444" creationId="{1969FBF2-C09C-EB1C-1DC0-C61CC558B61B}"/>
          </ac:spMkLst>
        </pc:spChg>
        <pc:spChg chg="mod">
          <ac:chgData name="David Modrak" userId="a441ea41-a2b3-4239-bd2a-8abb7ef788d0" providerId="ADAL" clId="{8698EC01-CC0B-4DA2-8089-AEA7173C8398}" dt="2023-03-29T02:10:05.208" v="995" actId="165"/>
          <ac:spMkLst>
            <pc:docMk/>
            <pc:sldMk cId="2107433664" sldId="2145707566"/>
            <ac:spMk id="445" creationId="{42E542A2-FAA6-0D8E-392B-BE1103FAEDBB}"/>
          </ac:spMkLst>
        </pc:spChg>
        <pc:spChg chg="mod">
          <ac:chgData name="David Modrak" userId="a441ea41-a2b3-4239-bd2a-8abb7ef788d0" providerId="ADAL" clId="{8698EC01-CC0B-4DA2-8089-AEA7173C8398}" dt="2023-03-29T02:10:05.208" v="995" actId="165"/>
          <ac:spMkLst>
            <pc:docMk/>
            <pc:sldMk cId="2107433664" sldId="2145707566"/>
            <ac:spMk id="446" creationId="{742FC6E9-7BDF-465C-92E3-C7BC215E5F36}"/>
          </ac:spMkLst>
        </pc:spChg>
        <pc:spChg chg="mod">
          <ac:chgData name="David Modrak" userId="a441ea41-a2b3-4239-bd2a-8abb7ef788d0" providerId="ADAL" clId="{8698EC01-CC0B-4DA2-8089-AEA7173C8398}" dt="2023-03-29T02:10:05.208" v="995" actId="165"/>
          <ac:spMkLst>
            <pc:docMk/>
            <pc:sldMk cId="2107433664" sldId="2145707566"/>
            <ac:spMk id="447" creationId="{37379D3F-1B99-7DEE-FB57-D7CD275C5444}"/>
          </ac:spMkLst>
        </pc:spChg>
        <pc:spChg chg="mod">
          <ac:chgData name="David Modrak" userId="a441ea41-a2b3-4239-bd2a-8abb7ef788d0" providerId="ADAL" clId="{8698EC01-CC0B-4DA2-8089-AEA7173C8398}" dt="2023-03-29T02:10:05.208" v="995" actId="165"/>
          <ac:spMkLst>
            <pc:docMk/>
            <pc:sldMk cId="2107433664" sldId="2145707566"/>
            <ac:spMk id="448" creationId="{AB245157-95DA-3EE5-1508-453FDF170427}"/>
          </ac:spMkLst>
        </pc:spChg>
        <pc:spChg chg="mod">
          <ac:chgData name="David Modrak" userId="a441ea41-a2b3-4239-bd2a-8abb7ef788d0" providerId="ADAL" clId="{8698EC01-CC0B-4DA2-8089-AEA7173C8398}" dt="2023-03-29T02:10:05.208" v="995" actId="165"/>
          <ac:spMkLst>
            <pc:docMk/>
            <pc:sldMk cId="2107433664" sldId="2145707566"/>
            <ac:spMk id="449" creationId="{772CEFA4-FD61-121B-70C2-5E79CB1A7170}"/>
          </ac:spMkLst>
        </pc:spChg>
        <pc:spChg chg="mod">
          <ac:chgData name="David Modrak" userId="a441ea41-a2b3-4239-bd2a-8abb7ef788d0" providerId="ADAL" clId="{8698EC01-CC0B-4DA2-8089-AEA7173C8398}" dt="2023-03-29T02:10:05.208" v="995" actId="165"/>
          <ac:spMkLst>
            <pc:docMk/>
            <pc:sldMk cId="2107433664" sldId="2145707566"/>
            <ac:spMk id="450" creationId="{9A2FD6C9-2268-1652-C620-942891F0F7B0}"/>
          </ac:spMkLst>
        </pc:spChg>
        <pc:spChg chg="mod">
          <ac:chgData name="David Modrak" userId="a441ea41-a2b3-4239-bd2a-8abb7ef788d0" providerId="ADAL" clId="{8698EC01-CC0B-4DA2-8089-AEA7173C8398}" dt="2023-03-29T02:10:05.208" v="995" actId="165"/>
          <ac:spMkLst>
            <pc:docMk/>
            <pc:sldMk cId="2107433664" sldId="2145707566"/>
            <ac:spMk id="451" creationId="{C693AB11-C90E-10B4-66B8-9932FD45D889}"/>
          </ac:spMkLst>
        </pc:spChg>
        <pc:spChg chg="mod">
          <ac:chgData name="David Modrak" userId="a441ea41-a2b3-4239-bd2a-8abb7ef788d0" providerId="ADAL" clId="{8698EC01-CC0B-4DA2-8089-AEA7173C8398}" dt="2023-03-29T02:10:05.208" v="995" actId="165"/>
          <ac:spMkLst>
            <pc:docMk/>
            <pc:sldMk cId="2107433664" sldId="2145707566"/>
            <ac:spMk id="452" creationId="{1F95E313-5E0B-F405-FF17-A28B446CBF34}"/>
          </ac:spMkLst>
        </pc:spChg>
        <pc:spChg chg="mod">
          <ac:chgData name="David Modrak" userId="a441ea41-a2b3-4239-bd2a-8abb7ef788d0" providerId="ADAL" clId="{8698EC01-CC0B-4DA2-8089-AEA7173C8398}" dt="2023-03-29T02:10:05.208" v="995" actId="165"/>
          <ac:spMkLst>
            <pc:docMk/>
            <pc:sldMk cId="2107433664" sldId="2145707566"/>
            <ac:spMk id="453" creationId="{CB3901DC-DCF7-B0E9-61F9-128A8E8159B6}"/>
          </ac:spMkLst>
        </pc:spChg>
        <pc:spChg chg="mod">
          <ac:chgData name="David Modrak" userId="a441ea41-a2b3-4239-bd2a-8abb7ef788d0" providerId="ADAL" clId="{8698EC01-CC0B-4DA2-8089-AEA7173C8398}" dt="2023-03-29T02:10:05.208" v="995" actId="165"/>
          <ac:spMkLst>
            <pc:docMk/>
            <pc:sldMk cId="2107433664" sldId="2145707566"/>
            <ac:spMk id="454" creationId="{0F2C9C67-122D-929E-BED2-CB5B4053F99C}"/>
          </ac:spMkLst>
        </pc:spChg>
        <pc:spChg chg="mod">
          <ac:chgData name="David Modrak" userId="a441ea41-a2b3-4239-bd2a-8abb7ef788d0" providerId="ADAL" clId="{8698EC01-CC0B-4DA2-8089-AEA7173C8398}" dt="2023-03-29T02:10:05.208" v="995" actId="165"/>
          <ac:spMkLst>
            <pc:docMk/>
            <pc:sldMk cId="2107433664" sldId="2145707566"/>
            <ac:spMk id="455" creationId="{6ACBB889-FD66-AC7A-D488-346351E5E8BB}"/>
          </ac:spMkLst>
        </pc:spChg>
        <pc:spChg chg="mod">
          <ac:chgData name="David Modrak" userId="a441ea41-a2b3-4239-bd2a-8abb7ef788d0" providerId="ADAL" clId="{8698EC01-CC0B-4DA2-8089-AEA7173C8398}" dt="2023-03-29T02:10:05.208" v="995" actId="165"/>
          <ac:spMkLst>
            <pc:docMk/>
            <pc:sldMk cId="2107433664" sldId="2145707566"/>
            <ac:spMk id="456" creationId="{85B57813-CF74-D22B-48BC-6638646B6A4D}"/>
          </ac:spMkLst>
        </pc:spChg>
        <pc:spChg chg="mod">
          <ac:chgData name="David Modrak" userId="a441ea41-a2b3-4239-bd2a-8abb7ef788d0" providerId="ADAL" clId="{8698EC01-CC0B-4DA2-8089-AEA7173C8398}" dt="2023-03-29T02:10:05.208" v="995" actId="165"/>
          <ac:spMkLst>
            <pc:docMk/>
            <pc:sldMk cId="2107433664" sldId="2145707566"/>
            <ac:spMk id="457" creationId="{CB0D731C-2E20-F8FC-5285-262E863E9985}"/>
          </ac:spMkLst>
        </pc:spChg>
        <pc:spChg chg="mod">
          <ac:chgData name="David Modrak" userId="a441ea41-a2b3-4239-bd2a-8abb7ef788d0" providerId="ADAL" clId="{8698EC01-CC0B-4DA2-8089-AEA7173C8398}" dt="2023-03-29T02:10:05.208" v="995" actId="165"/>
          <ac:spMkLst>
            <pc:docMk/>
            <pc:sldMk cId="2107433664" sldId="2145707566"/>
            <ac:spMk id="458" creationId="{5AFCCAA5-FC18-8FFD-C92B-EB13AB390893}"/>
          </ac:spMkLst>
        </pc:spChg>
        <pc:spChg chg="mod">
          <ac:chgData name="David Modrak" userId="a441ea41-a2b3-4239-bd2a-8abb7ef788d0" providerId="ADAL" clId="{8698EC01-CC0B-4DA2-8089-AEA7173C8398}" dt="2023-03-29T02:10:05.208" v="995" actId="165"/>
          <ac:spMkLst>
            <pc:docMk/>
            <pc:sldMk cId="2107433664" sldId="2145707566"/>
            <ac:spMk id="459" creationId="{6C0DEB49-10EA-9EFD-FFB0-5CF1B308C169}"/>
          </ac:spMkLst>
        </pc:spChg>
        <pc:spChg chg="mod">
          <ac:chgData name="David Modrak" userId="a441ea41-a2b3-4239-bd2a-8abb7ef788d0" providerId="ADAL" clId="{8698EC01-CC0B-4DA2-8089-AEA7173C8398}" dt="2023-03-29T02:10:05.208" v="995" actId="165"/>
          <ac:spMkLst>
            <pc:docMk/>
            <pc:sldMk cId="2107433664" sldId="2145707566"/>
            <ac:spMk id="460" creationId="{C3BADA91-69B8-E367-0D60-327508B74E9A}"/>
          </ac:spMkLst>
        </pc:spChg>
        <pc:spChg chg="mod">
          <ac:chgData name="David Modrak" userId="a441ea41-a2b3-4239-bd2a-8abb7ef788d0" providerId="ADAL" clId="{8698EC01-CC0B-4DA2-8089-AEA7173C8398}" dt="2023-03-29T02:10:05.208" v="995" actId="165"/>
          <ac:spMkLst>
            <pc:docMk/>
            <pc:sldMk cId="2107433664" sldId="2145707566"/>
            <ac:spMk id="461" creationId="{CBDA413F-0E83-CB69-A339-3444E1FFEC7D}"/>
          </ac:spMkLst>
        </pc:spChg>
        <pc:spChg chg="mod">
          <ac:chgData name="David Modrak" userId="a441ea41-a2b3-4239-bd2a-8abb7ef788d0" providerId="ADAL" clId="{8698EC01-CC0B-4DA2-8089-AEA7173C8398}" dt="2023-03-29T02:10:05.208" v="995" actId="165"/>
          <ac:spMkLst>
            <pc:docMk/>
            <pc:sldMk cId="2107433664" sldId="2145707566"/>
            <ac:spMk id="462" creationId="{35694D22-17BF-E04F-98E2-CEA0D57B7818}"/>
          </ac:spMkLst>
        </pc:spChg>
        <pc:spChg chg="mod">
          <ac:chgData name="David Modrak" userId="a441ea41-a2b3-4239-bd2a-8abb7ef788d0" providerId="ADAL" clId="{8698EC01-CC0B-4DA2-8089-AEA7173C8398}" dt="2023-03-29T02:10:05.208" v="995" actId="165"/>
          <ac:spMkLst>
            <pc:docMk/>
            <pc:sldMk cId="2107433664" sldId="2145707566"/>
            <ac:spMk id="463" creationId="{9345D53E-EBA5-1F84-CAD1-D2D7287C45BA}"/>
          </ac:spMkLst>
        </pc:spChg>
        <pc:spChg chg="mod">
          <ac:chgData name="David Modrak" userId="a441ea41-a2b3-4239-bd2a-8abb7ef788d0" providerId="ADAL" clId="{8698EC01-CC0B-4DA2-8089-AEA7173C8398}" dt="2023-03-29T02:10:05.208" v="995" actId="165"/>
          <ac:spMkLst>
            <pc:docMk/>
            <pc:sldMk cId="2107433664" sldId="2145707566"/>
            <ac:spMk id="464" creationId="{B99288BF-DB1B-F6D9-B287-E9F13ADB8629}"/>
          </ac:spMkLst>
        </pc:spChg>
        <pc:spChg chg="mod">
          <ac:chgData name="David Modrak" userId="a441ea41-a2b3-4239-bd2a-8abb7ef788d0" providerId="ADAL" clId="{8698EC01-CC0B-4DA2-8089-AEA7173C8398}" dt="2023-03-29T02:10:05.208" v="995" actId="165"/>
          <ac:spMkLst>
            <pc:docMk/>
            <pc:sldMk cId="2107433664" sldId="2145707566"/>
            <ac:spMk id="465" creationId="{EF7A277F-6D90-27DA-CB24-2954640A3B32}"/>
          </ac:spMkLst>
        </pc:spChg>
        <pc:spChg chg="mod">
          <ac:chgData name="David Modrak" userId="a441ea41-a2b3-4239-bd2a-8abb7ef788d0" providerId="ADAL" clId="{8698EC01-CC0B-4DA2-8089-AEA7173C8398}" dt="2023-03-29T02:10:05.208" v="995" actId="165"/>
          <ac:spMkLst>
            <pc:docMk/>
            <pc:sldMk cId="2107433664" sldId="2145707566"/>
            <ac:spMk id="466" creationId="{152AF0D2-A107-D9FD-2553-2ADDFE1B6F7E}"/>
          </ac:spMkLst>
        </pc:spChg>
        <pc:spChg chg="mod">
          <ac:chgData name="David Modrak" userId="a441ea41-a2b3-4239-bd2a-8abb7ef788d0" providerId="ADAL" clId="{8698EC01-CC0B-4DA2-8089-AEA7173C8398}" dt="2023-03-29T02:10:05.208" v="995" actId="165"/>
          <ac:spMkLst>
            <pc:docMk/>
            <pc:sldMk cId="2107433664" sldId="2145707566"/>
            <ac:spMk id="467" creationId="{BDD2E222-9354-E01B-2AE3-DCE8D3078591}"/>
          </ac:spMkLst>
        </pc:spChg>
        <pc:spChg chg="mod">
          <ac:chgData name="David Modrak" userId="a441ea41-a2b3-4239-bd2a-8abb7ef788d0" providerId="ADAL" clId="{8698EC01-CC0B-4DA2-8089-AEA7173C8398}" dt="2023-03-29T02:10:05.208" v="995" actId="165"/>
          <ac:spMkLst>
            <pc:docMk/>
            <pc:sldMk cId="2107433664" sldId="2145707566"/>
            <ac:spMk id="468" creationId="{589BF5F6-3224-269A-6D82-78BBCF3AB254}"/>
          </ac:spMkLst>
        </pc:spChg>
        <pc:spChg chg="mod">
          <ac:chgData name="David Modrak" userId="a441ea41-a2b3-4239-bd2a-8abb7ef788d0" providerId="ADAL" clId="{8698EC01-CC0B-4DA2-8089-AEA7173C8398}" dt="2023-03-29T02:10:05.208" v="995" actId="165"/>
          <ac:spMkLst>
            <pc:docMk/>
            <pc:sldMk cId="2107433664" sldId="2145707566"/>
            <ac:spMk id="469" creationId="{8FBF0F84-1663-B495-BD93-AFA935FE7F36}"/>
          </ac:spMkLst>
        </pc:spChg>
        <pc:spChg chg="mod">
          <ac:chgData name="David Modrak" userId="a441ea41-a2b3-4239-bd2a-8abb7ef788d0" providerId="ADAL" clId="{8698EC01-CC0B-4DA2-8089-AEA7173C8398}" dt="2023-03-29T02:10:05.208" v="995" actId="165"/>
          <ac:spMkLst>
            <pc:docMk/>
            <pc:sldMk cId="2107433664" sldId="2145707566"/>
            <ac:spMk id="470" creationId="{C5DAFB82-6D11-ABC5-A530-D2FC26EB42DA}"/>
          </ac:spMkLst>
        </pc:spChg>
        <pc:spChg chg="mod">
          <ac:chgData name="David Modrak" userId="a441ea41-a2b3-4239-bd2a-8abb7ef788d0" providerId="ADAL" clId="{8698EC01-CC0B-4DA2-8089-AEA7173C8398}" dt="2023-03-29T02:10:05.208" v="995" actId="165"/>
          <ac:spMkLst>
            <pc:docMk/>
            <pc:sldMk cId="2107433664" sldId="2145707566"/>
            <ac:spMk id="471" creationId="{5F9C4810-BE9B-A3AB-4625-F667B94800EB}"/>
          </ac:spMkLst>
        </pc:spChg>
        <pc:spChg chg="mod">
          <ac:chgData name="David Modrak" userId="a441ea41-a2b3-4239-bd2a-8abb7ef788d0" providerId="ADAL" clId="{8698EC01-CC0B-4DA2-8089-AEA7173C8398}" dt="2023-03-29T02:10:05.208" v="995" actId="165"/>
          <ac:spMkLst>
            <pc:docMk/>
            <pc:sldMk cId="2107433664" sldId="2145707566"/>
            <ac:spMk id="472" creationId="{0C4A59E3-B30E-1229-4178-F2B2B12C68AC}"/>
          </ac:spMkLst>
        </pc:spChg>
        <pc:spChg chg="mod">
          <ac:chgData name="David Modrak" userId="a441ea41-a2b3-4239-bd2a-8abb7ef788d0" providerId="ADAL" clId="{8698EC01-CC0B-4DA2-8089-AEA7173C8398}" dt="2023-03-29T02:10:05.208" v="995" actId="165"/>
          <ac:spMkLst>
            <pc:docMk/>
            <pc:sldMk cId="2107433664" sldId="2145707566"/>
            <ac:spMk id="473" creationId="{49A95C0F-E036-9DE3-4F38-79C73715144C}"/>
          </ac:spMkLst>
        </pc:spChg>
        <pc:spChg chg="mod">
          <ac:chgData name="David Modrak" userId="a441ea41-a2b3-4239-bd2a-8abb7ef788d0" providerId="ADAL" clId="{8698EC01-CC0B-4DA2-8089-AEA7173C8398}" dt="2023-03-29T02:10:05.208" v="995" actId="165"/>
          <ac:spMkLst>
            <pc:docMk/>
            <pc:sldMk cId="2107433664" sldId="2145707566"/>
            <ac:spMk id="474" creationId="{F10744CC-64AB-F565-E423-E4EAE41099B1}"/>
          </ac:spMkLst>
        </pc:spChg>
        <pc:spChg chg="mod">
          <ac:chgData name="David Modrak" userId="a441ea41-a2b3-4239-bd2a-8abb7ef788d0" providerId="ADAL" clId="{8698EC01-CC0B-4DA2-8089-AEA7173C8398}" dt="2023-03-29T02:10:05.208" v="995" actId="165"/>
          <ac:spMkLst>
            <pc:docMk/>
            <pc:sldMk cId="2107433664" sldId="2145707566"/>
            <ac:spMk id="475" creationId="{C83FF2B7-7E01-9397-5B24-060E1DB679BD}"/>
          </ac:spMkLst>
        </pc:spChg>
        <pc:spChg chg="mod">
          <ac:chgData name="David Modrak" userId="a441ea41-a2b3-4239-bd2a-8abb7ef788d0" providerId="ADAL" clId="{8698EC01-CC0B-4DA2-8089-AEA7173C8398}" dt="2023-03-29T02:10:05.208" v="995" actId="165"/>
          <ac:spMkLst>
            <pc:docMk/>
            <pc:sldMk cId="2107433664" sldId="2145707566"/>
            <ac:spMk id="476" creationId="{66B64E9D-E50C-48CB-B51E-82809A3B1428}"/>
          </ac:spMkLst>
        </pc:spChg>
        <pc:spChg chg="mod">
          <ac:chgData name="David Modrak" userId="a441ea41-a2b3-4239-bd2a-8abb7ef788d0" providerId="ADAL" clId="{8698EC01-CC0B-4DA2-8089-AEA7173C8398}" dt="2023-03-29T02:10:05.208" v="995" actId="165"/>
          <ac:spMkLst>
            <pc:docMk/>
            <pc:sldMk cId="2107433664" sldId="2145707566"/>
            <ac:spMk id="477" creationId="{78692716-6BBD-497B-44FC-06DEAE3E4439}"/>
          </ac:spMkLst>
        </pc:spChg>
        <pc:spChg chg="mod">
          <ac:chgData name="David Modrak" userId="a441ea41-a2b3-4239-bd2a-8abb7ef788d0" providerId="ADAL" clId="{8698EC01-CC0B-4DA2-8089-AEA7173C8398}" dt="2023-03-29T02:10:05.208" v="995" actId="165"/>
          <ac:spMkLst>
            <pc:docMk/>
            <pc:sldMk cId="2107433664" sldId="2145707566"/>
            <ac:spMk id="478" creationId="{8962A2F7-4BDB-98D7-6146-05591B4F5003}"/>
          </ac:spMkLst>
        </pc:spChg>
        <pc:spChg chg="mod">
          <ac:chgData name="David Modrak" userId="a441ea41-a2b3-4239-bd2a-8abb7ef788d0" providerId="ADAL" clId="{8698EC01-CC0B-4DA2-8089-AEA7173C8398}" dt="2023-03-29T02:10:05.208" v="995" actId="165"/>
          <ac:spMkLst>
            <pc:docMk/>
            <pc:sldMk cId="2107433664" sldId="2145707566"/>
            <ac:spMk id="479" creationId="{D2B06502-1FB2-53F5-0417-575FF69F055B}"/>
          </ac:spMkLst>
        </pc:spChg>
        <pc:spChg chg="mod">
          <ac:chgData name="David Modrak" userId="a441ea41-a2b3-4239-bd2a-8abb7ef788d0" providerId="ADAL" clId="{8698EC01-CC0B-4DA2-8089-AEA7173C8398}" dt="2023-03-29T02:10:05.208" v="995" actId="165"/>
          <ac:spMkLst>
            <pc:docMk/>
            <pc:sldMk cId="2107433664" sldId="2145707566"/>
            <ac:spMk id="480" creationId="{7CEA16F1-C5B1-0D4B-B25E-062F0EF9F4EA}"/>
          </ac:spMkLst>
        </pc:spChg>
        <pc:spChg chg="mod">
          <ac:chgData name="David Modrak" userId="a441ea41-a2b3-4239-bd2a-8abb7ef788d0" providerId="ADAL" clId="{8698EC01-CC0B-4DA2-8089-AEA7173C8398}" dt="2023-03-29T02:10:05.208" v="995" actId="165"/>
          <ac:spMkLst>
            <pc:docMk/>
            <pc:sldMk cId="2107433664" sldId="2145707566"/>
            <ac:spMk id="481" creationId="{AFF93DED-E943-9EC3-F70B-24A7DB8BA862}"/>
          </ac:spMkLst>
        </pc:spChg>
        <pc:spChg chg="mod">
          <ac:chgData name="David Modrak" userId="a441ea41-a2b3-4239-bd2a-8abb7ef788d0" providerId="ADAL" clId="{8698EC01-CC0B-4DA2-8089-AEA7173C8398}" dt="2023-03-29T02:10:05.208" v="995" actId="165"/>
          <ac:spMkLst>
            <pc:docMk/>
            <pc:sldMk cId="2107433664" sldId="2145707566"/>
            <ac:spMk id="482" creationId="{2CA29AC2-6D1D-E1EA-8A16-766F9E393673}"/>
          </ac:spMkLst>
        </pc:spChg>
        <pc:spChg chg="mod">
          <ac:chgData name="David Modrak" userId="a441ea41-a2b3-4239-bd2a-8abb7ef788d0" providerId="ADAL" clId="{8698EC01-CC0B-4DA2-8089-AEA7173C8398}" dt="2023-03-29T02:10:05.208" v="995" actId="165"/>
          <ac:spMkLst>
            <pc:docMk/>
            <pc:sldMk cId="2107433664" sldId="2145707566"/>
            <ac:spMk id="483" creationId="{F96DF727-3AF4-B996-2FC0-950714410A78}"/>
          </ac:spMkLst>
        </pc:spChg>
        <pc:spChg chg="mod">
          <ac:chgData name="David Modrak" userId="a441ea41-a2b3-4239-bd2a-8abb7ef788d0" providerId="ADAL" clId="{8698EC01-CC0B-4DA2-8089-AEA7173C8398}" dt="2023-03-29T02:10:05.208" v="995" actId="165"/>
          <ac:spMkLst>
            <pc:docMk/>
            <pc:sldMk cId="2107433664" sldId="2145707566"/>
            <ac:spMk id="484" creationId="{9F2A71C3-8F55-CCB2-2223-0E814D7E48D7}"/>
          </ac:spMkLst>
        </pc:spChg>
        <pc:spChg chg="mod">
          <ac:chgData name="David Modrak" userId="a441ea41-a2b3-4239-bd2a-8abb7ef788d0" providerId="ADAL" clId="{8698EC01-CC0B-4DA2-8089-AEA7173C8398}" dt="2023-03-29T02:10:05.208" v="995" actId="165"/>
          <ac:spMkLst>
            <pc:docMk/>
            <pc:sldMk cId="2107433664" sldId="2145707566"/>
            <ac:spMk id="485" creationId="{FE314159-1DAA-49DB-D19F-D68F351732B7}"/>
          </ac:spMkLst>
        </pc:spChg>
        <pc:spChg chg="mod">
          <ac:chgData name="David Modrak" userId="a441ea41-a2b3-4239-bd2a-8abb7ef788d0" providerId="ADAL" clId="{8698EC01-CC0B-4DA2-8089-AEA7173C8398}" dt="2023-03-29T02:10:05.208" v="995" actId="165"/>
          <ac:spMkLst>
            <pc:docMk/>
            <pc:sldMk cId="2107433664" sldId="2145707566"/>
            <ac:spMk id="486" creationId="{C25FEA46-B67D-312F-BC63-926DA8164517}"/>
          </ac:spMkLst>
        </pc:spChg>
        <pc:spChg chg="mod">
          <ac:chgData name="David Modrak" userId="a441ea41-a2b3-4239-bd2a-8abb7ef788d0" providerId="ADAL" clId="{8698EC01-CC0B-4DA2-8089-AEA7173C8398}" dt="2023-03-29T02:10:05.208" v="995" actId="165"/>
          <ac:spMkLst>
            <pc:docMk/>
            <pc:sldMk cId="2107433664" sldId="2145707566"/>
            <ac:spMk id="487" creationId="{F0DD2A86-0842-6B52-5870-69C86FD78966}"/>
          </ac:spMkLst>
        </pc:spChg>
        <pc:spChg chg="mod">
          <ac:chgData name="David Modrak" userId="a441ea41-a2b3-4239-bd2a-8abb7ef788d0" providerId="ADAL" clId="{8698EC01-CC0B-4DA2-8089-AEA7173C8398}" dt="2023-03-29T02:10:05.208" v="995" actId="165"/>
          <ac:spMkLst>
            <pc:docMk/>
            <pc:sldMk cId="2107433664" sldId="2145707566"/>
            <ac:spMk id="488" creationId="{1A34F473-2A6B-67FE-0773-F4EA8A56D242}"/>
          </ac:spMkLst>
        </pc:spChg>
        <pc:spChg chg="mod">
          <ac:chgData name="David Modrak" userId="a441ea41-a2b3-4239-bd2a-8abb7ef788d0" providerId="ADAL" clId="{8698EC01-CC0B-4DA2-8089-AEA7173C8398}" dt="2023-03-29T02:10:05.208" v="995" actId="165"/>
          <ac:spMkLst>
            <pc:docMk/>
            <pc:sldMk cId="2107433664" sldId="2145707566"/>
            <ac:spMk id="489" creationId="{CE91BA86-357B-18A2-2336-092EA34C0042}"/>
          </ac:spMkLst>
        </pc:spChg>
        <pc:spChg chg="mod">
          <ac:chgData name="David Modrak" userId="a441ea41-a2b3-4239-bd2a-8abb7ef788d0" providerId="ADAL" clId="{8698EC01-CC0B-4DA2-8089-AEA7173C8398}" dt="2023-03-29T02:10:05.208" v="995" actId="165"/>
          <ac:spMkLst>
            <pc:docMk/>
            <pc:sldMk cId="2107433664" sldId="2145707566"/>
            <ac:spMk id="490" creationId="{48191BAB-B688-FD4A-2A5F-A030B8A67E71}"/>
          </ac:spMkLst>
        </pc:spChg>
        <pc:spChg chg="mod">
          <ac:chgData name="David Modrak" userId="a441ea41-a2b3-4239-bd2a-8abb7ef788d0" providerId="ADAL" clId="{8698EC01-CC0B-4DA2-8089-AEA7173C8398}" dt="2023-03-29T02:10:05.208" v="995" actId="165"/>
          <ac:spMkLst>
            <pc:docMk/>
            <pc:sldMk cId="2107433664" sldId="2145707566"/>
            <ac:spMk id="491" creationId="{7CCC48CE-9D8A-386B-6F9D-72AAC506C76F}"/>
          </ac:spMkLst>
        </pc:spChg>
        <pc:spChg chg="mod">
          <ac:chgData name="David Modrak" userId="a441ea41-a2b3-4239-bd2a-8abb7ef788d0" providerId="ADAL" clId="{8698EC01-CC0B-4DA2-8089-AEA7173C8398}" dt="2023-03-29T02:10:05.208" v="995" actId="165"/>
          <ac:spMkLst>
            <pc:docMk/>
            <pc:sldMk cId="2107433664" sldId="2145707566"/>
            <ac:spMk id="492" creationId="{9B283FA9-F89F-9BFF-278E-42E5CE157EEB}"/>
          </ac:spMkLst>
        </pc:spChg>
        <pc:spChg chg="mod">
          <ac:chgData name="David Modrak" userId="a441ea41-a2b3-4239-bd2a-8abb7ef788d0" providerId="ADAL" clId="{8698EC01-CC0B-4DA2-8089-AEA7173C8398}" dt="2023-03-29T02:10:05.208" v="995" actId="165"/>
          <ac:spMkLst>
            <pc:docMk/>
            <pc:sldMk cId="2107433664" sldId="2145707566"/>
            <ac:spMk id="493" creationId="{4C8A39A7-9A91-20A6-9F9A-7D5C31789C47}"/>
          </ac:spMkLst>
        </pc:spChg>
        <pc:spChg chg="mod">
          <ac:chgData name="David Modrak" userId="a441ea41-a2b3-4239-bd2a-8abb7ef788d0" providerId="ADAL" clId="{8698EC01-CC0B-4DA2-8089-AEA7173C8398}" dt="2023-03-29T02:10:05.208" v="995" actId="165"/>
          <ac:spMkLst>
            <pc:docMk/>
            <pc:sldMk cId="2107433664" sldId="2145707566"/>
            <ac:spMk id="494" creationId="{D25ABCE1-0015-DB70-F907-7F9CB5D0FA1C}"/>
          </ac:spMkLst>
        </pc:spChg>
        <pc:spChg chg="mod">
          <ac:chgData name="David Modrak" userId="a441ea41-a2b3-4239-bd2a-8abb7ef788d0" providerId="ADAL" clId="{8698EC01-CC0B-4DA2-8089-AEA7173C8398}" dt="2023-03-29T02:10:05.208" v="995" actId="165"/>
          <ac:spMkLst>
            <pc:docMk/>
            <pc:sldMk cId="2107433664" sldId="2145707566"/>
            <ac:spMk id="495" creationId="{01D3A058-2277-1DE1-5DF6-9C34E48E80F4}"/>
          </ac:spMkLst>
        </pc:spChg>
        <pc:spChg chg="mod">
          <ac:chgData name="David Modrak" userId="a441ea41-a2b3-4239-bd2a-8abb7ef788d0" providerId="ADAL" clId="{8698EC01-CC0B-4DA2-8089-AEA7173C8398}" dt="2023-03-29T02:10:05.208" v="995" actId="165"/>
          <ac:spMkLst>
            <pc:docMk/>
            <pc:sldMk cId="2107433664" sldId="2145707566"/>
            <ac:spMk id="496" creationId="{4B49E6DD-7AF8-4AF9-682B-DF9800A739FD}"/>
          </ac:spMkLst>
        </pc:spChg>
        <pc:spChg chg="mod">
          <ac:chgData name="David Modrak" userId="a441ea41-a2b3-4239-bd2a-8abb7ef788d0" providerId="ADAL" clId="{8698EC01-CC0B-4DA2-8089-AEA7173C8398}" dt="2023-03-29T02:10:05.208" v="995" actId="165"/>
          <ac:spMkLst>
            <pc:docMk/>
            <pc:sldMk cId="2107433664" sldId="2145707566"/>
            <ac:spMk id="497" creationId="{BF95FFC9-F555-33EE-293C-72BDCE52A534}"/>
          </ac:spMkLst>
        </pc:spChg>
        <pc:spChg chg="mod">
          <ac:chgData name="David Modrak" userId="a441ea41-a2b3-4239-bd2a-8abb7ef788d0" providerId="ADAL" clId="{8698EC01-CC0B-4DA2-8089-AEA7173C8398}" dt="2023-03-29T02:10:05.208" v="995" actId="165"/>
          <ac:spMkLst>
            <pc:docMk/>
            <pc:sldMk cId="2107433664" sldId="2145707566"/>
            <ac:spMk id="498" creationId="{846BC377-0022-0F93-66AD-FA5E9F16F25D}"/>
          </ac:spMkLst>
        </pc:spChg>
        <pc:spChg chg="mod">
          <ac:chgData name="David Modrak" userId="a441ea41-a2b3-4239-bd2a-8abb7ef788d0" providerId="ADAL" clId="{8698EC01-CC0B-4DA2-8089-AEA7173C8398}" dt="2023-03-29T02:10:05.208" v="995" actId="165"/>
          <ac:spMkLst>
            <pc:docMk/>
            <pc:sldMk cId="2107433664" sldId="2145707566"/>
            <ac:spMk id="499" creationId="{4B63206D-D306-BB83-07ED-D605DD1A0263}"/>
          </ac:spMkLst>
        </pc:spChg>
        <pc:spChg chg="mod">
          <ac:chgData name="David Modrak" userId="a441ea41-a2b3-4239-bd2a-8abb7ef788d0" providerId="ADAL" clId="{8698EC01-CC0B-4DA2-8089-AEA7173C8398}" dt="2023-03-29T02:10:05.208" v="995" actId="165"/>
          <ac:spMkLst>
            <pc:docMk/>
            <pc:sldMk cId="2107433664" sldId="2145707566"/>
            <ac:spMk id="500" creationId="{8C3AFD50-D25B-7357-E552-86D3BA35BE46}"/>
          </ac:spMkLst>
        </pc:spChg>
        <pc:spChg chg="mod">
          <ac:chgData name="David Modrak" userId="a441ea41-a2b3-4239-bd2a-8abb7ef788d0" providerId="ADAL" clId="{8698EC01-CC0B-4DA2-8089-AEA7173C8398}" dt="2023-03-29T02:10:05.208" v="995" actId="165"/>
          <ac:spMkLst>
            <pc:docMk/>
            <pc:sldMk cId="2107433664" sldId="2145707566"/>
            <ac:spMk id="501" creationId="{26785CF0-1379-D493-C389-D7E90331C062}"/>
          </ac:spMkLst>
        </pc:spChg>
        <pc:spChg chg="mod">
          <ac:chgData name="David Modrak" userId="a441ea41-a2b3-4239-bd2a-8abb7ef788d0" providerId="ADAL" clId="{8698EC01-CC0B-4DA2-8089-AEA7173C8398}" dt="2023-03-29T02:10:05.208" v="995" actId="165"/>
          <ac:spMkLst>
            <pc:docMk/>
            <pc:sldMk cId="2107433664" sldId="2145707566"/>
            <ac:spMk id="502" creationId="{1861FA19-476F-9E4C-5749-B8223007B995}"/>
          </ac:spMkLst>
        </pc:spChg>
        <pc:spChg chg="mod">
          <ac:chgData name="David Modrak" userId="a441ea41-a2b3-4239-bd2a-8abb7ef788d0" providerId="ADAL" clId="{8698EC01-CC0B-4DA2-8089-AEA7173C8398}" dt="2023-03-29T02:10:05.208" v="995" actId="165"/>
          <ac:spMkLst>
            <pc:docMk/>
            <pc:sldMk cId="2107433664" sldId="2145707566"/>
            <ac:spMk id="503" creationId="{436AA44F-BCDD-37D6-F7C8-9E44455FD929}"/>
          </ac:spMkLst>
        </pc:spChg>
        <pc:spChg chg="mod">
          <ac:chgData name="David Modrak" userId="a441ea41-a2b3-4239-bd2a-8abb7ef788d0" providerId="ADAL" clId="{8698EC01-CC0B-4DA2-8089-AEA7173C8398}" dt="2023-03-29T02:10:05.208" v="995" actId="165"/>
          <ac:spMkLst>
            <pc:docMk/>
            <pc:sldMk cId="2107433664" sldId="2145707566"/>
            <ac:spMk id="504" creationId="{C02BFA38-7C34-5F77-0214-24E2F8FB2212}"/>
          </ac:spMkLst>
        </pc:spChg>
        <pc:spChg chg="mod">
          <ac:chgData name="David Modrak" userId="a441ea41-a2b3-4239-bd2a-8abb7ef788d0" providerId="ADAL" clId="{8698EC01-CC0B-4DA2-8089-AEA7173C8398}" dt="2023-03-29T02:10:05.208" v="995" actId="165"/>
          <ac:spMkLst>
            <pc:docMk/>
            <pc:sldMk cId="2107433664" sldId="2145707566"/>
            <ac:spMk id="505" creationId="{CBEDC842-5F89-B5F0-9CF8-BF5CAC2D5169}"/>
          </ac:spMkLst>
        </pc:spChg>
        <pc:spChg chg="mod">
          <ac:chgData name="David Modrak" userId="a441ea41-a2b3-4239-bd2a-8abb7ef788d0" providerId="ADAL" clId="{8698EC01-CC0B-4DA2-8089-AEA7173C8398}" dt="2023-03-29T02:10:05.208" v="995" actId="165"/>
          <ac:spMkLst>
            <pc:docMk/>
            <pc:sldMk cId="2107433664" sldId="2145707566"/>
            <ac:spMk id="506" creationId="{2F7F0C16-41BF-B053-4EE6-9564BCBABB7D}"/>
          </ac:spMkLst>
        </pc:spChg>
        <pc:spChg chg="mod">
          <ac:chgData name="David Modrak" userId="a441ea41-a2b3-4239-bd2a-8abb7ef788d0" providerId="ADAL" clId="{8698EC01-CC0B-4DA2-8089-AEA7173C8398}" dt="2023-03-29T02:10:05.208" v="995" actId="165"/>
          <ac:spMkLst>
            <pc:docMk/>
            <pc:sldMk cId="2107433664" sldId="2145707566"/>
            <ac:spMk id="507" creationId="{ABFCFEAC-5C69-96FF-6906-57C36C4AE92B}"/>
          </ac:spMkLst>
        </pc:spChg>
        <pc:spChg chg="mod">
          <ac:chgData name="David Modrak" userId="a441ea41-a2b3-4239-bd2a-8abb7ef788d0" providerId="ADAL" clId="{8698EC01-CC0B-4DA2-8089-AEA7173C8398}" dt="2023-03-29T02:10:05.208" v="995" actId="165"/>
          <ac:spMkLst>
            <pc:docMk/>
            <pc:sldMk cId="2107433664" sldId="2145707566"/>
            <ac:spMk id="508" creationId="{A601413E-932C-213A-9B92-928680562B41}"/>
          </ac:spMkLst>
        </pc:spChg>
        <pc:spChg chg="mod">
          <ac:chgData name="David Modrak" userId="a441ea41-a2b3-4239-bd2a-8abb7ef788d0" providerId="ADAL" clId="{8698EC01-CC0B-4DA2-8089-AEA7173C8398}" dt="2023-03-29T02:10:05.208" v="995" actId="165"/>
          <ac:spMkLst>
            <pc:docMk/>
            <pc:sldMk cId="2107433664" sldId="2145707566"/>
            <ac:spMk id="509" creationId="{E409B5D1-03FD-3DF6-02A1-6999AD57A846}"/>
          </ac:spMkLst>
        </pc:spChg>
        <pc:spChg chg="mod">
          <ac:chgData name="David Modrak" userId="a441ea41-a2b3-4239-bd2a-8abb7ef788d0" providerId="ADAL" clId="{8698EC01-CC0B-4DA2-8089-AEA7173C8398}" dt="2023-03-29T02:10:05.208" v="995" actId="165"/>
          <ac:spMkLst>
            <pc:docMk/>
            <pc:sldMk cId="2107433664" sldId="2145707566"/>
            <ac:spMk id="510" creationId="{3D00D68D-8024-F8FE-DFD4-D92EF8D3E42B}"/>
          </ac:spMkLst>
        </pc:spChg>
        <pc:spChg chg="mod">
          <ac:chgData name="David Modrak" userId="a441ea41-a2b3-4239-bd2a-8abb7ef788d0" providerId="ADAL" clId="{8698EC01-CC0B-4DA2-8089-AEA7173C8398}" dt="2023-03-29T02:10:05.208" v="995" actId="165"/>
          <ac:spMkLst>
            <pc:docMk/>
            <pc:sldMk cId="2107433664" sldId="2145707566"/>
            <ac:spMk id="511" creationId="{D98055B6-D599-EDD2-94D7-A7235856D4DB}"/>
          </ac:spMkLst>
        </pc:spChg>
        <pc:spChg chg="mod">
          <ac:chgData name="David Modrak" userId="a441ea41-a2b3-4239-bd2a-8abb7ef788d0" providerId="ADAL" clId="{8698EC01-CC0B-4DA2-8089-AEA7173C8398}" dt="2023-03-29T02:10:05.208" v="995" actId="165"/>
          <ac:spMkLst>
            <pc:docMk/>
            <pc:sldMk cId="2107433664" sldId="2145707566"/>
            <ac:spMk id="512" creationId="{D1E25CB4-9F10-3C44-D566-72A69A8C7AFD}"/>
          </ac:spMkLst>
        </pc:spChg>
        <pc:spChg chg="mod">
          <ac:chgData name="David Modrak" userId="a441ea41-a2b3-4239-bd2a-8abb7ef788d0" providerId="ADAL" clId="{8698EC01-CC0B-4DA2-8089-AEA7173C8398}" dt="2023-03-29T02:10:05.208" v="995" actId="165"/>
          <ac:spMkLst>
            <pc:docMk/>
            <pc:sldMk cId="2107433664" sldId="2145707566"/>
            <ac:spMk id="513" creationId="{B56D20FB-92B5-EA43-F030-CB88D619C1A4}"/>
          </ac:spMkLst>
        </pc:spChg>
        <pc:spChg chg="mod">
          <ac:chgData name="David Modrak" userId="a441ea41-a2b3-4239-bd2a-8abb7ef788d0" providerId="ADAL" clId="{8698EC01-CC0B-4DA2-8089-AEA7173C8398}" dt="2023-03-29T02:10:05.208" v="995" actId="165"/>
          <ac:spMkLst>
            <pc:docMk/>
            <pc:sldMk cId="2107433664" sldId="2145707566"/>
            <ac:spMk id="514" creationId="{6559AD7B-1E81-DF1B-A24D-D4C8B8551C28}"/>
          </ac:spMkLst>
        </pc:spChg>
        <pc:spChg chg="mod">
          <ac:chgData name="David Modrak" userId="a441ea41-a2b3-4239-bd2a-8abb7ef788d0" providerId="ADAL" clId="{8698EC01-CC0B-4DA2-8089-AEA7173C8398}" dt="2023-03-29T02:10:05.208" v="995" actId="165"/>
          <ac:spMkLst>
            <pc:docMk/>
            <pc:sldMk cId="2107433664" sldId="2145707566"/>
            <ac:spMk id="515" creationId="{540E41D4-6711-4BDA-FE70-F41CAC84C5B3}"/>
          </ac:spMkLst>
        </pc:spChg>
        <pc:spChg chg="mod">
          <ac:chgData name="David Modrak" userId="a441ea41-a2b3-4239-bd2a-8abb7ef788d0" providerId="ADAL" clId="{8698EC01-CC0B-4DA2-8089-AEA7173C8398}" dt="2023-03-29T02:10:05.208" v="995" actId="165"/>
          <ac:spMkLst>
            <pc:docMk/>
            <pc:sldMk cId="2107433664" sldId="2145707566"/>
            <ac:spMk id="516" creationId="{141F436A-26A9-F1E0-EB4C-B139043C4931}"/>
          </ac:spMkLst>
        </pc:spChg>
        <pc:spChg chg="mod">
          <ac:chgData name="David Modrak" userId="a441ea41-a2b3-4239-bd2a-8abb7ef788d0" providerId="ADAL" clId="{8698EC01-CC0B-4DA2-8089-AEA7173C8398}" dt="2023-03-29T02:10:05.208" v="995" actId="165"/>
          <ac:spMkLst>
            <pc:docMk/>
            <pc:sldMk cId="2107433664" sldId="2145707566"/>
            <ac:spMk id="517" creationId="{FB97439D-6ADF-2D93-56C7-3929BC7AB765}"/>
          </ac:spMkLst>
        </pc:spChg>
        <pc:spChg chg="mod">
          <ac:chgData name="David Modrak" userId="a441ea41-a2b3-4239-bd2a-8abb7ef788d0" providerId="ADAL" clId="{8698EC01-CC0B-4DA2-8089-AEA7173C8398}" dt="2023-03-29T02:10:05.208" v="995" actId="165"/>
          <ac:spMkLst>
            <pc:docMk/>
            <pc:sldMk cId="2107433664" sldId="2145707566"/>
            <ac:spMk id="518" creationId="{7E8DA59C-A8C1-A8AB-22FE-3E1EEB3FB39C}"/>
          </ac:spMkLst>
        </pc:spChg>
        <pc:spChg chg="mod">
          <ac:chgData name="David Modrak" userId="a441ea41-a2b3-4239-bd2a-8abb7ef788d0" providerId="ADAL" clId="{8698EC01-CC0B-4DA2-8089-AEA7173C8398}" dt="2023-03-29T02:10:05.208" v="995" actId="165"/>
          <ac:spMkLst>
            <pc:docMk/>
            <pc:sldMk cId="2107433664" sldId="2145707566"/>
            <ac:spMk id="519" creationId="{3D9AC19A-180F-9058-D424-8119C780FC2E}"/>
          </ac:spMkLst>
        </pc:spChg>
        <pc:spChg chg="mod">
          <ac:chgData name="David Modrak" userId="a441ea41-a2b3-4239-bd2a-8abb7ef788d0" providerId="ADAL" clId="{8698EC01-CC0B-4DA2-8089-AEA7173C8398}" dt="2023-03-29T02:10:05.208" v="995" actId="165"/>
          <ac:spMkLst>
            <pc:docMk/>
            <pc:sldMk cId="2107433664" sldId="2145707566"/>
            <ac:spMk id="520" creationId="{7B5B5C99-A70F-95FA-8AEA-D6A3B12B7269}"/>
          </ac:spMkLst>
        </pc:spChg>
        <pc:spChg chg="mod">
          <ac:chgData name="David Modrak" userId="a441ea41-a2b3-4239-bd2a-8abb7ef788d0" providerId="ADAL" clId="{8698EC01-CC0B-4DA2-8089-AEA7173C8398}" dt="2023-03-29T02:10:05.208" v="995" actId="165"/>
          <ac:spMkLst>
            <pc:docMk/>
            <pc:sldMk cId="2107433664" sldId="2145707566"/>
            <ac:spMk id="521" creationId="{777D416B-1288-1056-E902-CF13F8DA8EDF}"/>
          </ac:spMkLst>
        </pc:spChg>
        <pc:spChg chg="mod">
          <ac:chgData name="David Modrak" userId="a441ea41-a2b3-4239-bd2a-8abb7ef788d0" providerId="ADAL" clId="{8698EC01-CC0B-4DA2-8089-AEA7173C8398}" dt="2023-03-29T02:10:05.208" v="995" actId="165"/>
          <ac:spMkLst>
            <pc:docMk/>
            <pc:sldMk cId="2107433664" sldId="2145707566"/>
            <ac:spMk id="522" creationId="{ABBFC7DE-B544-846E-48EE-019E7440154D}"/>
          </ac:spMkLst>
        </pc:spChg>
        <pc:spChg chg="mod">
          <ac:chgData name="David Modrak" userId="a441ea41-a2b3-4239-bd2a-8abb7ef788d0" providerId="ADAL" clId="{8698EC01-CC0B-4DA2-8089-AEA7173C8398}" dt="2023-03-29T02:10:05.208" v="995" actId="165"/>
          <ac:spMkLst>
            <pc:docMk/>
            <pc:sldMk cId="2107433664" sldId="2145707566"/>
            <ac:spMk id="523" creationId="{5E07CB0A-3AE4-F0BC-3327-9F9E1EABF73B}"/>
          </ac:spMkLst>
        </pc:spChg>
        <pc:spChg chg="mod">
          <ac:chgData name="David Modrak" userId="a441ea41-a2b3-4239-bd2a-8abb7ef788d0" providerId="ADAL" clId="{8698EC01-CC0B-4DA2-8089-AEA7173C8398}" dt="2023-03-29T02:10:05.208" v="995" actId="165"/>
          <ac:spMkLst>
            <pc:docMk/>
            <pc:sldMk cId="2107433664" sldId="2145707566"/>
            <ac:spMk id="524" creationId="{3199C176-0BEC-02CE-8A71-76E60ACC643C}"/>
          </ac:spMkLst>
        </pc:spChg>
        <pc:spChg chg="mod">
          <ac:chgData name="David Modrak" userId="a441ea41-a2b3-4239-bd2a-8abb7ef788d0" providerId="ADAL" clId="{8698EC01-CC0B-4DA2-8089-AEA7173C8398}" dt="2023-03-29T02:10:05.208" v="995" actId="165"/>
          <ac:spMkLst>
            <pc:docMk/>
            <pc:sldMk cId="2107433664" sldId="2145707566"/>
            <ac:spMk id="525" creationId="{2A8C061A-4BA4-F8E7-34DF-7D217A88722B}"/>
          </ac:spMkLst>
        </pc:spChg>
        <pc:spChg chg="mod">
          <ac:chgData name="David Modrak" userId="a441ea41-a2b3-4239-bd2a-8abb7ef788d0" providerId="ADAL" clId="{8698EC01-CC0B-4DA2-8089-AEA7173C8398}" dt="2023-03-29T02:10:05.208" v="995" actId="165"/>
          <ac:spMkLst>
            <pc:docMk/>
            <pc:sldMk cId="2107433664" sldId="2145707566"/>
            <ac:spMk id="526" creationId="{0C6EC242-8729-F309-7D2D-C83F6B28AD89}"/>
          </ac:spMkLst>
        </pc:spChg>
        <pc:spChg chg="mod">
          <ac:chgData name="David Modrak" userId="a441ea41-a2b3-4239-bd2a-8abb7ef788d0" providerId="ADAL" clId="{8698EC01-CC0B-4DA2-8089-AEA7173C8398}" dt="2023-03-29T02:10:05.208" v="995" actId="165"/>
          <ac:spMkLst>
            <pc:docMk/>
            <pc:sldMk cId="2107433664" sldId="2145707566"/>
            <ac:spMk id="527" creationId="{9B8FAC2A-284C-1168-BA43-A197302668A0}"/>
          </ac:spMkLst>
        </pc:spChg>
        <pc:spChg chg="mod">
          <ac:chgData name="David Modrak" userId="a441ea41-a2b3-4239-bd2a-8abb7ef788d0" providerId="ADAL" clId="{8698EC01-CC0B-4DA2-8089-AEA7173C8398}" dt="2023-03-29T02:10:05.208" v="995" actId="165"/>
          <ac:spMkLst>
            <pc:docMk/>
            <pc:sldMk cId="2107433664" sldId="2145707566"/>
            <ac:spMk id="528" creationId="{73FB3914-3A0C-027E-A40F-5968C4BEF97A}"/>
          </ac:spMkLst>
        </pc:spChg>
        <pc:spChg chg="mod">
          <ac:chgData name="David Modrak" userId="a441ea41-a2b3-4239-bd2a-8abb7ef788d0" providerId="ADAL" clId="{8698EC01-CC0B-4DA2-8089-AEA7173C8398}" dt="2023-03-29T02:10:05.208" v="995" actId="165"/>
          <ac:spMkLst>
            <pc:docMk/>
            <pc:sldMk cId="2107433664" sldId="2145707566"/>
            <ac:spMk id="529" creationId="{B768B745-94CE-2FF2-D28B-E6786C955E0F}"/>
          </ac:spMkLst>
        </pc:spChg>
        <pc:spChg chg="mod">
          <ac:chgData name="David Modrak" userId="a441ea41-a2b3-4239-bd2a-8abb7ef788d0" providerId="ADAL" clId="{8698EC01-CC0B-4DA2-8089-AEA7173C8398}" dt="2023-03-29T02:11:42.956" v="1005" actId="338"/>
          <ac:spMkLst>
            <pc:docMk/>
            <pc:sldMk cId="2107433664" sldId="2145707566"/>
            <ac:spMk id="534" creationId="{74E18EDC-3CD1-52E3-844E-02208FB9EE65}"/>
          </ac:spMkLst>
        </pc:spChg>
        <pc:spChg chg="mod">
          <ac:chgData name="David Modrak" userId="a441ea41-a2b3-4239-bd2a-8abb7ef788d0" providerId="ADAL" clId="{8698EC01-CC0B-4DA2-8089-AEA7173C8398}" dt="2023-03-29T02:11:42.956" v="1005" actId="338"/>
          <ac:spMkLst>
            <pc:docMk/>
            <pc:sldMk cId="2107433664" sldId="2145707566"/>
            <ac:spMk id="539" creationId="{80B249CB-4E46-A98A-260D-E4E6207E3E7E}"/>
          </ac:spMkLst>
        </pc:spChg>
        <pc:spChg chg="mod">
          <ac:chgData name="David Modrak" userId="a441ea41-a2b3-4239-bd2a-8abb7ef788d0" providerId="ADAL" clId="{8698EC01-CC0B-4DA2-8089-AEA7173C8398}" dt="2023-03-29T02:11:42.956" v="1005" actId="338"/>
          <ac:spMkLst>
            <pc:docMk/>
            <pc:sldMk cId="2107433664" sldId="2145707566"/>
            <ac:spMk id="540" creationId="{41C42B87-D732-8781-28D5-45E3CFBEEA14}"/>
          </ac:spMkLst>
        </pc:spChg>
        <pc:spChg chg="add del mod topLvl">
          <ac:chgData name="David Modrak" userId="a441ea41-a2b3-4239-bd2a-8abb7ef788d0" providerId="ADAL" clId="{8698EC01-CC0B-4DA2-8089-AEA7173C8398}" dt="2023-03-29T02:13:18.560" v="1020" actId="338"/>
          <ac:spMkLst>
            <pc:docMk/>
            <pc:sldMk cId="2107433664" sldId="2145707566"/>
            <ac:spMk id="553" creationId="{4718C8F4-58B4-038F-8117-1FB34E066C67}"/>
          </ac:spMkLst>
        </pc:spChg>
        <pc:spChg chg="del mod topLvl">
          <ac:chgData name="David Modrak" userId="a441ea41-a2b3-4239-bd2a-8abb7ef788d0" providerId="ADAL" clId="{8698EC01-CC0B-4DA2-8089-AEA7173C8398}" dt="2023-03-29T02:13:06.084" v="1019" actId="478"/>
          <ac:spMkLst>
            <pc:docMk/>
            <pc:sldMk cId="2107433664" sldId="2145707566"/>
            <ac:spMk id="554" creationId="{8DFDD197-B03C-B714-8297-9479DCFD055F}"/>
          </ac:spMkLst>
        </pc:spChg>
        <pc:spChg chg="add del mod topLvl">
          <ac:chgData name="David Modrak" userId="a441ea41-a2b3-4239-bd2a-8abb7ef788d0" providerId="ADAL" clId="{8698EC01-CC0B-4DA2-8089-AEA7173C8398}" dt="2023-03-29T02:12:47.321" v="1014" actId="478"/>
          <ac:spMkLst>
            <pc:docMk/>
            <pc:sldMk cId="2107433664" sldId="2145707566"/>
            <ac:spMk id="555" creationId="{E606DF6C-8BD4-6991-0D1D-61BDFDD5D0CC}"/>
          </ac:spMkLst>
        </pc:spChg>
        <pc:spChg chg="add del mod topLvl">
          <ac:chgData name="David Modrak" userId="a441ea41-a2b3-4239-bd2a-8abb7ef788d0" providerId="ADAL" clId="{8698EC01-CC0B-4DA2-8089-AEA7173C8398}" dt="2023-03-29T02:12:47.321" v="1014" actId="478"/>
          <ac:spMkLst>
            <pc:docMk/>
            <pc:sldMk cId="2107433664" sldId="2145707566"/>
            <ac:spMk id="556" creationId="{4506C0DF-D714-DD5B-0E22-B792DB6AC954}"/>
          </ac:spMkLst>
        </pc:spChg>
        <pc:spChg chg="add del mod topLvl">
          <ac:chgData name="David Modrak" userId="a441ea41-a2b3-4239-bd2a-8abb7ef788d0" providerId="ADAL" clId="{8698EC01-CC0B-4DA2-8089-AEA7173C8398}" dt="2023-03-29T02:12:47.321" v="1014" actId="478"/>
          <ac:spMkLst>
            <pc:docMk/>
            <pc:sldMk cId="2107433664" sldId="2145707566"/>
            <ac:spMk id="557" creationId="{19ED6981-5BE0-1F79-062F-B677860318A2}"/>
          </ac:spMkLst>
        </pc:spChg>
        <pc:spChg chg="add del mod topLvl">
          <ac:chgData name="David Modrak" userId="a441ea41-a2b3-4239-bd2a-8abb7ef788d0" providerId="ADAL" clId="{8698EC01-CC0B-4DA2-8089-AEA7173C8398}" dt="2023-03-29T02:12:47.321" v="1014" actId="478"/>
          <ac:spMkLst>
            <pc:docMk/>
            <pc:sldMk cId="2107433664" sldId="2145707566"/>
            <ac:spMk id="558" creationId="{6FAF5DA1-BAB9-7F48-A5C0-D51D8D1C5A9A}"/>
          </ac:spMkLst>
        </pc:spChg>
        <pc:spChg chg="add del mod topLvl">
          <ac:chgData name="David Modrak" userId="a441ea41-a2b3-4239-bd2a-8abb7ef788d0" providerId="ADAL" clId="{8698EC01-CC0B-4DA2-8089-AEA7173C8398}" dt="2023-03-29T02:12:47.321" v="1014" actId="478"/>
          <ac:spMkLst>
            <pc:docMk/>
            <pc:sldMk cId="2107433664" sldId="2145707566"/>
            <ac:spMk id="559" creationId="{1B64BDF3-18F7-EEB8-2255-BBF196DB3267}"/>
          </ac:spMkLst>
        </pc:spChg>
        <pc:spChg chg="add del mod topLvl">
          <ac:chgData name="David Modrak" userId="a441ea41-a2b3-4239-bd2a-8abb7ef788d0" providerId="ADAL" clId="{8698EC01-CC0B-4DA2-8089-AEA7173C8398}" dt="2023-03-29T02:12:47.321" v="1014" actId="478"/>
          <ac:spMkLst>
            <pc:docMk/>
            <pc:sldMk cId="2107433664" sldId="2145707566"/>
            <ac:spMk id="560" creationId="{B7605F2F-3E6E-9919-5DC8-E52C8DBE2362}"/>
          </ac:spMkLst>
        </pc:spChg>
        <pc:spChg chg="mod topLvl">
          <ac:chgData name="David Modrak" userId="a441ea41-a2b3-4239-bd2a-8abb7ef788d0" providerId="ADAL" clId="{8698EC01-CC0B-4DA2-8089-AEA7173C8398}" dt="2023-03-29T02:13:18.560" v="1020" actId="338"/>
          <ac:spMkLst>
            <pc:docMk/>
            <pc:sldMk cId="2107433664" sldId="2145707566"/>
            <ac:spMk id="562" creationId="{AA9AD4B1-CEBC-5047-04D6-7CF4AFA67C90}"/>
          </ac:spMkLst>
        </pc:spChg>
        <pc:spChg chg="mod topLvl">
          <ac:chgData name="David Modrak" userId="a441ea41-a2b3-4239-bd2a-8abb7ef788d0" providerId="ADAL" clId="{8698EC01-CC0B-4DA2-8089-AEA7173C8398}" dt="2023-03-29T02:13:18.560" v="1020" actId="338"/>
          <ac:spMkLst>
            <pc:docMk/>
            <pc:sldMk cId="2107433664" sldId="2145707566"/>
            <ac:spMk id="563" creationId="{BA05A783-AC76-CD7C-116F-F7376DD19544}"/>
          </ac:spMkLst>
        </pc:spChg>
        <pc:spChg chg="mod topLvl">
          <ac:chgData name="David Modrak" userId="a441ea41-a2b3-4239-bd2a-8abb7ef788d0" providerId="ADAL" clId="{8698EC01-CC0B-4DA2-8089-AEA7173C8398}" dt="2023-03-29T02:13:18.560" v="1020" actId="338"/>
          <ac:spMkLst>
            <pc:docMk/>
            <pc:sldMk cId="2107433664" sldId="2145707566"/>
            <ac:spMk id="564" creationId="{57C887B9-AB45-F8F2-B816-2EDB5BF5A1B6}"/>
          </ac:spMkLst>
        </pc:spChg>
        <pc:spChg chg="mod topLvl">
          <ac:chgData name="David Modrak" userId="a441ea41-a2b3-4239-bd2a-8abb7ef788d0" providerId="ADAL" clId="{8698EC01-CC0B-4DA2-8089-AEA7173C8398}" dt="2023-03-29T02:13:18.560" v="1020" actId="338"/>
          <ac:spMkLst>
            <pc:docMk/>
            <pc:sldMk cId="2107433664" sldId="2145707566"/>
            <ac:spMk id="565" creationId="{93809EF3-94E3-13E4-DFE2-3BE4D0174A55}"/>
          </ac:spMkLst>
        </pc:spChg>
        <pc:spChg chg="mod topLvl">
          <ac:chgData name="David Modrak" userId="a441ea41-a2b3-4239-bd2a-8abb7ef788d0" providerId="ADAL" clId="{8698EC01-CC0B-4DA2-8089-AEA7173C8398}" dt="2023-03-29T02:13:18.560" v="1020" actId="338"/>
          <ac:spMkLst>
            <pc:docMk/>
            <pc:sldMk cId="2107433664" sldId="2145707566"/>
            <ac:spMk id="566" creationId="{E7BAB257-3FEF-9EA0-E077-326D82EE46B9}"/>
          </ac:spMkLst>
        </pc:spChg>
        <pc:spChg chg="mod topLvl">
          <ac:chgData name="David Modrak" userId="a441ea41-a2b3-4239-bd2a-8abb7ef788d0" providerId="ADAL" clId="{8698EC01-CC0B-4DA2-8089-AEA7173C8398}" dt="2023-03-29T02:13:18.560" v="1020" actId="338"/>
          <ac:spMkLst>
            <pc:docMk/>
            <pc:sldMk cId="2107433664" sldId="2145707566"/>
            <ac:spMk id="567" creationId="{AFA7B959-B0F5-FFC3-E5A0-76F22C814985}"/>
          </ac:spMkLst>
        </pc:spChg>
        <pc:spChg chg="mod topLvl">
          <ac:chgData name="David Modrak" userId="a441ea41-a2b3-4239-bd2a-8abb7ef788d0" providerId="ADAL" clId="{8698EC01-CC0B-4DA2-8089-AEA7173C8398}" dt="2023-03-29T02:13:18.560" v="1020" actId="338"/>
          <ac:spMkLst>
            <pc:docMk/>
            <pc:sldMk cId="2107433664" sldId="2145707566"/>
            <ac:spMk id="568" creationId="{6407B4D1-F904-2DAB-E646-D16B0349338C}"/>
          </ac:spMkLst>
        </pc:spChg>
        <pc:spChg chg="mod topLvl">
          <ac:chgData name="David Modrak" userId="a441ea41-a2b3-4239-bd2a-8abb7ef788d0" providerId="ADAL" clId="{8698EC01-CC0B-4DA2-8089-AEA7173C8398}" dt="2023-03-29T02:13:18.560" v="1020" actId="338"/>
          <ac:spMkLst>
            <pc:docMk/>
            <pc:sldMk cId="2107433664" sldId="2145707566"/>
            <ac:spMk id="569" creationId="{7C049A71-D961-38A6-3534-EF817945ED8E}"/>
          </ac:spMkLst>
        </pc:spChg>
        <pc:spChg chg="mod topLvl">
          <ac:chgData name="David Modrak" userId="a441ea41-a2b3-4239-bd2a-8abb7ef788d0" providerId="ADAL" clId="{8698EC01-CC0B-4DA2-8089-AEA7173C8398}" dt="2023-03-29T02:13:18.560" v="1020" actId="338"/>
          <ac:spMkLst>
            <pc:docMk/>
            <pc:sldMk cId="2107433664" sldId="2145707566"/>
            <ac:spMk id="570" creationId="{6A30AF28-7D71-EB80-3C1D-996704F33081}"/>
          </ac:spMkLst>
        </pc:spChg>
        <pc:spChg chg="mod topLvl">
          <ac:chgData name="David Modrak" userId="a441ea41-a2b3-4239-bd2a-8abb7ef788d0" providerId="ADAL" clId="{8698EC01-CC0B-4DA2-8089-AEA7173C8398}" dt="2023-03-29T02:13:18.560" v="1020" actId="338"/>
          <ac:spMkLst>
            <pc:docMk/>
            <pc:sldMk cId="2107433664" sldId="2145707566"/>
            <ac:spMk id="571" creationId="{A5B11C67-C196-9641-C417-A88F837BB557}"/>
          </ac:spMkLst>
        </pc:spChg>
        <pc:spChg chg="mod topLvl">
          <ac:chgData name="David Modrak" userId="a441ea41-a2b3-4239-bd2a-8abb7ef788d0" providerId="ADAL" clId="{8698EC01-CC0B-4DA2-8089-AEA7173C8398}" dt="2023-03-29T02:13:18.560" v="1020" actId="338"/>
          <ac:spMkLst>
            <pc:docMk/>
            <pc:sldMk cId="2107433664" sldId="2145707566"/>
            <ac:spMk id="572" creationId="{596486E1-C429-882B-2E32-D5D8173278B0}"/>
          </ac:spMkLst>
        </pc:spChg>
        <pc:spChg chg="mod topLvl">
          <ac:chgData name="David Modrak" userId="a441ea41-a2b3-4239-bd2a-8abb7ef788d0" providerId="ADAL" clId="{8698EC01-CC0B-4DA2-8089-AEA7173C8398}" dt="2023-03-29T02:13:18.560" v="1020" actId="338"/>
          <ac:spMkLst>
            <pc:docMk/>
            <pc:sldMk cId="2107433664" sldId="2145707566"/>
            <ac:spMk id="573" creationId="{FFE7F5A1-7D0B-D7E7-E004-176EA2382384}"/>
          </ac:spMkLst>
        </pc:spChg>
        <pc:spChg chg="mod topLvl">
          <ac:chgData name="David Modrak" userId="a441ea41-a2b3-4239-bd2a-8abb7ef788d0" providerId="ADAL" clId="{8698EC01-CC0B-4DA2-8089-AEA7173C8398}" dt="2023-03-29T02:13:18.560" v="1020" actId="338"/>
          <ac:spMkLst>
            <pc:docMk/>
            <pc:sldMk cId="2107433664" sldId="2145707566"/>
            <ac:spMk id="574" creationId="{39B84096-54B5-AA52-E121-4B5F1E627860}"/>
          </ac:spMkLst>
        </pc:spChg>
        <pc:spChg chg="mod topLvl">
          <ac:chgData name="David Modrak" userId="a441ea41-a2b3-4239-bd2a-8abb7ef788d0" providerId="ADAL" clId="{8698EC01-CC0B-4DA2-8089-AEA7173C8398}" dt="2023-03-29T02:13:18.560" v="1020" actId="338"/>
          <ac:spMkLst>
            <pc:docMk/>
            <pc:sldMk cId="2107433664" sldId="2145707566"/>
            <ac:spMk id="575" creationId="{18EAF21F-06E9-4DB5-3ED3-FFF281EE1F34}"/>
          </ac:spMkLst>
        </pc:spChg>
        <pc:spChg chg="mod topLvl">
          <ac:chgData name="David Modrak" userId="a441ea41-a2b3-4239-bd2a-8abb7ef788d0" providerId="ADAL" clId="{8698EC01-CC0B-4DA2-8089-AEA7173C8398}" dt="2023-03-29T02:13:18.560" v="1020" actId="338"/>
          <ac:spMkLst>
            <pc:docMk/>
            <pc:sldMk cId="2107433664" sldId="2145707566"/>
            <ac:spMk id="576" creationId="{B4E17329-5F2F-6FC9-FC8A-206F3BF8DB7E}"/>
          </ac:spMkLst>
        </pc:spChg>
        <pc:spChg chg="mod topLvl">
          <ac:chgData name="David Modrak" userId="a441ea41-a2b3-4239-bd2a-8abb7ef788d0" providerId="ADAL" clId="{8698EC01-CC0B-4DA2-8089-AEA7173C8398}" dt="2023-03-29T02:13:18.560" v="1020" actId="338"/>
          <ac:spMkLst>
            <pc:docMk/>
            <pc:sldMk cId="2107433664" sldId="2145707566"/>
            <ac:spMk id="577" creationId="{4C0B8D17-CBA6-B4F1-C70B-0C8D0121DF82}"/>
          </ac:spMkLst>
        </pc:spChg>
        <pc:spChg chg="mod topLvl">
          <ac:chgData name="David Modrak" userId="a441ea41-a2b3-4239-bd2a-8abb7ef788d0" providerId="ADAL" clId="{8698EC01-CC0B-4DA2-8089-AEA7173C8398}" dt="2023-03-29T02:13:18.560" v="1020" actId="338"/>
          <ac:spMkLst>
            <pc:docMk/>
            <pc:sldMk cId="2107433664" sldId="2145707566"/>
            <ac:spMk id="578" creationId="{E7E1EBFD-061D-81D3-E70D-24871836D2B5}"/>
          </ac:spMkLst>
        </pc:spChg>
        <pc:spChg chg="mod topLvl">
          <ac:chgData name="David Modrak" userId="a441ea41-a2b3-4239-bd2a-8abb7ef788d0" providerId="ADAL" clId="{8698EC01-CC0B-4DA2-8089-AEA7173C8398}" dt="2023-03-29T02:13:18.560" v="1020" actId="338"/>
          <ac:spMkLst>
            <pc:docMk/>
            <pc:sldMk cId="2107433664" sldId="2145707566"/>
            <ac:spMk id="579" creationId="{733ABF9C-462C-74F0-00EE-508FD82C48BF}"/>
          </ac:spMkLst>
        </pc:spChg>
        <pc:spChg chg="mod topLvl">
          <ac:chgData name="David Modrak" userId="a441ea41-a2b3-4239-bd2a-8abb7ef788d0" providerId="ADAL" clId="{8698EC01-CC0B-4DA2-8089-AEA7173C8398}" dt="2023-03-29T02:13:18.560" v="1020" actId="338"/>
          <ac:spMkLst>
            <pc:docMk/>
            <pc:sldMk cId="2107433664" sldId="2145707566"/>
            <ac:spMk id="580" creationId="{C3F72F2E-B986-3DD9-AC4A-8D8C4207E73B}"/>
          </ac:spMkLst>
        </pc:spChg>
        <pc:spChg chg="mod topLvl">
          <ac:chgData name="David Modrak" userId="a441ea41-a2b3-4239-bd2a-8abb7ef788d0" providerId="ADAL" clId="{8698EC01-CC0B-4DA2-8089-AEA7173C8398}" dt="2023-03-29T02:13:18.560" v="1020" actId="338"/>
          <ac:spMkLst>
            <pc:docMk/>
            <pc:sldMk cId="2107433664" sldId="2145707566"/>
            <ac:spMk id="581" creationId="{547F7FF5-0B50-CFA0-5937-156280BCB885}"/>
          </ac:spMkLst>
        </pc:spChg>
        <pc:spChg chg="mod topLvl">
          <ac:chgData name="David Modrak" userId="a441ea41-a2b3-4239-bd2a-8abb7ef788d0" providerId="ADAL" clId="{8698EC01-CC0B-4DA2-8089-AEA7173C8398}" dt="2023-03-29T02:13:18.560" v="1020" actId="338"/>
          <ac:spMkLst>
            <pc:docMk/>
            <pc:sldMk cId="2107433664" sldId="2145707566"/>
            <ac:spMk id="582" creationId="{B893D9E0-2D7B-D021-6B09-3B71FE5D1009}"/>
          </ac:spMkLst>
        </pc:spChg>
        <pc:spChg chg="mod topLvl">
          <ac:chgData name="David Modrak" userId="a441ea41-a2b3-4239-bd2a-8abb7ef788d0" providerId="ADAL" clId="{8698EC01-CC0B-4DA2-8089-AEA7173C8398}" dt="2023-03-29T02:13:18.560" v="1020" actId="338"/>
          <ac:spMkLst>
            <pc:docMk/>
            <pc:sldMk cId="2107433664" sldId="2145707566"/>
            <ac:spMk id="583" creationId="{C9D8EB7D-16C0-AFAF-5DE0-4A0D75A3228C}"/>
          </ac:spMkLst>
        </pc:spChg>
        <pc:spChg chg="mod topLvl">
          <ac:chgData name="David Modrak" userId="a441ea41-a2b3-4239-bd2a-8abb7ef788d0" providerId="ADAL" clId="{8698EC01-CC0B-4DA2-8089-AEA7173C8398}" dt="2023-03-29T02:13:18.560" v="1020" actId="338"/>
          <ac:spMkLst>
            <pc:docMk/>
            <pc:sldMk cId="2107433664" sldId="2145707566"/>
            <ac:spMk id="584" creationId="{6FD6974F-EFBB-EEBB-83BF-F9BC7160910E}"/>
          </ac:spMkLst>
        </pc:spChg>
        <pc:spChg chg="mod topLvl">
          <ac:chgData name="David Modrak" userId="a441ea41-a2b3-4239-bd2a-8abb7ef788d0" providerId="ADAL" clId="{8698EC01-CC0B-4DA2-8089-AEA7173C8398}" dt="2023-03-29T02:13:18.560" v="1020" actId="338"/>
          <ac:spMkLst>
            <pc:docMk/>
            <pc:sldMk cId="2107433664" sldId="2145707566"/>
            <ac:spMk id="585" creationId="{FF991C71-6DB1-AFCE-C516-B125AC99CEF3}"/>
          </ac:spMkLst>
        </pc:spChg>
        <pc:spChg chg="mod topLvl">
          <ac:chgData name="David Modrak" userId="a441ea41-a2b3-4239-bd2a-8abb7ef788d0" providerId="ADAL" clId="{8698EC01-CC0B-4DA2-8089-AEA7173C8398}" dt="2023-03-29T02:13:18.560" v="1020" actId="338"/>
          <ac:spMkLst>
            <pc:docMk/>
            <pc:sldMk cId="2107433664" sldId="2145707566"/>
            <ac:spMk id="586" creationId="{8ED2D265-FB52-7974-1C1D-B14950689007}"/>
          </ac:spMkLst>
        </pc:spChg>
        <pc:spChg chg="mod topLvl">
          <ac:chgData name="David Modrak" userId="a441ea41-a2b3-4239-bd2a-8abb7ef788d0" providerId="ADAL" clId="{8698EC01-CC0B-4DA2-8089-AEA7173C8398}" dt="2023-03-29T02:13:18.560" v="1020" actId="338"/>
          <ac:spMkLst>
            <pc:docMk/>
            <pc:sldMk cId="2107433664" sldId="2145707566"/>
            <ac:spMk id="587" creationId="{F4FF10CE-9147-6F3F-4AEC-602B0BCEAC2C}"/>
          </ac:spMkLst>
        </pc:spChg>
        <pc:spChg chg="mod topLvl">
          <ac:chgData name="David Modrak" userId="a441ea41-a2b3-4239-bd2a-8abb7ef788d0" providerId="ADAL" clId="{8698EC01-CC0B-4DA2-8089-AEA7173C8398}" dt="2023-03-29T02:13:18.560" v="1020" actId="338"/>
          <ac:spMkLst>
            <pc:docMk/>
            <pc:sldMk cId="2107433664" sldId="2145707566"/>
            <ac:spMk id="588" creationId="{DD6064D2-6F9D-B7AA-1409-D9B57100E073}"/>
          </ac:spMkLst>
        </pc:spChg>
        <pc:spChg chg="mod topLvl">
          <ac:chgData name="David Modrak" userId="a441ea41-a2b3-4239-bd2a-8abb7ef788d0" providerId="ADAL" clId="{8698EC01-CC0B-4DA2-8089-AEA7173C8398}" dt="2023-03-29T02:13:18.560" v="1020" actId="338"/>
          <ac:spMkLst>
            <pc:docMk/>
            <pc:sldMk cId="2107433664" sldId="2145707566"/>
            <ac:spMk id="589" creationId="{6448F9C8-6A1C-8CB0-3302-0D243DC6D220}"/>
          </ac:spMkLst>
        </pc:spChg>
        <pc:spChg chg="mod topLvl">
          <ac:chgData name="David Modrak" userId="a441ea41-a2b3-4239-bd2a-8abb7ef788d0" providerId="ADAL" clId="{8698EC01-CC0B-4DA2-8089-AEA7173C8398}" dt="2023-03-29T02:13:18.560" v="1020" actId="338"/>
          <ac:spMkLst>
            <pc:docMk/>
            <pc:sldMk cId="2107433664" sldId="2145707566"/>
            <ac:spMk id="590" creationId="{DC7D05C2-08DF-9D65-37C5-FB5CC4FAA619}"/>
          </ac:spMkLst>
        </pc:spChg>
        <pc:spChg chg="mod topLvl">
          <ac:chgData name="David Modrak" userId="a441ea41-a2b3-4239-bd2a-8abb7ef788d0" providerId="ADAL" clId="{8698EC01-CC0B-4DA2-8089-AEA7173C8398}" dt="2023-03-29T02:13:18.560" v="1020" actId="338"/>
          <ac:spMkLst>
            <pc:docMk/>
            <pc:sldMk cId="2107433664" sldId="2145707566"/>
            <ac:spMk id="591" creationId="{219F5336-4E68-3F1D-D505-56AB75CD593A}"/>
          </ac:spMkLst>
        </pc:spChg>
        <pc:spChg chg="mod topLvl">
          <ac:chgData name="David Modrak" userId="a441ea41-a2b3-4239-bd2a-8abb7ef788d0" providerId="ADAL" clId="{8698EC01-CC0B-4DA2-8089-AEA7173C8398}" dt="2023-03-29T02:13:18.560" v="1020" actId="338"/>
          <ac:spMkLst>
            <pc:docMk/>
            <pc:sldMk cId="2107433664" sldId="2145707566"/>
            <ac:spMk id="592" creationId="{6B46D0A4-F29D-8DF1-3E65-179554DBA9E6}"/>
          </ac:spMkLst>
        </pc:spChg>
        <pc:spChg chg="mod topLvl">
          <ac:chgData name="David Modrak" userId="a441ea41-a2b3-4239-bd2a-8abb7ef788d0" providerId="ADAL" clId="{8698EC01-CC0B-4DA2-8089-AEA7173C8398}" dt="2023-03-29T02:13:18.560" v="1020" actId="338"/>
          <ac:spMkLst>
            <pc:docMk/>
            <pc:sldMk cId="2107433664" sldId="2145707566"/>
            <ac:spMk id="593" creationId="{55AFF07D-FE5C-B958-82B4-AFE1CF7986D9}"/>
          </ac:spMkLst>
        </pc:spChg>
        <pc:spChg chg="mod topLvl">
          <ac:chgData name="David Modrak" userId="a441ea41-a2b3-4239-bd2a-8abb7ef788d0" providerId="ADAL" clId="{8698EC01-CC0B-4DA2-8089-AEA7173C8398}" dt="2023-03-29T02:13:18.560" v="1020" actId="338"/>
          <ac:spMkLst>
            <pc:docMk/>
            <pc:sldMk cId="2107433664" sldId="2145707566"/>
            <ac:spMk id="594" creationId="{804F8DEB-AFB7-FF87-D4BB-5CC87C5BEECD}"/>
          </ac:spMkLst>
        </pc:spChg>
        <pc:spChg chg="mod topLvl">
          <ac:chgData name="David Modrak" userId="a441ea41-a2b3-4239-bd2a-8abb7ef788d0" providerId="ADAL" clId="{8698EC01-CC0B-4DA2-8089-AEA7173C8398}" dt="2023-03-29T02:13:18.560" v="1020" actId="338"/>
          <ac:spMkLst>
            <pc:docMk/>
            <pc:sldMk cId="2107433664" sldId="2145707566"/>
            <ac:spMk id="595" creationId="{463423DE-FB3C-E2D4-3A64-243E190899CC}"/>
          </ac:spMkLst>
        </pc:spChg>
        <pc:spChg chg="mod topLvl">
          <ac:chgData name="David Modrak" userId="a441ea41-a2b3-4239-bd2a-8abb7ef788d0" providerId="ADAL" clId="{8698EC01-CC0B-4DA2-8089-AEA7173C8398}" dt="2023-03-29T02:13:18.560" v="1020" actId="338"/>
          <ac:spMkLst>
            <pc:docMk/>
            <pc:sldMk cId="2107433664" sldId="2145707566"/>
            <ac:spMk id="596" creationId="{E42342FD-FB26-5717-5352-8822CB0B736B}"/>
          </ac:spMkLst>
        </pc:spChg>
        <pc:spChg chg="mod topLvl">
          <ac:chgData name="David Modrak" userId="a441ea41-a2b3-4239-bd2a-8abb7ef788d0" providerId="ADAL" clId="{8698EC01-CC0B-4DA2-8089-AEA7173C8398}" dt="2023-03-29T02:13:18.560" v="1020" actId="338"/>
          <ac:spMkLst>
            <pc:docMk/>
            <pc:sldMk cId="2107433664" sldId="2145707566"/>
            <ac:spMk id="597" creationId="{ED413E15-A8D7-F69C-5747-5CE044AC7DFB}"/>
          </ac:spMkLst>
        </pc:spChg>
        <pc:spChg chg="mod topLvl">
          <ac:chgData name="David Modrak" userId="a441ea41-a2b3-4239-bd2a-8abb7ef788d0" providerId="ADAL" clId="{8698EC01-CC0B-4DA2-8089-AEA7173C8398}" dt="2023-03-29T02:13:18.560" v="1020" actId="338"/>
          <ac:spMkLst>
            <pc:docMk/>
            <pc:sldMk cId="2107433664" sldId="2145707566"/>
            <ac:spMk id="598" creationId="{AEC03207-AD77-BF85-EDD1-2FD701351AC9}"/>
          </ac:spMkLst>
        </pc:spChg>
        <pc:spChg chg="mod topLvl">
          <ac:chgData name="David Modrak" userId="a441ea41-a2b3-4239-bd2a-8abb7ef788d0" providerId="ADAL" clId="{8698EC01-CC0B-4DA2-8089-AEA7173C8398}" dt="2023-03-29T02:13:18.560" v="1020" actId="338"/>
          <ac:spMkLst>
            <pc:docMk/>
            <pc:sldMk cId="2107433664" sldId="2145707566"/>
            <ac:spMk id="599" creationId="{D3852FFC-2234-9D76-F827-558C8C4CB03F}"/>
          </ac:spMkLst>
        </pc:spChg>
        <pc:spChg chg="mod topLvl">
          <ac:chgData name="David Modrak" userId="a441ea41-a2b3-4239-bd2a-8abb7ef788d0" providerId="ADAL" clId="{8698EC01-CC0B-4DA2-8089-AEA7173C8398}" dt="2023-03-29T02:13:18.560" v="1020" actId="338"/>
          <ac:spMkLst>
            <pc:docMk/>
            <pc:sldMk cId="2107433664" sldId="2145707566"/>
            <ac:spMk id="600" creationId="{C4D304A9-4FED-AF93-294E-35C39BEE4F26}"/>
          </ac:spMkLst>
        </pc:spChg>
        <pc:spChg chg="mod topLvl">
          <ac:chgData name="David Modrak" userId="a441ea41-a2b3-4239-bd2a-8abb7ef788d0" providerId="ADAL" clId="{8698EC01-CC0B-4DA2-8089-AEA7173C8398}" dt="2023-03-29T02:13:18.560" v="1020" actId="338"/>
          <ac:spMkLst>
            <pc:docMk/>
            <pc:sldMk cId="2107433664" sldId="2145707566"/>
            <ac:spMk id="601" creationId="{07562FB6-1AF7-EC87-8895-83067A117AE1}"/>
          </ac:spMkLst>
        </pc:spChg>
        <pc:spChg chg="mod topLvl">
          <ac:chgData name="David Modrak" userId="a441ea41-a2b3-4239-bd2a-8abb7ef788d0" providerId="ADAL" clId="{8698EC01-CC0B-4DA2-8089-AEA7173C8398}" dt="2023-03-29T02:13:18.560" v="1020" actId="338"/>
          <ac:spMkLst>
            <pc:docMk/>
            <pc:sldMk cId="2107433664" sldId="2145707566"/>
            <ac:spMk id="602" creationId="{DA702FED-99A0-4D7A-E3DE-E8F1BD043ADD}"/>
          </ac:spMkLst>
        </pc:spChg>
        <pc:spChg chg="mod topLvl">
          <ac:chgData name="David Modrak" userId="a441ea41-a2b3-4239-bd2a-8abb7ef788d0" providerId="ADAL" clId="{8698EC01-CC0B-4DA2-8089-AEA7173C8398}" dt="2023-03-29T02:13:18.560" v="1020" actId="338"/>
          <ac:spMkLst>
            <pc:docMk/>
            <pc:sldMk cId="2107433664" sldId="2145707566"/>
            <ac:spMk id="603" creationId="{59B9A334-8721-D85B-9A09-4F2319E5D84B}"/>
          </ac:spMkLst>
        </pc:spChg>
        <pc:spChg chg="mod topLvl">
          <ac:chgData name="David Modrak" userId="a441ea41-a2b3-4239-bd2a-8abb7ef788d0" providerId="ADAL" clId="{8698EC01-CC0B-4DA2-8089-AEA7173C8398}" dt="2023-03-29T02:13:18.560" v="1020" actId="338"/>
          <ac:spMkLst>
            <pc:docMk/>
            <pc:sldMk cId="2107433664" sldId="2145707566"/>
            <ac:spMk id="604" creationId="{A346B6D6-EC59-700B-B479-23CD1ADF1C7E}"/>
          </ac:spMkLst>
        </pc:spChg>
        <pc:spChg chg="mod topLvl">
          <ac:chgData name="David Modrak" userId="a441ea41-a2b3-4239-bd2a-8abb7ef788d0" providerId="ADAL" clId="{8698EC01-CC0B-4DA2-8089-AEA7173C8398}" dt="2023-03-29T02:13:18.560" v="1020" actId="338"/>
          <ac:spMkLst>
            <pc:docMk/>
            <pc:sldMk cId="2107433664" sldId="2145707566"/>
            <ac:spMk id="605" creationId="{BAF2F24F-B47F-471E-6B06-17E80CF84301}"/>
          </ac:spMkLst>
        </pc:spChg>
        <pc:spChg chg="mod topLvl">
          <ac:chgData name="David Modrak" userId="a441ea41-a2b3-4239-bd2a-8abb7ef788d0" providerId="ADAL" clId="{8698EC01-CC0B-4DA2-8089-AEA7173C8398}" dt="2023-03-29T02:13:18.560" v="1020" actId="338"/>
          <ac:spMkLst>
            <pc:docMk/>
            <pc:sldMk cId="2107433664" sldId="2145707566"/>
            <ac:spMk id="606" creationId="{1BC20CC0-71D0-C89F-A5E3-D09FE1400BBA}"/>
          </ac:spMkLst>
        </pc:spChg>
        <pc:spChg chg="mod topLvl">
          <ac:chgData name="David Modrak" userId="a441ea41-a2b3-4239-bd2a-8abb7ef788d0" providerId="ADAL" clId="{8698EC01-CC0B-4DA2-8089-AEA7173C8398}" dt="2023-03-29T02:13:18.560" v="1020" actId="338"/>
          <ac:spMkLst>
            <pc:docMk/>
            <pc:sldMk cId="2107433664" sldId="2145707566"/>
            <ac:spMk id="607" creationId="{CA670F7B-11CF-F26A-D04F-87F226A3AF2D}"/>
          </ac:spMkLst>
        </pc:spChg>
        <pc:spChg chg="mod topLvl">
          <ac:chgData name="David Modrak" userId="a441ea41-a2b3-4239-bd2a-8abb7ef788d0" providerId="ADAL" clId="{8698EC01-CC0B-4DA2-8089-AEA7173C8398}" dt="2023-03-29T02:13:18.560" v="1020" actId="338"/>
          <ac:spMkLst>
            <pc:docMk/>
            <pc:sldMk cId="2107433664" sldId="2145707566"/>
            <ac:spMk id="608" creationId="{CB6E1994-8A28-6383-340E-E995247268DD}"/>
          </ac:spMkLst>
        </pc:spChg>
        <pc:spChg chg="mod topLvl">
          <ac:chgData name="David Modrak" userId="a441ea41-a2b3-4239-bd2a-8abb7ef788d0" providerId="ADAL" clId="{8698EC01-CC0B-4DA2-8089-AEA7173C8398}" dt="2023-03-29T02:13:18.560" v="1020" actId="338"/>
          <ac:spMkLst>
            <pc:docMk/>
            <pc:sldMk cId="2107433664" sldId="2145707566"/>
            <ac:spMk id="609" creationId="{8C523CC5-E365-F1DB-777D-341D2DFBE65C}"/>
          </ac:spMkLst>
        </pc:spChg>
        <pc:spChg chg="mod topLvl">
          <ac:chgData name="David Modrak" userId="a441ea41-a2b3-4239-bd2a-8abb7ef788d0" providerId="ADAL" clId="{8698EC01-CC0B-4DA2-8089-AEA7173C8398}" dt="2023-03-29T02:13:18.560" v="1020" actId="338"/>
          <ac:spMkLst>
            <pc:docMk/>
            <pc:sldMk cId="2107433664" sldId="2145707566"/>
            <ac:spMk id="610" creationId="{20FA7753-4F6F-C923-C26D-5F782463B51C}"/>
          </ac:spMkLst>
        </pc:spChg>
        <pc:spChg chg="mod topLvl">
          <ac:chgData name="David Modrak" userId="a441ea41-a2b3-4239-bd2a-8abb7ef788d0" providerId="ADAL" clId="{8698EC01-CC0B-4DA2-8089-AEA7173C8398}" dt="2023-03-29T02:13:18.560" v="1020" actId="338"/>
          <ac:spMkLst>
            <pc:docMk/>
            <pc:sldMk cId="2107433664" sldId="2145707566"/>
            <ac:spMk id="611" creationId="{0EBE3CE6-2E12-84EB-7304-5C93D2187BFD}"/>
          </ac:spMkLst>
        </pc:spChg>
        <pc:spChg chg="mod topLvl">
          <ac:chgData name="David Modrak" userId="a441ea41-a2b3-4239-bd2a-8abb7ef788d0" providerId="ADAL" clId="{8698EC01-CC0B-4DA2-8089-AEA7173C8398}" dt="2023-03-29T02:13:18.560" v="1020" actId="338"/>
          <ac:spMkLst>
            <pc:docMk/>
            <pc:sldMk cId="2107433664" sldId="2145707566"/>
            <ac:spMk id="612" creationId="{A1F4F885-0772-25BB-5A20-C8B7C7F27515}"/>
          </ac:spMkLst>
        </pc:spChg>
        <pc:spChg chg="mod topLvl">
          <ac:chgData name="David Modrak" userId="a441ea41-a2b3-4239-bd2a-8abb7ef788d0" providerId="ADAL" clId="{8698EC01-CC0B-4DA2-8089-AEA7173C8398}" dt="2023-03-29T02:13:18.560" v="1020" actId="338"/>
          <ac:spMkLst>
            <pc:docMk/>
            <pc:sldMk cId="2107433664" sldId="2145707566"/>
            <ac:spMk id="613" creationId="{3F34CD56-0982-F51A-CA6E-41D79986F6CE}"/>
          </ac:spMkLst>
        </pc:spChg>
        <pc:spChg chg="mod topLvl">
          <ac:chgData name="David Modrak" userId="a441ea41-a2b3-4239-bd2a-8abb7ef788d0" providerId="ADAL" clId="{8698EC01-CC0B-4DA2-8089-AEA7173C8398}" dt="2023-03-29T02:13:18.560" v="1020" actId="338"/>
          <ac:spMkLst>
            <pc:docMk/>
            <pc:sldMk cId="2107433664" sldId="2145707566"/>
            <ac:spMk id="614" creationId="{CA110A0B-B86D-94A9-F19B-08C301F9F705}"/>
          </ac:spMkLst>
        </pc:spChg>
        <pc:spChg chg="mod topLvl">
          <ac:chgData name="David Modrak" userId="a441ea41-a2b3-4239-bd2a-8abb7ef788d0" providerId="ADAL" clId="{8698EC01-CC0B-4DA2-8089-AEA7173C8398}" dt="2023-03-29T02:13:18.560" v="1020" actId="338"/>
          <ac:spMkLst>
            <pc:docMk/>
            <pc:sldMk cId="2107433664" sldId="2145707566"/>
            <ac:spMk id="615" creationId="{910E5095-E78D-216F-44BD-694805AAE8A0}"/>
          </ac:spMkLst>
        </pc:spChg>
        <pc:spChg chg="mod topLvl">
          <ac:chgData name="David Modrak" userId="a441ea41-a2b3-4239-bd2a-8abb7ef788d0" providerId="ADAL" clId="{8698EC01-CC0B-4DA2-8089-AEA7173C8398}" dt="2023-03-29T02:13:18.560" v="1020" actId="338"/>
          <ac:spMkLst>
            <pc:docMk/>
            <pc:sldMk cId="2107433664" sldId="2145707566"/>
            <ac:spMk id="616" creationId="{48FAB6A5-7171-6FBD-37FA-58EC52E0BAEE}"/>
          </ac:spMkLst>
        </pc:spChg>
        <pc:spChg chg="mod topLvl">
          <ac:chgData name="David Modrak" userId="a441ea41-a2b3-4239-bd2a-8abb7ef788d0" providerId="ADAL" clId="{8698EC01-CC0B-4DA2-8089-AEA7173C8398}" dt="2023-03-29T02:13:18.560" v="1020" actId="338"/>
          <ac:spMkLst>
            <pc:docMk/>
            <pc:sldMk cId="2107433664" sldId="2145707566"/>
            <ac:spMk id="617" creationId="{DD7A7680-0CA6-93D8-F404-0636B7E68FA7}"/>
          </ac:spMkLst>
        </pc:spChg>
        <pc:spChg chg="mod topLvl">
          <ac:chgData name="David Modrak" userId="a441ea41-a2b3-4239-bd2a-8abb7ef788d0" providerId="ADAL" clId="{8698EC01-CC0B-4DA2-8089-AEA7173C8398}" dt="2023-03-29T02:13:18.560" v="1020" actId="338"/>
          <ac:spMkLst>
            <pc:docMk/>
            <pc:sldMk cId="2107433664" sldId="2145707566"/>
            <ac:spMk id="618" creationId="{677E90EB-FA75-B20E-0718-D1EEA89C51E3}"/>
          </ac:spMkLst>
        </pc:spChg>
        <pc:spChg chg="mod topLvl">
          <ac:chgData name="David Modrak" userId="a441ea41-a2b3-4239-bd2a-8abb7ef788d0" providerId="ADAL" clId="{8698EC01-CC0B-4DA2-8089-AEA7173C8398}" dt="2023-03-29T02:13:18.560" v="1020" actId="338"/>
          <ac:spMkLst>
            <pc:docMk/>
            <pc:sldMk cId="2107433664" sldId="2145707566"/>
            <ac:spMk id="619" creationId="{6FD3881F-95A7-7F4C-647A-854722C4E517}"/>
          </ac:spMkLst>
        </pc:spChg>
        <pc:spChg chg="mod topLvl">
          <ac:chgData name="David Modrak" userId="a441ea41-a2b3-4239-bd2a-8abb7ef788d0" providerId="ADAL" clId="{8698EC01-CC0B-4DA2-8089-AEA7173C8398}" dt="2023-03-29T02:13:18.560" v="1020" actId="338"/>
          <ac:spMkLst>
            <pc:docMk/>
            <pc:sldMk cId="2107433664" sldId="2145707566"/>
            <ac:spMk id="620" creationId="{2AB4268D-8861-08A5-9BC5-550950464229}"/>
          </ac:spMkLst>
        </pc:spChg>
        <pc:spChg chg="mod topLvl">
          <ac:chgData name="David Modrak" userId="a441ea41-a2b3-4239-bd2a-8abb7ef788d0" providerId="ADAL" clId="{8698EC01-CC0B-4DA2-8089-AEA7173C8398}" dt="2023-03-29T02:13:18.560" v="1020" actId="338"/>
          <ac:spMkLst>
            <pc:docMk/>
            <pc:sldMk cId="2107433664" sldId="2145707566"/>
            <ac:spMk id="621" creationId="{60DA46AE-B4D4-5542-AB22-EE5290E78425}"/>
          </ac:spMkLst>
        </pc:spChg>
        <pc:spChg chg="mod topLvl">
          <ac:chgData name="David Modrak" userId="a441ea41-a2b3-4239-bd2a-8abb7ef788d0" providerId="ADAL" clId="{8698EC01-CC0B-4DA2-8089-AEA7173C8398}" dt="2023-03-29T02:13:18.560" v="1020" actId="338"/>
          <ac:spMkLst>
            <pc:docMk/>
            <pc:sldMk cId="2107433664" sldId="2145707566"/>
            <ac:spMk id="622" creationId="{400E567A-1963-73EA-9DBD-4F754F9D1283}"/>
          </ac:spMkLst>
        </pc:spChg>
        <pc:spChg chg="mod topLvl">
          <ac:chgData name="David Modrak" userId="a441ea41-a2b3-4239-bd2a-8abb7ef788d0" providerId="ADAL" clId="{8698EC01-CC0B-4DA2-8089-AEA7173C8398}" dt="2023-03-29T02:13:18.560" v="1020" actId="338"/>
          <ac:spMkLst>
            <pc:docMk/>
            <pc:sldMk cId="2107433664" sldId="2145707566"/>
            <ac:spMk id="623" creationId="{65689BAF-F0BD-A0C3-0961-102541D21BB2}"/>
          </ac:spMkLst>
        </pc:spChg>
        <pc:spChg chg="mod topLvl">
          <ac:chgData name="David Modrak" userId="a441ea41-a2b3-4239-bd2a-8abb7ef788d0" providerId="ADAL" clId="{8698EC01-CC0B-4DA2-8089-AEA7173C8398}" dt="2023-03-29T02:13:18.560" v="1020" actId="338"/>
          <ac:spMkLst>
            <pc:docMk/>
            <pc:sldMk cId="2107433664" sldId="2145707566"/>
            <ac:spMk id="624" creationId="{A7CB3CE1-22BF-5A43-E986-50CC145B43C1}"/>
          </ac:spMkLst>
        </pc:spChg>
        <pc:spChg chg="mod topLvl">
          <ac:chgData name="David Modrak" userId="a441ea41-a2b3-4239-bd2a-8abb7ef788d0" providerId="ADAL" clId="{8698EC01-CC0B-4DA2-8089-AEA7173C8398}" dt="2023-03-29T02:13:18.560" v="1020" actId="338"/>
          <ac:spMkLst>
            <pc:docMk/>
            <pc:sldMk cId="2107433664" sldId="2145707566"/>
            <ac:spMk id="625" creationId="{A439160E-10C6-1D28-F070-2336BCC82692}"/>
          </ac:spMkLst>
        </pc:spChg>
        <pc:spChg chg="mod topLvl">
          <ac:chgData name="David Modrak" userId="a441ea41-a2b3-4239-bd2a-8abb7ef788d0" providerId="ADAL" clId="{8698EC01-CC0B-4DA2-8089-AEA7173C8398}" dt="2023-03-29T02:13:18.560" v="1020" actId="338"/>
          <ac:spMkLst>
            <pc:docMk/>
            <pc:sldMk cId="2107433664" sldId="2145707566"/>
            <ac:spMk id="626" creationId="{1A15DC8D-AF41-92BD-42A5-3C052A4A0946}"/>
          </ac:spMkLst>
        </pc:spChg>
        <pc:spChg chg="mod topLvl">
          <ac:chgData name="David Modrak" userId="a441ea41-a2b3-4239-bd2a-8abb7ef788d0" providerId="ADAL" clId="{8698EC01-CC0B-4DA2-8089-AEA7173C8398}" dt="2023-03-29T02:13:18.560" v="1020" actId="338"/>
          <ac:spMkLst>
            <pc:docMk/>
            <pc:sldMk cId="2107433664" sldId="2145707566"/>
            <ac:spMk id="627" creationId="{848D35CC-6265-8396-CB1F-D53C45967005}"/>
          </ac:spMkLst>
        </pc:spChg>
        <pc:spChg chg="mod topLvl">
          <ac:chgData name="David Modrak" userId="a441ea41-a2b3-4239-bd2a-8abb7ef788d0" providerId="ADAL" clId="{8698EC01-CC0B-4DA2-8089-AEA7173C8398}" dt="2023-03-29T02:13:18.560" v="1020" actId="338"/>
          <ac:spMkLst>
            <pc:docMk/>
            <pc:sldMk cId="2107433664" sldId="2145707566"/>
            <ac:spMk id="628" creationId="{9CD728BF-D3CC-AF54-753C-E5EC6902AF33}"/>
          </ac:spMkLst>
        </pc:spChg>
        <pc:spChg chg="mod topLvl">
          <ac:chgData name="David Modrak" userId="a441ea41-a2b3-4239-bd2a-8abb7ef788d0" providerId="ADAL" clId="{8698EC01-CC0B-4DA2-8089-AEA7173C8398}" dt="2023-03-29T02:13:18.560" v="1020" actId="338"/>
          <ac:spMkLst>
            <pc:docMk/>
            <pc:sldMk cId="2107433664" sldId="2145707566"/>
            <ac:spMk id="629" creationId="{BE9A5523-3BC8-D8B5-DF34-C4378393AEAD}"/>
          </ac:spMkLst>
        </pc:spChg>
        <pc:spChg chg="mod topLvl">
          <ac:chgData name="David Modrak" userId="a441ea41-a2b3-4239-bd2a-8abb7ef788d0" providerId="ADAL" clId="{8698EC01-CC0B-4DA2-8089-AEA7173C8398}" dt="2023-03-29T02:13:18.560" v="1020" actId="338"/>
          <ac:spMkLst>
            <pc:docMk/>
            <pc:sldMk cId="2107433664" sldId="2145707566"/>
            <ac:spMk id="630" creationId="{8304039E-9C9C-BC8D-1DCB-0C9C28DAB840}"/>
          </ac:spMkLst>
        </pc:spChg>
        <pc:spChg chg="mod topLvl">
          <ac:chgData name="David Modrak" userId="a441ea41-a2b3-4239-bd2a-8abb7ef788d0" providerId="ADAL" clId="{8698EC01-CC0B-4DA2-8089-AEA7173C8398}" dt="2023-03-29T02:13:18.560" v="1020" actId="338"/>
          <ac:spMkLst>
            <pc:docMk/>
            <pc:sldMk cId="2107433664" sldId="2145707566"/>
            <ac:spMk id="631" creationId="{DD627870-C703-40E3-8295-0F77F36CEB57}"/>
          </ac:spMkLst>
        </pc:spChg>
        <pc:spChg chg="mod topLvl">
          <ac:chgData name="David Modrak" userId="a441ea41-a2b3-4239-bd2a-8abb7ef788d0" providerId="ADAL" clId="{8698EC01-CC0B-4DA2-8089-AEA7173C8398}" dt="2023-03-29T02:13:18.560" v="1020" actId="338"/>
          <ac:spMkLst>
            <pc:docMk/>
            <pc:sldMk cId="2107433664" sldId="2145707566"/>
            <ac:spMk id="632" creationId="{07651318-88EE-67A5-78AA-6F8216AFDBC4}"/>
          </ac:spMkLst>
        </pc:spChg>
        <pc:spChg chg="mod topLvl">
          <ac:chgData name="David Modrak" userId="a441ea41-a2b3-4239-bd2a-8abb7ef788d0" providerId="ADAL" clId="{8698EC01-CC0B-4DA2-8089-AEA7173C8398}" dt="2023-03-29T02:13:18.560" v="1020" actId="338"/>
          <ac:spMkLst>
            <pc:docMk/>
            <pc:sldMk cId="2107433664" sldId="2145707566"/>
            <ac:spMk id="633" creationId="{8A68E74F-D20D-773B-90ED-3B55602F1E60}"/>
          </ac:spMkLst>
        </pc:spChg>
        <pc:spChg chg="mod topLvl">
          <ac:chgData name="David Modrak" userId="a441ea41-a2b3-4239-bd2a-8abb7ef788d0" providerId="ADAL" clId="{8698EC01-CC0B-4DA2-8089-AEA7173C8398}" dt="2023-03-29T02:13:18.560" v="1020" actId="338"/>
          <ac:spMkLst>
            <pc:docMk/>
            <pc:sldMk cId="2107433664" sldId="2145707566"/>
            <ac:spMk id="634" creationId="{FC89C80A-8D1A-0ABF-9851-5D746FD16A82}"/>
          </ac:spMkLst>
        </pc:spChg>
        <pc:spChg chg="mod topLvl">
          <ac:chgData name="David Modrak" userId="a441ea41-a2b3-4239-bd2a-8abb7ef788d0" providerId="ADAL" clId="{8698EC01-CC0B-4DA2-8089-AEA7173C8398}" dt="2023-03-29T02:13:18.560" v="1020" actId="338"/>
          <ac:spMkLst>
            <pc:docMk/>
            <pc:sldMk cId="2107433664" sldId="2145707566"/>
            <ac:spMk id="635" creationId="{439A8379-D6A0-0F19-6F0A-FC9D83A14617}"/>
          </ac:spMkLst>
        </pc:spChg>
        <pc:spChg chg="mod topLvl">
          <ac:chgData name="David Modrak" userId="a441ea41-a2b3-4239-bd2a-8abb7ef788d0" providerId="ADAL" clId="{8698EC01-CC0B-4DA2-8089-AEA7173C8398}" dt="2023-03-29T02:13:18.560" v="1020" actId="338"/>
          <ac:spMkLst>
            <pc:docMk/>
            <pc:sldMk cId="2107433664" sldId="2145707566"/>
            <ac:spMk id="636" creationId="{00490A8A-FE1A-5598-F597-F9DBDA3EC7EC}"/>
          </ac:spMkLst>
        </pc:spChg>
        <pc:spChg chg="mod topLvl">
          <ac:chgData name="David Modrak" userId="a441ea41-a2b3-4239-bd2a-8abb7ef788d0" providerId="ADAL" clId="{8698EC01-CC0B-4DA2-8089-AEA7173C8398}" dt="2023-03-29T02:13:18.560" v="1020" actId="338"/>
          <ac:spMkLst>
            <pc:docMk/>
            <pc:sldMk cId="2107433664" sldId="2145707566"/>
            <ac:spMk id="637" creationId="{F0BC87A1-77F7-8461-46C6-8787ACB75D93}"/>
          </ac:spMkLst>
        </pc:spChg>
        <pc:spChg chg="mod topLvl">
          <ac:chgData name="David Modrak" userId="a441ea41-a2b3-4239-bd2a-8abb7ef788d0" providerId="ADAL" clId="{8698EC01-CC0B-4DA2-8089-AEA7173C8398}" dt="2023-03-29T02:13:18.560" v="1020" actId="338"/>
          <ac:spMkLst>
            <pc:docMk/>
            <pc:sldMk cId="2107433664" sldId="2145707566"/>
            <ac:spMk id="638" creationId="{1D808A21-F94A-19FA-8AD3-FE3E5F3419E8}"/>
          </ac:spMkLst>
        </pc:spChg>
        <pc:spChg chg="mod topLvl">
          <ac:chgData name="David Modrak" userId="a441ea41-a2b3-4239-bd2a-8abb7ef788d0" providerId="ADAL" clId="{8698EC01-CC0B-4DA2-8089-AEA7173C8398}" dt="2023-03-29T02:13:18.560" v="1020" actId="338"/>
          <ac:spMkLst>
            <pc:docMk/>
            <pc:sldMk cId="2107433664" sldId="2145707566"/>
            <ac:spMk id="639" creationId="{CE890C5B-2CDF-C8D3-13AF-004FEBDBB6CF}"/>
          </ac:spMkLst>
        </pc:spChg>
        <pc:spChg chg="mod topLvl">
          <ac:chgData name="David Modrak" userId="a441ea41-a2b3-4239-bd2a-8abb7ef788d0" providerId="ADAL" clId="{8698EC01-CC0B-4DA2-8089-AEA7173C8398}" dt="2023-03-29T02:13:18.560" v="1020" actId="338"/>
          <ac:spMkLst>
            <pc:docMk/>
            <pc:sldMk cId="2107433664" sldId="2145707566"/>
            <ac:spMk id="640" creationId="{40B6CF5C-652D-E168-8909-5ED96F0EDBF8}"/>
          </ac:spMkLst>
        </pc:spChg>
        <pc:spChg chg="mod topLvl">
          <ac:chgData name="David Modrak" userId="a441ea41-a2b3-4239-bd2a-8abb7ef788d0" providerId="ADAL" clId="{8698EC01-CC0B-4DA2-8089-AEA7173C8398}" dt="2023-03-29T02:13:18.560" v="1020" actId="338"/>
          <ac:spMkLst>
            <pc:docMk/>
            <pc:sldMk cId="2107433664" sldId="2145707566"/>
            <ac:spMk id="641" creationId="{88CBA83D-6955-7775-6CEA-5545135FE5CC}"/>
          </ac:spMkLst>
        </pc:spChg>
        <pc:spChg chg="mod topLvl">
          <ac:chgData name="David Modrak" userId="a441ea41-a2b3-4239-bd2a-8abb7ef788d0" providerId="ADAL" clId="{8698EC01-CC0B-4DA2-8089-AEA7173C8398}" dt="2023-03-29T02:13:18.560" v="1020" actId="338"/>
          <ac:spMkLst>
            <pc:docMk/>
            <pc:sldMk cId="2107433664" sldId="2145707566"/>
            <ac:spMk id="642" creationId="{F3EA69F1-E950-EADC-081B-A483A393122B}"/>
          </ac:spMkLst>
        </pc:spChg>
        <pc:spChg chg="mod topLvl">
          <ac:chgData name="David Modrak" userId="a441ea41-a2b3-4239-bd2a-8abb7ef788d0" providerId="ADAL" clId="{8698EC01-CC0B-4DA2-8089-AEA7173C8398}" dt="2023-03-29T02:13:18.560" v="1020" actId="338"/>
          <ac:spMkLst>
            <pc:docMk/>
            <pc:sldMk cId="2107433664" sldId="2145707566"/>
            <ac:spMk id="643" creationId="{9799D9E6-8D3D-5F8E-7323-F951BC7E464F}"/>
          </ac:spMkLst>
        </pc:spChg>
        <pc:spChg chg="mod topLvl">
          <ac:chgData name="David Modrak" userId="a441ea41-a2b3-4239-bd2a-8abb7ef788d0" providerId="ADAL" clId="{8698EC01-CC0B-4DA2-8089-AEA7173C8398}" dt="2023-03-29T02:13:18.560" v="1020" actId="338"/>
          <ac:spMkLst>
            <pc:docMk/>
            <pc:sldMk cId="2107433664" sldId="2145707566"/>
            <ac:spMk id="644" creationId="{30722B76-8753-063D-17D9-3073EBC1D01D}"/>
          </ac:spMkLst>
        </pc:spChg>
        <pc:spChg chg="mod topLvl">
          <ac:chgData name="David Modrak" userId="a441ea41-a2b3-4239-bd2a-8abb7ef788d0" providerId="ADAL" clId="{8698EC01-CC0B-4DA2-8089-AEA7173C8398}" dt="2023-03-29T02:13:18.560" v="1020" actId="338"/>
          <ac:spMkLst>
            <pc:docMk/>
            <pc:sldMk cId="2107433664" sldId="2145707566"/>
            <ac:spMk id="645" creationId="{B7297C04-BE55-931E-F321-99B98DCD7D6D}"/>
          </ac:spMkLst>
        </pc:spChg>
        <pc:spChg chg="mod topLvl">
          <ac:chgData name="David Modrak" userId="a441ea41-a2b3-4239-bd2a-8abb7ef788d0" providerId="ADAL" clId="{8698EC01-CC0B-4DA2-8089-AEA7173C8398}" dt="2023-03-29T02:13:18.560" v="1020" actId="338"/>
          <ac:spMkLst>
            <pc:docMk/>
            <pc:sldMk cId="2107433664" sldId="2145707566"/>
            <ac:spMk id="646" creationId="{A2915ED0-8022-D9B8-4EFF-2F8F7C425BC1}"/>
          </ac:spMkLst>
        </pc:spChg>
        <pc:spChg chg="mod topLvl">
          <ac:chgData name="David Modrak" userId="a441ea41-a2b3-4239-bd2a-8abb7ef788d0" providerId="ADAL" clId="{8698EC01-CC0B-4DA2-8089-AEA7173C8398}" dt="2023-03-29T02:13:18.560" v="1020" actId="338"/>
          <ac:spMkLst>
            <pc:docMk/>
            <pc:sldMk cId="2107433664" sldId="2145707566"/>
            <ac:spMk id="647" creationId="{2AF4F0EA-9877-4D2F-DFDD-D72499D9EA5D}"/>
          </ac:spMkLst>
        </pc:spChg>
        <pc:spChg chg="mod topLvl">
          <ac:chgData name="David Modrak" userId="a441ea41-a2b3-4239-bd2a-8abb7ef788d0" providerId="ADAL" clId="{8698EC01-CC0B-4DA2-8089-AEA7173C8398}" dt="2023-03-29T02:13:18.560" v="1020" actId="338"/>
          <ac:spMkLst>
            <pc:docMk/>
            <pc:sldMk cId="2107433664" sldId="2145707566"/>
            <ac:spMk id="648" creationId="{6A422501-3500-5E01-05AF-8DB704B359DB}"/>
          </ac:spMkLst>
        </pc:spChg>
        <pc:spChg chg="mod topLvl">
          <ac:chgData name="David Modrak" userId="a441ea41-a2b3-4239-bd2a-8abb7ef788d0" providerId="ADAL" clId="{8698EC01-CC0B-4DA2-8089-AEA7173C8398}" dt="2023-03-29T02:13:18.560" v="1020" actId="338"/>
          <ac:spMkLst>
            <pc:docMk/>
            <pc:sldMk cId="2107433664" sldId="2145707566"/>
            <ac:spMk id="649" creationId="{BBDEDE11-A76B-36B6-DDE1-F38DDE45783E}"/>
          </ac:spMkLst>
        </pc:spChg>
        <pc:spChg chg="mod topLvl">
          <ac:chgData name="David Modrak" userId="a441ea41-a2b3-4239-bd2a-8abb7ef788d0" providerId="ADAL" clId="{8698EC01-CC0B-4DA2-8089-AEA7173C8398}" dt="2023-03-29T02:13:18.560" v="1020" actId="338"/>
          <ac:spMkLst>
            <pc:docMk/>
            <pc:sldMk cId="2107433664" sldId="2145707566"/>
            <ac:spMk id="650" creationId="{E7C006E2-D399-784C-9EA0-9662A16A88CE}"/>
          </ac:spMkLst>
        </pc:spChg>
        <pc:spChg chg="mod topLvl">
          <ac:chgData name="David Modrak" userId="a441ea41-a2b3-4239-bd2a-8abb7ef788d0" providerId="ADAL" clId="{8698EC01-CC0B-4DA2-8089-AEA7173C8398}" dt="2023-03-29T02:13:18.560" v="1020" actId="338"/>
          <ac:spMkLst>
            <pc:docMk/>
            <pc:sldMk cId="2107433664" sldId="2145707566"/>
            <ac:spMk id="651" creationId="{F564DF93-8911-3BCB-304E-EDBD85D794CD}"/>
          </ac:spMkLst>
        </pc:spChg>
        <pc:spChg chg="mod topLvl">
          <ac:chgData name="David Modrak" userId="a441ea41-a2b3-4239-bd2a-8abb7ef788d0" providerId="ADAL" clId="{8698EC01-CC0B-4DA2-8089-AEA7173C8398}" dt="2023-03-29T02:13:18.560" v="1020" actId="338"/>
          <ac:spMkLst>
            <pc:docMk/>
            <pc:sldMk cId="2107433664" sldId="2145707566"/>
            <ac:spMk id="652" creationId="{BE9F57D6-B49F-9B57-9973-CE907B086BA2}"/>
          </ac:spMkLst>
        </pc:spChg>
        <pc:spChg chg="mod topLvl">
          <ac:chgData name="David Modrak" userId="a441ea41-a2b3-4239-bd2a-8abb7ef788d0" providerId="ADAL" clId="{8698EC01-CC0B-4DA2-8089-AEA7173C8398}" dt="2023-03-29T02:13:18.560" v="1020" actId="338"/>
          <ac:spMkLst>
            <pc:docMk/>
            <pc:sldMk cId="2107433664" sldId="2145707566"/>
            <ac:spMk id="653" creationId="{F5957150-E98F-E13B-31D7-87DEFA771103}"/>
          </ac:spMkLst>
        </pc:spChg>
        <pc:spChg chg="mod topLvl">
          <ac:chgData name="David Modrak" userId="a441ea41-a2b3-4239-bd2a-8abb7ef788d0" providerId="ADAL" clId="{8698EC01-CC0B-4DA2-8089-AEA7173C8398}" dt="2023-03-29T02:13:18.560" v="1020" actId="338"/>
          <ac:spMkLst>
            <pc:docMk/>
            <pc:sldMk cId="2107433664" sldId="2145707566"/>
            <ac:spMk id="654" creationId="{DAEC7549-4B9A-DA2D-FF6A-6C4202D74E83}"/>
          </ac:spMkLst>
        </pc:spChg>
        <pc:spChg chg="mod topLvl">
          <ac:chgData name="David Modrak" userId="a441ea41-a2b3-4239-bd2a-8abb7ef788d0" providerId="ADAL" clId="{8698EC01-CC0B-4DA2-8089-AEA7173C8398}" dt="2023-03-29T02:13:18.560" v="1020" actId="338"/>
          <ac:spMkLst>
            <pc:docMk/>
            <pc:sldMk cId="2107433664" sldId="2145707566"/>
            <ac:spMk id="655" creationId="{27486EBA-8AAD-4EF0-96F6-3427A457F1A4}"/>
          </ac:spMkLst>
        </pc:spChg>
        <pc:spChg chg="mod topLvl">
          <ac:chgData name="David Modrak" userId="a441ea41-a2b3-4239-bd2a-8abb7ef788d0" providerId="ADAL" clId="{8698EC01-CC0B-4DA2-8089-AEA7173C8398}" dt="2023-03-29T02:13:18.560" v="1020" actId="338"/>
          <ac:spMkLst>
            <pc:docMk/>
            <pc:sldMk cId="2107433664" sldId="2145707566"/>
            <ac:spMk id="656" creationId="{AD3F5EFA-7628-2B6A-E376-9E6AD024616A}"/>
          </ac:spMkLst>
        </pc:spChg>
        <pc:spChg chg="mod topLvl">
          <ac:chgData name="David Modrak" userId="a441ea41-a2b3-4239-bd2a-8abb7ef788d0" providerId="ADAL" clId="{8698EC01-CC0B-4DA2-8089-AEA7173C8398}" dt="2023-03-29T02:13:18.560" v="1020" actId="338"/>
          <ac:spMkLst>
            <pc:docMk/>
            <pc:sldMk cId="2107433664" sldId="2145707566"/>
            <ac:spMk id="657" creationId="{506CB1A1-CA00-2831-C473-390DD2B048DE}"/>
          </ac:spMkLst>
        </pc:spChg>
        <pc:spChg chg="mod topLvl">
          <ac:chgData name="David Modrak" userId="a441ea41-a2b3-4239-bd2a-8abb7ef788d0" providerId="ADAL" clId="{8698EC01-CC0B-4DA2-8089-AEA7173C8398}" dt="2023-03-29T02:13:18.560" v="1020" actId="338"/>
          <ac:spMkLst>
            <pc:docMk/>
            <pc:sldMk cId="2107433664" sldId="2145707566"/>
            <ac:spMk id="658" creationId="{1AB6F15E-A932-D3D9-2185-2EB33CD25CCA}"/>
          </ac:spMkLst>
        </pc:spChg>
        <pc:spChg chg="mod topLvl">
          <ac:chgData name="David Modrak" userId="a441ea41-a2b3-4239-bd2a-8abb7ef788d0" providerId="ADAL" clId="{8698EC01-CC0B-4DA2-8089-AEA7173C8398}" dt="2023-03-29T02:13:18.560" v="1020" actId="338"/>
          <ac:spMkLst>
            <pc:docMk/>
            <pc:sldMk cId="2107433664" sldId="2145707566"/>
            <ac:spMk id="659" creationId="{34661480-8CAE-D4A0-240D-19B98906242D}"/>
          </ac:spMkLst>
        </pc:spChg>
        <pc:spChg chg="mod topLvl">
          <ac:chgData name="David Modrak" userId="a441ea41-a2b3-4239-bd2a-8abb7ef788d0" providerId="ADAL" clId="{8698EC01-CC0B-4DA2-8089-AEA7173C8398}" dt="2023-03-29T02:13:18.560" v="1020" actId="338"/>
          <ac:spMkLst>
            <pc:docMk/>
            <pc:sldMk cId="2107433664" sldId="2145707566"/>
            <ac:spMk id="660" creationId="{BAA2A443-250F-75B0-9B10-F99E19C56816}"/>
          </ac:spMkLst>
        </pc:spChg>
        <pc:spChg chg="mod topLvl">
          <ac:chgData name="David Modrak" userId="a441ea41-a2b3-4239-bd2a-8abb7ef788d0" providerId="ADAL" clId="{8698EC01-CC0B-4DA2-8089-AEA7173C8398}" dt="2023-03-29T02:13:18.560" v="1020" actId="338"/>
          <ac:spMkLst>
            <pc:docMk/>
            <pc:sldMk cId="2107433664" sldId="2145707566"/>
            <ac:spMk id="661" creationId="{6FCCD231-98D8-846B-4DE0-70087BC86EB5}"/>
          </ac:spMkLst>
        </pc:spChg>
        <pc:spChg chg="mod topLvl">
          <ac:chgData name="David Modrak" userId="a441ea41-a2b3-4239-bd2a-8abb7ef788d0" providerId="ADAL" clId="{8698EC01-CC0B-4DA2-8089-AEA7173C8398}" dt="2023-03-29T02:13:18.560" v="1020" actId="338"/>
          <ac:spMkLst>
            <pc:docMk/>
            <pc:sldMk cId="2107433664" sldId="2145707566"/>
            <ac:spMk id="662" creationId="{3432529F-C5A6-9177-7127-6A498CFBD372}"/>
          </ac:spMkLst>
        </pc:spChg>
        <pc:spChg chg="mod topLvl">
          <ac:chgData name="David Modrak" userId="a441ea41-a2b3-4239-bd2a-8abb7ef788d0" providerId="ADAL" clId="{8698EC01-CC0B-4DA2-8089-AEA7173C8398}" dt="2023-03-29T02:13:18.560" v="1020" actId="338"/>
          <ac:spMkLst>
            <pc:docMk/>
            <pc:sldMk cId="2107433664" sldId="2145707566"/>
            <ac:spMk id="663" creationId="{874D62A2-FEC3-55E9-65B4-5FFC3E0570E6}"/>
          </ac:spMkLst>
        </pc:spChg>
        <pc:spChg chg="mod topLvl">
          <ac:chgData name="David Modrak" userId="a441ea41-a2b3-4239-bd2a-8abb7ef788d0" providerId="ADAL" clId="{8698EC01-CC0B-4DA2-8089-AEA7173C8398}" dt="2023-03-29T02:13:18.560" v="1020" actId="338"/>
          <ac:spMkLst>
            <pc:docMk/>
            <pc:sldMk cId="2107433664" sldId="2145707566"/>
            <ac:spMk id="664" creationId="{611A147C-7E6B-8225-9140-D0C30CF29269}"/>
          </ac:spMkLst>
        </pc:spChg>
        <pc:spChg chg="mod topLvl">
          <ac:chgData name="David Modrak" userId="a441ea41-a2b3-4239-bd2a-8abb7ef788d0" providerId="ADAL" clId="{8698EC01-CC0B-4DA2-8089-AEA7173C8398}" dt="2023-03-29T02:13:18.560" v="1020" actId="338"/>
          <ac:spMkLst>
            <pc:docMk/>
            <pc:sldMk cId="2107433664" sldId="2145707566"/>
            <ac:spMk id="665" creationId="{0F2D5760-C754-9DEF-2D0A-18B99D35CF37}"/>
          </ac:spMkLst>
        </pc:spChg>
        <pc:spChg chg="mod topLvl">
          <ac:chgData name="David Modrak" userId="a441ea41-a2b3-4239-bd2a-8abb7ef788d0" providerId="ADAL" clId="{8698EC01-CC0B-4DA2-8089-AEA7173C8398}" dt="2023-03-29T02:13:18.560" v="1020" actId="338"/>
          <ac:spMkLst>
            <pc:docMk/>
            <pc:sldMk cId="2107433664" sldId="2145707566"/>
            <ac:spMk id="666" creationId="{4D099FF2-F51C-1209-834A-BA83E8AE5B22}"/>
          </ac:spMkLst>
        </pc:spChg>
        <pc:spChg chg="mod topLvl">
          <ac:chgData name="David Modrak" userId="a441ea41-a2b3-4239-bd2a-8abb7ef788d0" providerId="ADAL" clId="{8698EC01-CC0B-4DA2-8089-AEA7173C8398}" dt="2023-03-29T02:13:18.560" v="1020" actId="338"/>
          <ac:spMkLst>
            <pc:docMk/>
            <pc:sldMk cId="2107433664" sldId="2145707566"/>
            <ac:spMk id="667" creationId="{502B04B1-63A4-1EA7-CB31-6639E570EAF7}"/>
          </ac:spMkLst>
        </pc:spChg>
        <pc:spChg chg="mod topLvl">
          <ac:chgData name="David Modrak" userId="a441ea41-a2b3-4239-bd2a-8abb7ef788d0" providerId="ADAL" clId="{8698EC01-CC0B-4DA2-8089-AEA7173C8398}" dt="2023-03-29T02:13:18.560" v="1020" actId="338"/>
          <ac:spMkLst>
            <pc:docMk/>
            <pc:sldMk cId="2107433664" sldId="2145707566"/>
            <ac:spMk id="668" creationId="{20D7050C-6611-A92D-9017-82EAC1E1F283}"/>
          </ac:spMkLst>
        </pc:spChg>
        <pc:spChg chg="mod topLvl">
          <ac:chgData name="David Modrak" userId="a441ea41-a2b3-4239-bd2a-8abb7ef788d0" providerId="ADAL" clId="{8698EC01-CC0B-4DA2-8089-AEA7173C8398}" dt="2023-03-29T02:13:18.560" v="1020" actId="338"/>
          <ac:spMkLst>
            <pc:docMk/>
            <pc:sldMk cId="2107433664" sldId="2145707566"/>
            <ac:spMk id="669" creationId="{CEC822F8-10EE-CCEA-8AF2-8E79CBCE6BCE}"/>
          </ac:spMkLst>
        </pc:spChg>
        <pc:spChg chg="mod topLvl">
          <ac:chgData name="David Modrak" userId="a441ea41-a2b3-4239-bd2a-8abb7ef788d0" providerId="ADAL" clId="{8698EC01-CC0B-4DA2-8089-AEA7173C8398}" dt="2023-03-29T02:13:18.560" v="1020" actId="338"/>
          <ac:spMkLst>
            <pc:docMk/>
            <pc:sldMk cId="2107433664" sldId="2145707566"/>
            <ac:spMk id="670" creationId="{F7BFFDE9-99F8-BC25-75AE-CA3AF63F37B9}"/>
          </ac:spMkLst>
        </pc:spChg>
        <pc:spChg chg="mod topLvl">
          <ac:chgData name="David Modrak" userId="a441ea41-a2b3-4239-bd2a-8abb7ef788d0" providerId="ADAL" clId="{8698EC01-CC0B-4DA2-8089-AEA7173C8398}" dt="2023-03-29T02:13:18.560" v="1020" actId="338"/>
          <ac:spMkLst>
            <pc:docMk/>
            <pc:sldMk cId="2107433664" sldId="2145707566"/>
            <ac:spMk id="671" creationId="{6BF1F69A-B95B-1251-9B66-9F8DA025A06A}"/>
          </ac:spMkLst>
        </pc:spChg>
        <pc:spChg chg="mod topLvl">
          <ac:chgData name="David Modrak" userId="a441ea41-a2b3-4239-bd2a-8abb7ef788d0" providerId="ADAL" clId="{8698EC01-CC0B-4DA2-8089-AEA7173C8398}" dt="2023-03-29T02:13:18.560" v="1020" actId="338"/>
          <ac:spMkLst>
            <pc:docMk/>
            <pc:sldMk cId="2107433664" sldId="2145707566"/>
            <ac:spMk id="672" creationId="{616D7684-BCBD-CD08-A148-FC13433C8F6A}"/>
          </ac:spMkLst>
        </pc:spChg>
        <pc:spChg chg="mod topLvl">
          <ac:chgData name="David Modrak" userId="a441ea41-a2b3-4239-bd2a-8abb7ef788d0" providerId="ADAL" clId="{8698EC01-CC0B-4DA2-8089-AEA7173C8398}" dt="2023-03-29T02:13:18.560" v="1020" actId="338"/>
          <ac:spMkLst>
            <pc:docMk/>
            <pc:sldMk cId="2107433664" sldId="2145707566"/>
            <ac:spMk id="673" creationId="{6A8D5E1C-C32F-DCF0-283E-127ED3E5B390}"/>
          </ac:spMkLst>
        </pc:spChg>
        <pc:spChg chg="mod topLvl">
          <ac:chgData name="David Modrak" userId="a441ea41-a2b3-4239-bd2a-8abb7ef788d0" providerId="ADAL" clId="{8698EC01-CC0B-4DA2-8089-AEA7173C8398}" dt="2023-03-29T02:13:18.560" v="1020" actId="338"/>
          <ac:spMkLst>
            <pc:docMk/>
            <pc:sldMk cId="2107433664" sldId="2145707566"/>
            <ac:spMk id="674" creationId="{30517BE1-AA87-8ABC-29C7-D1E02EA48716}"/>
          </ac:spMkLst>
        </pc:spChg>
        <pc:spChg chg="mod topLvl">
          <ac:chgData name="David Modrak" userId="a441ea41-a2b3-4239-bd2a-8abb7ef788d0" providerId="ADAL" clId="{8698EC01-CC0B-4DA2-8089-AEA7173C8398}" dt="2023-03-29T02:13:18.560" v="1020" actId="338"/>
          <ac:spMkLst>
            <pc:docMk/>
            <pc:sldMk cId="2107433664" sldId="2145707566"/>
            <ac:spMk id="675" creationId="{447B3E02-A635-F527-D24C-D43228C40222}"/>
          </ac:spMkLst>
        </pc:spChg>
        <pc:spChg chg="mod topLvl">
          <ac:chgData name="David Modrak" userId="a441ea41-a2b3-4239-bd2a-8abb7ef788d0" providerId="ADAL" clId="{8698EC01-CC0B-4DA2-8089-AEA7173C8398}" dt="2023-03-29T02:13:18.560" v="1020" actId="338"/>
          <ac:spMkLst>
            <pc:docMk/>
            <pc:sldMk cId="2107433664" sldId="2145707566"/>
            <ac:spMk id="676" creationId="{BA5C8921-41D0-50AC-A27A-B6D8679738A7}"/>
          </ac:spMkLst>
        </pc:spChg>
        <pc:spChg chg="mod topLvl">
          <ac:chgData name="David Modrak" userId="a441ea41-a2b3-4239-bd2a-8abb7ef788d0" providerId="ADAL" clId="{8698EC01-CC0B-4DA2-8089-AEA7173C8398}" dt="2023-03-29T02:13:18.560" v="1020" actId="338"/>
          <ac:spMkLst>
            <pc:docMk/>
            <pc:sldMk cId="2107433664" sldId="2145707566"/>
            <ac:spMk id="677" creationId="{BA124361-7735-95B0-7C1C-E6885F7FC886}"/>
          </ac:spMkLst>
        </pc:spChg>
        <pc:spChg chg="mod topLvl">
          <ac:chgData name="David Modrak" userId="a441ea41-a2b3-4239-bd2a-8abb7ef788d0" providerId="ADAL" clId="{8698EC01-CC0B-4DA2-8089-AEA7173C8398}" dt="2023-03-29T02:13:18.560" v="1020" actId="338"/>
          <ac:spMkLst>
            <pc:docMk/>
            <pc:sldMk cId="2107433664" sldId="2145707566"/>
            <ac:spMk id="678" creationId="{646AE20D-67C0-0DB0-9A01-D82AB8651203}"/>
          </ac:spMkLst>
        </pc:spChg>
        <pc:spChg chg="mod topLvl">
          <ac:chgData name="David Modrak" userId="a441ea41-a2b3-4239-bd2a-8abb7ef788d0" providerId="ADAL" clId="{8698EC01-CC0B-4DA2-8089-AEA7173C8398}" dt="2023-03-29T02:13:18.560" v="1020" actId="338"/>
          <ac:spMkLst>
            <pc:docMk/>
            <pc:sldMk cId="2107433664" sldId="2145707566"/>
            <ac:spMk id="679" creationId="{9B3EBC47-919A-CC75-A559-84EF5D7FF0D9}"/>
          </ac:spMkLst>
        </pc:spChg>
        <pc:spChg chg="mod topLvl">
          <ac:chgData name="David Modrak" userId="a441ea41-a2b3-4239-bd2a-8abb7ef788d0" providerId="ADAL" clId="{8698EC01-CC0B-4DA2-8089-AEA7173C8398}" dt="2023-03-29T02:13:18.560" v="1020" actId="338"/>
          <ac:spMkLst>
            <pc:docMk/>
            <pc:sldMk cId="2107433664" sldId="2145707566"/>
            <ac:spMk id="680" creationId="{E9EFE590-9D97-731B-C22A-3D8CA9A7132A}"/>
          </ac:spMkLst>
        </pc:spChg>
        <pc:spChg chg="mod topLvl">
          <ac:chgData name="David Modrak" userId="a441ea41-a2b3-4239-bd2a-8abb7ef788d0" providerId="ADAL" clId="{8698EC01-CC0B-4DA2-8089-AEA7173C8398}" dt="2023-03-29T02:13:18.560" v="1020" actId="338"/>
          <ac:spMkLst>
            <pc:docMk/>
            <pc:sldMk cId="2107433664" sldId="2145707566"/>
            <ac:spMk id="681" creationId="{7C9E89ED-591E-9A01-1F65-923E57327B6D}"/>
          </ac:spMkLst>
        </pc:spChg>
        <pc:spChg chg="mod topLvl">
          <ac:chgData name="David Modrak" userId="a441ea41-a2b3-4239-bd2a-8abb7ef788d0" providerId="ADAL" clId="{8698EC01-CC0B-4DA2-8089-AEA7173C8398}" dt="2023-03-29T02:13:18.560" v="1020" actId="338"/>
          <ac:spMkLst>
            <pc:docMk/>
            <pc:sldMk cId="2107433664" sldId="2145707566"/>
            <ac:spMk id="682" creationId="{DFF706F3-CE91-C31B-2118-7C3C0F7BDBD9}"/>
          </ac:spMkLst>
        </pc:spChg>
        <pc:spChg chg="mod topLvl">
          <ac:chgData name="David Modrak" userId="a441ea41-a2b3-4239-bd2a-8abb7ef788d0" providerId="ADAL" clId="{8698EC01-CC0B-4DA2-8089-AEA7173C8398}" dt="2023-03-29T02:13:18.560" v="1020" actId="338"/>
          <ac:spMkLst>
            <pc:docMk/>
            <pc:sldMk cId="2107433664" sldId="2145707566"/>
            <ac:spMk id="683" creationId="{AB532424-5EFF-0AAE-0BB3-DB331D031FBF}"/>
          </ac:spMkLst>
        </pc:spChg>
        <pc:spChg chg="mod topLvl">
          <ac:chgData name="David Modrak" userId="a441ea41-a2b3-4239-bd2a-8abb7ef788d0" providerId="ADAL" clId="{8698EC01-CC0B-4DA2-8089-AEA7173C8398}" dt="2023-03-29T02:13:18.560" v="1020" actId="338"/>
          <ac:spMkLst>
            <pc:docMk/>
            <pc:sldMk cId="2107433664" sldId="2145707566"/>
            <ac:spMk id="684" creationId="{4BC962AE-7536-06D9-B093-2E040F6BC465}"/>
          </ac:spMkLst>
        </pc:spChg>
        <pc:spChg chg="mod topLvl">
          <ac:chgData name="David Modrak" userId="a441ea41-a2b3-4239-bd2a-8abb7ef788d0" providerId="ADAL" clId="{8698EC01-CC0B-4DA2-8089-AEA7173C8398}" dt="2023-03-29T02:13:18.560" v="1020" actId="338"/>
          <ac:spMkLst>
            <pc:docMk/>
            <pc:sldMk cId="2107433664" sldId="2145707566"/>
            <ac:spMk id="685" creationId="{B4F86697-D4E8-7815-EC7B-1F5DF42D865F}"/>
          </ac:spMkLst>
        </pc:spChg>
        <pc:spChg chg="mod topLvl">
          <ac:chgData name="David Modrak" userId="a441ea41-a2b3-4239-bd2a-8abb7ef788d0" providerId="ADAL" clId="{8698EC01-CC0B-4DA2-8089-AEA7173C8398}" dt="2023-03-29T02:13:18.560" v="1020" actId="338"/>
          <ac:spMkLst>
            <pc:docMk/>
            <pc:sldMk cId="2107433664" sldId="2145707566"/>
            <ac:spMk id="686" creationId="{7B7219C4-2C23-D9A6-63BF-B3A064A068BD}"/>
          </ac:spMkLst>
        </pc:spChg>
        <pc:spChg chg="mod topLvl">
          <ac:chgData name="David Modrak" userId="a441ea41-a2b3-4239-bd2a-8abb7ef788d0" providerId="ADAL" clId="{8698EC01-CC0B-4DA2-8089-AEA7173C8398}" dt="2023-03-29T02:13:18.560" v="1020" actId="338"/>
          <ac:spMkLst>
            <pc:docMk/>
            <pc:sldMk cId="2107433664" sldId="2145707566"/>
            <ac:spMk id="687" creationId="{F36006EF-C8FA-DA5D-CF11-F3903E976F3C}"/>
          </ac:spMkLst>
        </pc:spChg>
        <pc:spChg chg="mod topLvl">
          <ac:chgData name="David Modrak" userId="a441ea41-a2b3-4239-bd2a-8abb7ef788d0" providerId="ADAL" clId="{8698EC01-CC0B-4DA2-8089-AEA7173C8398}" dt="2023-03-29T02:13:18.560" v="1020" actId="338"/>
          <ac:spMkLst>
            <pc:docMk/>
            <pc:sldMk cId="2107433664" sldId="2145707566"/>
            <ac:spMk id="688" creationId="{585E9FFE-04D6-456D-1DC0-970572C20399}"/>
          </ac:spMkLst>
        </pc:spChg>
        <pc:spChg chg="mod topLvl">
          <ac:chgData name="David Modrak" userId="a441ea41-a2b3-4239-bd2a-8abb7ef788d0" providerId="ADAL" clId="{8698EC01-CC0B-4DA2-8089-AEA7173C8398}" dt="2023-03-29T02:13:18.560" v="1020" actId="338"/>
          <ac:spMkLst>
            <pc:docMk/>
            <pc:sldMk cId="2107433664" sldId="2145707566"/>
            <ac:spMk id="689" creationId="{F5B7F846-3692-F014-10DB-A6379AA9718E}"/>
          </ac:spMkLst>
        </pc:spChg>
        <pc:spChg chg="mod topLvl">
          <ac:chgData name="David Modrak" userId="a441ea41-a2b3-4239-bd2a-8abb7ef788d0" providerId="ADAL" clId="{8698EC01-CC0B-4DA2-8089-AEA7173C8398}" dt="2023-03-29T02:13:18.560" v="1020" actId="338"/>
          <ac:spMkLst>
            <pc:docMk/>
            <pc:sldMk cId="2107433664" sldId="2145707566"/>
            <ac:spMk id="690" creationId="{2CD28948-E8FA-811E-B39E-10783F2D2596}"/>
          </ac:spMkLst>
        </pc:spChg>
        <pc:spChg chg="mod topLvl">
          <ac:chgData name="David Modrak" userId="a441ea41-a2b3-4239-bd2a-8abb7ef788d0" providerId="ADAL" clId="{8698EC01-CC0B-4DA2-8089-AEA7173C8398}" dt="2023-03-29T02:13:18.560" v="1020" actId="338"/>
          <ac:spMkLst>
            <pc:docMk/>
            <pc:sldMk cId="2107433664" sldId="2145707566"/>
            <ac:spMk id="691" creationId="{893F5DDB-C227-2079-FD6C-DA9C41D2C379}"/>
          </ac:spMkLst>
        </pc:spChg>
        <pc:spChg chg="mod topLvl">
          <ac:chgData name="David Modrak" userId="a441ea41-a2b3-4239-bd2a-8abb7ef788d0" providerId="ADAL" clId="{8698EC01-CC0B-4DA2-8089-AEA7173C8398}" dt="2023-03-29T02:13:18.560" v="1020" actId="338"/>
          <ac:spMkLst>
            <pc:docMk/>
            <pc:sldMk cId="2107433664" sldId="2145707566"/>
            <ac:spMk id="692" creationId="{81299ECE-8083-9FD4-E8C4-9C273711019F}"/>
          </ac:spMkLst>
        </pc:spChg>
        <pc:spChg chg="mod topLvl">
          <ac:chgData name="David Modrak" userId="a441ea41-a2b3-4239-bd2a-8abb7ef788d0" providerId="ADAL" clId="{8698EC01-CC0B-4DA2-8089-AEA7173C8398}" dt="2023-03-29T02:13:18.560" v="1020" actId="338"/>
          <ac:spMkLst>
            <pc:docMk/>
            <pc:sldMk cId="2107433664" sldId="2145707566"/>
            <ac:spMk id="693" creationId="{B3E4D146-00B2-78DE-1D52-78E52B2CC37A}"/>
          </ac:spMkLst>
        </pc:spChg>
        <pc:spChg chg="mod topLvl">
          <ac:chgData name="David Modrak" userId="a441ea41-a2b3-4239-bd2a-8abb7ef788d0" providerId="ADAL" clId="{8698EC01-CC0B-4DA2-8089-AEA7173C8398}" dt="2023-03-29T02:13:18.560" v="1020" actId="338"/>
          <ac:spMkLst>
            <pc:docMk/>
            <pc:sldMk cId="2107433664" sldId="2145707566"/>
            <ac:spMk id="694" creationId="{7A029118-9306-D5B2-5AA9-7D306282537F}"/>
          </ac:spMkLst>
        </pc:spChg>
        <pc:spChg chg="mod topLvl">
          <ac:chgData name="David Modrak" userId="a441ea41-a2b3-4239-bd2a-8abb7ef788d0" providerId="ADAL" clId="{8698EC01-CC0B-4DA2-8089-AEA7173C8398}" dt="2023-03-29T02:13:18.560" v="1020" actId="338"/>
          <ac:spMkLst>
            <pc:docMk/>
            <pc:sldMk cId="2107433664" sldId="2145707566"/>
            <ac:spMk id="695" creationId="{C62793F7-DB53-1F39-D618-BFA4196DA8AE}"/>
          </ac:spMkLst>
        </pc:spChg>
        <pc:spChg chg="mod topLvl">
          <ac:chgData name="David Modrak" userId="a441ea41-a2b3-4239-bd2a-8abb7ef788d0" providerId="ADAL" clId="{8698EC01-CC0B-4DA2-8089-AEA7173C8398}" dt="2023-03-29T02:13:18.560" v="1020" actId="338"/>
          <ac:spMkLst>
            <pc:docMk/>
            <pc:sldMk cId="2107433664" sldId="2145707566"/>
            <ac:spMk id="696" creationId="{0268CE4D-7E91-EB1F-2262-199936ECA63C}"/>
          </ac:spMkLst>
        </pc:spChg>
        <pc:spChg chg="mod topLvl">
          <ac:chgData name="David Modrak" userId="a441ea41-a2b3-4239-bd2a-8abb7ef788d0" providerId="ADAL" clId="{8698EC01-CC0B-4DA2-8089-AEA7173C8398}" dt="2023-03-29T02:13:18.560" v="1020" actId="338"/>
          <ac:spMkLst>
            <pc:docMk/>
            <pc:sldMk cId="2107433664" sldId="2145707566"/>
            <ac:spMk id="697" creationId="{FA143DF2-4FD3-493A-996E-35309F1DF777}"/>
          </ac:spMkLst>
        </pc:spChg>
        <pc:spChg chg="mod topLvl">
          <ac:chgData name="David Modrak" userId="a441ea41-a2b3-4239-bd2a-8abb7ef788d0" providerId="ADAL" clId="{8698EC01-CC0B-4DA2-8089-AEA7173C8398}" dt="2023-03-29T02:13:18.560" v="1020" actId="338"/>
          <ac:spMkLst>
            <pc:docMk/>
            <pc:sldMk cId="2107433664" sldId="2145707566"/>
            <ac:spMk id="698" creationId="{68EC95E8-BE53-5FA1-4764-5F5C17A1A41C}"/>
          </ac:spMkLst>
        </pc:spChg>
        <pc:spChg chg="mod topLvl">
          <ac:chgData name="David Modrak" userId="a441ea41-a2b3-4239-bd2a-8abb7ef788d0" providerId="ADAL" clId="{8698EC01-CC0B-4DA2-8089-AEA7173C8398}" dt="2023-03-29T02:13:18.560" v="1020" actId="338"/>
          <ac:spMkLst>
            <pc:docMk/>
            <pc:sldMk cId="2107433664" sldId="2145707566"/>
            <ac:spMk id="699" creationId="{65220B7D-E52D-1C53-7295-F8465099BCD3}"/>
          </ac:spMkLst>
        </pc:spChg>
        <pc:spChg chg="mod topLvl">
          <ac:chgData name="David Modrak" userId="a441ea41-a2b3-4239-bd2a-8abb7ef788d0" providerId="ADAL" clId="{8698EC01-CC0B-4DA2-8089-AEA7173C8398}" dt="2023-03-29T02:13:18.560" v="1020" actId="338"/>
          <ac:spMkLst>
            <pc:docMk/>
            <pc:sldMk cId="2107433664" sldId="2145707566"/>
            <ac:spMk id="700" creationId="{AC1E09AD-4F72-0F28-771A-824EDA873136}"/>
          </ac:spMkLst>
        </pc:spChg>
        <pc:spChg chg="mod topLvl">
          <ac:chgData name="David Modrak" userId="a441ea41-a2b3-4239-bd2a-8abb7ef788d0" providerId="ADAL" clId="{8698EC01-CC0B-4DA2-8089-AEA7173C8398}" dt="2023-03-29T02:13:18.560" v="1020" actId="338"/>
          <ac:spMkLst>
            <pc:docMk/>
            <pc:sldMk cId="2107433664" sldId="2145707566"/>
            <ac:spMk id="701" creationId="{12F881F0-347E-514C-BC10-8FD295D307EA}"/>
          </ac:spMkLst>
        </pc:spChg>
        <pc:spChg chg="mod topLvl">
          <ac:chgData name="David Modrak" userId="a441ea41-a2b3-4239-bd2a-8abb7ef788d0" providerId="ADAL" clId="{8698EC01-CC0B-4DA2-8089-AEA7173C8398}" dt="2023-03-29T02:13:18.560" v="1020" actId="338"/>
          <ac:spMkLst>
            <pc:docMk/>
            <pc:sldMk cId="2107433664" sldId="2145707566"/>
            <ac:spMk id="702" creationId="{C390346D-5B50-42E0-5781-D11939AFFB14}"/>
          </ac:spMkLst>
        </pc:spChg>
        <pc:spChg chg="mod topLvl">
          <ac:chgData name="David Modrak" userId="a441ea41-a2b3-4239-bd2a-8abb7ef788d0" providerId="ADAL" clId="{8698EC01-CC0B-4DA2-8089-AEA7173C8398}" dt="2023-03-29T02:13:18.560" v="1020" actId="338"/>
          <ac:spMkLst>
            <pc:docMk/>
            <pc:sldMk cId="2107433664" sldId="2145707566"/>
            <ac:spMk id="703" creationId="{271D5C39-43FE-F325-5435-54204980F611}"/>
          </ac:spMkLst>
        </pc:spChg>
        <pc:spChg chg="mod topLvl">
          <ac:chgData name="David Modrak" userId="a441ea41-a2b3-4239-bd2a-8abb7ef788d0" providerId="ADAL" clId="{8698EC01-CC0B-4DA2-8089-AEA7173C8398}" dt="2023-03-29T02:13:18.560" v="1020" actId="338"/>
          <ac:spMkLst>
            <pc:docMk/>
            <pc:sldMk cId="2107433664" sldId="2145707566"/>
            <ac:spMk id="704" creationId="{9239C254-9F4A-D6EF-CEC4-35E88CDE8966}"/>
          </ac:spMkLst>
        </pc:spChg>
        <pc:spChg chg="mod topLvl">
          <ac:chgData name="David Modrak" userId="a441ea41-a2b3-4239-bd2a-8abb7ef788d0" providerId="ADAL" clId="{8698EC01-CC0B-4DA2-8089-AEA7173C8398}" dt="2023-03-29T02:13:18.560" v="1020" actId="338"/>
          <ac:spMkLst>
            <pc:docMk/>
            <pc:sldMk cId="2107433664" sldId="2145707566"/>
            <ac:spMk id="705" creationId="{D89B98ED-7F61-0AE0-B464-A674F6F20E6F}"/>
          </ac:spMkLst>
        </pc:spChg>
        <pc:spChg chg="mod topLvl">
          <ac:chgData name="David Modrak" userId="a441ea41-a2b3-4239-bd2a-8abb7ef788d0" providerId="ADAL" clId="{8698EC01-CC0B-4DA2-8089-AEA7173C8398}" dt="2023-03-29T02:13:18.560" v="1020" actId="338"/>
          <ac:spMkLst>
            <pc:docMk/>
            <pc:sldMk cId="2107433664" sldId="2145707566"/>
            <ac:spMk id="706" creationId="{C343CDE6-4753-981F-1914-C3497ED9E976}"/>
          </ac:spMkLst>
        </pc:spChg>
        <pc:spChg chg="mod topLvl">
          <ac:chgData name="David Modrak" userId="a441ea41-a2b3-4239-bd2a-8abb7ef788d0" providerId="ADAL" clId="{8698EC01-CC0B-4DA2-8089-AEA7173C8398}" dt="2023-03-29T02:13:18.560" v="1020" actId="338"/>
          <ac:spMkLst>
            <pc:docMk/>
            <pc:sldMk cId="2107433664" sldId="2145707566"/>
            <ac:spMk id="707" creationId="{49242CEF-A50B-7E56-DEBD-EE473930B78F}"/>
          </ac:spMkLst>
        </pc:spChg>
        <pc:spChg chg="mod topLvl">
          <ac:chgData name="David Modrak" userId="a441ea41-a2b3-4239-bd2a-8abb7ef788d0" providerId="ADAL" clId="{8698EC01-CC0B-4DA2-8089-AEA7173C8398}" dt="2023-03-29T02:13:18.560" v="1020" actId="338"/>
          <ac:spMkLst>
            <pc:docMk/>
            <pc:sldMk cId="2107433664" sldId="2145707566"/>
            <ac:spMk id="708" creationId="{F63375CD-FE81-4CE4-88FB-823910A8C027}"/>
          </ac:spMkLst>
        </pc:spChg>
        <pc:spChg chg="mod topLvl">
          <ac:chgData name="David Modrak" userId="a441ea41-a2b3-4239-bd2a-8abb7ef788d0" providerId="ADAL" clId="{8698EC01-CC0B-4DA2-8089-AEA7173C8398}" dt="2023-03-29T02:13:18.560" v="1020" actId="338"/>
          <ac:spMkLst>
            <pc:docMk/>
            <pc:sldMk cId="2107433664" sldId="2145707566"/>
            <ac:spMk id="709" creationId="{CF01C5EA-B7B6-3E0D-6D51-85DF0D5FFFAF}"/>
          </ac:spMkLst>
        </pc:spChg>
        <pc:spChg chg="mod topLvl">
          <ac:chgData name="David Modrak" userId="a441ea41-a2b3-4239-bd2a-8abb7ef788d0" providerId="ADAL" clId="{8698EC01-CC0B-4DA2-8089-AEA7173C8398}" dt="2023-03-29T02:13:18.560" v="1020" actId="338"/>
          <ac:spMkLst>
            <pc:docMk/>
            <pc:sldMk cId="2107433664" sldId="2145707566"/>
            <ac:spMk id="710" creationId="{645163B3-53A7-3881-0569-35125A28D58D}"/>
          </ac:spMkLst>
        </pc:spChg>
        <pc:spChg chg="mod topLvl">
          <ac:chgData name="David Modrak" userId="a441ea41-a2b3-4239-bd2a-8abb7ef788d0" providerId="ADAL" clId="{8698EC01-CC0B-4DA2-8089-AEA7173C8398}" dt="2023-03-29T02:13:18.560" v="1020" actId="338"/>
          <ac:spMkLst>
            <pc:docMk/>
            <pc:sldMk cId="2107433664" sldId="2145707566"/>
            <ac:spMk id="711" creationId="{329C2940-2662-AB1B-91BB-B649C7319D34}"/>
          </ac:spMkLst>
        </pc:spChg>
        <pc:spChg chg="mod topLvl">
          <ac:chgData name="David Modrak" userId="a441ea41-a2b3-4239-bd2a-8abb7ef788d0" providerId="ADAL" clId="{8698EC01-CC0B-4DA2-8089-AEA7173C8398}" dt="2023-03-29T02:13:18.560" v="1020" actId="338"/>
          <ac:spMkLst>
            <pc:docMk/>
            <pc:sldMk cId="2107433664" sldId="2145707566"/>
            <ac:spMk id="712" creationId="{8383A4F4-2FD9-ACA4-C207-22B0B8380CD5}"/>
          </ac:spMkLst>
        </pc:spChg>
        <pc:spChg chg="mod topLvl">
          <ac:chgData name="David Modrak" userId="a441ea41-a2b3-4239-bd2a-8abb7ef788d0" providerId="ADAL" clId="{8698EC01-CC0B-4DA2-8089-AEA7173C8398}" dt="2023-03-29T02:13:18.560" v="1020" actId="338"/>
          <ac:spMkLst>
            <pc:docMk/>
            <pc:sldMk cId="2107433664" sldId="2145707566"/>
            <ac:spMk id="713" creationId="{B08255EB-7D95-FC5E-51B8-9DD1857B4885}"/>
          </ac:spMkLst>
        </pc:spChg>
        <pc:spChg chg="mod topLvl">
          <ac:chgData name="David Modrak" userId="a441ea41-a2b3-4239-bd2a-8abb7ef788d0" providerId="ADAL" clId="{8698EC01-CC0B-4DA2-8089-AEA7173C8398}" dt="2023-03-29T02:13:18.560" v="1020" actId="338"/>
          <ac:spMkLst>
            <pc:docMk/>
            <pc:sldMk cId="2107433664" sldId="2145707566"/>
            <ac:spMk id="714" creationId="{B53800D2-91BE-20BD-5706-677BA25CBCFC}"/>
          </ac:spMkLst>
        </pc:spChg>
        <pc:spChg chg="mod topLvl">
          <ac:chgData name="David Modrak" userId="a441ea41-a2b3-4239-bd2a-8abb7ef788d0" providerId="ADAL" clId="{8698EC01-CC0B-4DA2-8089-AEA7173C8398}" dt="2023-03-29T02:13:18.560" v="1020" actId="338"/>
          <ac:spMkLst>
            <pc:docMk/>
            <pc:sldMk cId="2107433664" sldId="2145707566"/>
            <ac:spMk id="715" creationId="{9E9283F2-97AE-9FA0-1B29-75ED9A6E4B09}"/>
          </ac:spMkLst>
        </pc:spChg>
        <pc:spChg chg="mod topLvl">
          <ac:chgData name="David Modrak" userId="a441ea41-a2b3-4239-bd2a-8abb7ef788d0" providerId="ADAL" clId="{8698EC01-CC0B-4DA2-8089-AEA7173C8398}" dt="2023-03-29T02:13:18.560" v="1020" actId="338"/>
          <ac:spMkLst>
            <pc:docMk/>
            <pc:sldMk cId="2107433664" sldId="2145707566"/>
            <ac:spMk id="717" creationId="{9B960059-D829-1DED-5B56-0EF621F2BA1A}"/>
          </ac:spMkLst>
        </pc:spChg>
        <pc:spChg chg="mod topLvl">
          <ac:chgData name="David Modrak" userId="a441ea41-a2b3-4239-bd2a-8abb7ef788d0" providerId="ADAL" clId="{8698EC01-CC0B-4DA2-8089-AEA7173C8398}" dt="2023-03-29T02:13:18.560" v="1020" actId="338"/>
          <ac:spMkLst>
            <pc:docMk/>
            <pc:sldMk cId="2107433664" sldId="2145707566"/>
            <ac:spMk id="718" creationId="{5C4BFB3E-EC6F-2DE9-C5C5-214AE231E8C9}"/>
          </ac:spMkLst>
        </pc:spChg>
        <pc:spChg chg="mod topLvl">
          <ac:chgData name="David Modrak" userId="a441ea41-a2b3-4239-bd2a-8abb7ef788d0" providerId="ADAL" clId="{8698EC01-CC0B-4DA2-8089-AEA7173C8398}" dt="2023-03-29T02:13:18.560" v="1020" actId="338"/>
          <ac:spMkLst>
            <pc:docMk/>
            <pc:sldMk cId="2107433664" sldId="2145707566"/>
            <ac:spMk id="719" creationId="{8C0982DD-64AD-8425-2715-09F2D7E3D4E8}"/>
          </ac:spMkLst>
        </pc:spChg>
        <pc:spChg chg="mod topLvl">
          <ac:chgData name="David Modrak" userId="a441ea41-a2b3-4239-bd2a-8abb7ef788d0" providerId="ADAL" clId="{8698EC01-CC0B-4DA2-8089-AEA7173C8398}" dt="2023-03-29T02:13:18.560" v="1020" actId="338"/>
          <ac:spMkLst>
            <pc:docMk/>
            <pc:sldMk cId="2107433664" sldId="2145707566"/>
            <ac:spMk id="720" creationId="{926EF2DD-E53B-D749-0D72-F0D1A8EF99D3}"/>
          </ac:spMkLst>
        </pc:spChg>
        <pc:spChg chg="mod topLvl">
          <ac:chgData name="David Modrak" userId="a441ea41-a2b3-4239-bd2a-8abb7ef788d0" providerId="ADAL" clId="{8698EC01-CC0B-4DA2-8089-AEA7173C8398}" dt="2023-03-29T02:13:18.560" v="1020" actId="338"/>
          <ac:spMkLst>
            <pc:docMk/>
            <pc:sldMk cId="2107433664" sldId="2145707566"/>
            <ac:spMk id="721" creationId="{34BB36D1-EBD3-F5B9-997F-B32535899A53}"/>
          </ac:spMkLst>
        </pc:spChg>
        <pc:spChg chg="mod topLvl">
          <ac:chgData name="David Modrak" userId="a441ea41-a2b3-4239-bd2a-8abb7ef788d0" providerId="ADAL" clId="{8698EC01-CC0B-4DA2-8089-AEA7173C8398}" dt="2023-03-29T02:13:18.560" v="1020" actId="338"/>
          <ac:spMkLst>
            <pc:docMk/>
            <pc:sldMk cId="2107433664" sldId="2145707566"/>
            <ac:spMk id="722" creationId="{A53AE574-789B-2A24-03FD-D8B14EA9EB75}"/>
          </ac:spMkLst>
        </pc:spChg>
        <pc:spChg chg="mod topLvl">
          <ac:chgData name="David Modrak" userId="a441ea41-a2b3-4239-bd2a-8abb7ef788d0" providerId="ADAL" clId="{8698EC01-CC0B-4DA2-8089-AEA7173C8398}" dt="2023-03-29T02:13:18.560" v="1020" actId="338"/>
          <ac:spMkLst>
            <pc:docMk/>
            <pc:sldMk cId="2107433664" sldId="2145707566"/>
            <ac:spMk id="723" creationId="{F1F25009-BCCE-8992-7CC0-76E32CD920D2}"/>
          </ac:spMkLst>
        </pc:spChg>
        <pc:spChg chg="mod topLvl">
          <ac:chgData name="David Modrak" userId="a441ea41-a2b3-4239-bd2a-8abb7ef788d0" providerId="ADAL" clId="{8698EC01-CC0B-4DA2-8089-AEA7173C8398}" dt="2023-03-29T02:13:18.560" v="1020" actId="338"/>
          <ac:spMkLst>
            <pc:docMk/>
            <pc:sldMk cId="2107433664" sldId="2145707566"/>
            <ac:spMk id="724" creationId="{10E0FD5D-E4AC-D099-F75B-3BB10B8C9A0E}"/>
          </ac:spMkLst>
        </pc:spChg>
        <pc:spChg chg="mod topLvl">
          <ac:chgData name="David Modrak" userId="a441ea41-a2b3-4239-bd2a-8abb7ef788d0" providerId="ADAL" clId="{8698EC01-CC0B-4DA2-8089-AEA7173C8398}" dt="2023-03-29T02:13:18.560" v="1020" actId="338"/>
          <ac:spMkLst>
            <pc:docMk/>
            <pc:sldMk cId="2107433664" sldId="2145707566"/>
            <ac:spMk id="725" creationId="{C9BB046E-9CD3-4431-E0A6-1267C8C1E7D9}"/>
          </ac:spMkLst>
        </pc:spChg>
        <pc:spChg chg="mod topLvl">
          <ac:chgData name="David Modrak" userId="a441ea41-a2b3-4239-bd2a-8abb7ef788d0" providerId="ADAL" clId="{8698EC01-CC0B-4DA2-8089-AEA7173C8398}" dt="2023-03-29T02:13:18.560" v="1020" actId="338"/>
          <ac:spMkLst>
            <pc:docMk/>
            <pc:sldMk cId="2107433664" sldId="2145707566"/>
            <ac:spMk id="726" creationId="{7DB39019-2EB3-5B78-E238-753065B058AB}"/>
          </ac:spMkLst>
        </pc:spChg>
        <pc:spChg chg="mod topLvl">
          <ac:chgData name="David Modrak" userId="a441ea41-a2b3-4239-bd2a-8abb7ef788d0" providerId="ADAL" clId="{8698EC01-CC0B-4DA2-8089-AEA7173C8398}" dt="2023-03-29T02:13:18.560" v="1020" actId="338"/>
          <ac:spMkLst>
            <pc:docMk/>
            <pc:sldMk cId="2107433664" sldId="2145707566"/>
            <ac:spMk id="727" creationId="{A5DDB9BD-5F31-750A-3113-B97C0A089522}"/>
          </ac:spMkLst>
        </pc:spChg>
        <pc:spChg chg="mod topLvl">
          <ac:chgData name="David Modrak" userId="a441ea41-a2b3-4239-bd2a-8abb7ef788d0" providerId="ADAL" clId="{8698EC01-CC0B-4DA2-8089-AEA7173C8398}" dt="2023-03-29T02:13:18.560" v="1020" actId="338"/>
          <ac:spMkLst>
            <pc:docMk/>
            <pc:sldMk cId="2107433664" sldId="2145707566"/>
            <ac:spMk id="728" creationId="{EB45056F-3C6F-DEEC-5925-6DADC216D45D}"/>
          </ac:spMkLst>
        </pc:spChg>
        <pc:spChg chg="mod topLvl">
          <ac:chgData name="David Modrak" userId="a441ea41-a2b3-4239-bd2a-8abb7ef788d0" providerId="ADAL" clId="{8698EC01-CC0B-4DA2-8089-AEA7173C8398}" dt="2023-03-29T02:13:18.560" v="1020" actId="338"/>
          <ac:spMkLst>
            <pc:docMk/>
            <pc:sldMk cId="2107433664" sldId="2145707566"/>
            <ac:spMk id="729" creationId="{B7A53227-968D-C3E8-C879-0E5C5E2553DB}"/>
          </ac:spMkLst>
        </pc:spChg>
        <pc:spChg chg="mod topLvl">
          <ac:chgData name="David Modrak" userId="a441ea41-a2b3-4239-bd2a-8abb7ef788d0" providerId="ADAL" clId="{8698EC01-CC0B-4DA2-8089-AEA7173C8398}" dt="2023-03-29T02:13:18.560" v="1020" actId="338"/>
          <ac:spMkLst>
            <pc:docMk/>
            <pc:sldMk cId="2107433664" sldId="2145707566"/>
            <ac:spMk id="730" creationId="{B058B7C1-18D3-1D27-29CE-7D7BC4CAE245}"/>
          </ac:spMkLst>
        </pc:spChg>
        <pc:spChg chg="mod topLvl">
          <ac:chgData name="David Modrak" userId="a441ea41-a2b3-4239-bd2a-8abb7ef788d0" providerId="ADAL" clId="{8698EC01-CC0B-4DA2-8089-AEA7173C8398}" dt="2023-03-29T02:13:18.560" v="1020" actId="338"/>
          <ac:spMkLst>
            <pc:docMk/>
            <pc:sldMk cId="2107433664" sldId="2145707566"/>
            <ac:spMk id="731" creationId="{22A11160-6F63-B89E-7987-EE3E384FB807}"/>
          </ac:spMkLst>
        </pc:spChg>
        <pc:spChg chg="mod topLvl">
          <ac:chgData name="David Modrak" userId="a441ea41-a2b3-4239-bd2a-8abb7ef788d0" providerId="ADAL" clId="{8698EC01-CC0B-4DA2-8089-AEA7173C8398}" dt="2023-03-29T02:13:18.560" v="1020" actId="338"/>
          <ac:spMkLst>
            <pc:docMk/>
            <pc:sldMk cId="2107433664" sldId="2145707566"/>
            <ac:spMk id="732" creationId="{0B68BCED-508C-7887-A1A7-178CEF8426F3}"/>
          </ac:spMkLst>
        </pc:spChg>
        <pc:spChg chg="mod topLvl">
          <ac:chgData name="David Modrak" userId="a441ea41-a2b3-4239-bd2a-8abb7ef788d0" providerId="ADAL" clId="{8698EC01-CC0B-4DA2-8089-AEA7173C8398}" dt="2023-03-29T02:13:18.560" v="1020" actId="338"/>
          <ac:spMkLst>
            <pc:docMk/>
            <pc:sldMk cId="2107433664" sldId="2145707566"/>
            <ac:spMk id="733" creationId="{57A3F0CD-B62D-34CD-A844-696B5B4B9E53}"/>
          </ac:spMkLst>
        </pc:spChg>
        <pc:spChg chg="mod topLvl">
          <ac:chgData name="David Modrak" userId="a441ea41-a2b3-4239-bd2a-8abb7ef788d0" providerId="ADAL" clId="{8698EC01-CC0B-4DA2-8089-AEA7173C8398}" dt="2023-03-29T02:13:18.560" v="1020" actId="338"/>
          <ac:spMkLst>
            <pc:docMk/>
            <pc:sldMk cId="2107433664" sldId="2145707566"/>
            <ac:spMk id="734" creationId="{E6C0E295-C74B-954D-382B-B9952D2C1962}"/>
          </ac:spMkLst>
        </pc:spChg>
        <pc:spChg chg="mod topLvl">
          <ac:chgData name="David Modrak" userId="a441ea41-a2b3-4239-bd2a-8abb7ef788d0" providerId="ADAL" clId="{8698EC01-CC0B-4DA2-8089-AEA7173C8398}" dt="2023-03-29T02:13:18.560" v="1020" actId="338"/>
          <ac:spMkLst>
            <pc:docMk/>
            <pc:sldMk cId="2107433664" sldId="2145707566"/>
            <ac:spMk id="735" creationId="{672AACD4-F012-1F47-27A1-5FE12F6E0ED5}"/>
          </ac:spMkLst>
        </pc:spChg>
        <pc:spChg chg="mod topLvl">
          <ac:chgData name="David Modrak" userId="a441ea41-a2b3-4239-bd2a-8abb7ef788d0" providerId="ADAL" clId="{8698EC01-CC0B-4DA2-8089-AEA7173C8398}" dt="2023-03-29T02:13:18.560" v="1020" actId="338"/>
          <ac:spMkLst>
            <pc:docMk/>
            <pc:sldMk cId="2107433664" sldId="2145707566"/>
            <ac:spMk id="736" creationId="{ACA95D7B-043E-C8E6-52D3-930A73562C35}"/>
          </ac:spMkLst>
        </pc:spChg>
        <pc:spChg chg="mod topLvl">
          <ac:chgData name="David Modrak" userId="a441ea41-a2b3-4239-bd2a-8abb7ef788d0" providerId="ADAL" clId="{8698EC01-CC0B-4DA2-8089-AEA7173C8398}" dt="2023-03-29T02:13:18.560" v="1020" actId="338"/>
          <ac:spMkLst>
            <pc:docMk/>
            <pc:sldMk cId="2107433664" sldId="2145707566"/>
            <ac:spMk id="737" creationId="{C39F2F1E-C65B-741D-F3E5-BC38FC31F1FA}"/>
          </ac:spMkLst>
        </pc:spChg>
        <pc:spChg chg="mod topLvl">
          <ac:chgData name="David Modrak" userId="a441ea41-a2b3-4239-bd2a-8abb7ef788d0" providerId="ADAL" clId="{8698EC01-CC0B-4DA2-8089-AEA7173C8398}" dt="2023-03-29T02:13:18.560" v="1020" actId="338"/>
          <ac:spMkLst>
            <pc:docMk/>
            <pc:sldMk cId="2107433664" sldId="2145707566"/>
            <ac:spMk id="738" creationId="{F081E8EC-AB04-853A-CB31-7F4C9313AD85}"/>
          </ac:spMkLst>
        </pc:spChg>
        <pc:spChg chg="mod topLvl">
          <ac:chgData name="David Modrak" userId="a441ea41-a2b3-4239-bd2a-8abb7ef788d0" providerId="ADAL" clId="{8698EC01-CC0B-4DA2-8089-AEA7173C8398}" dt="2023-03-29T02:13:18.560" v="1020" actId="338"/>
          <ac:spMkLst>
            <pc:docMk/>
            <pc:sldMk cId="2107433664" sldId="2145707566"/>
            <ac:spMk id="739" creationId="{E5E17876-70C5-CCAA-9B8C-2F9EE3C1B75A}"/>
          </ac:spMkLst>
        </pc:spChg>
        <pc:spChg chg="mod topLvl">
          <ac:chgData name="David Modrak" userId="a441ea41-a2b3-4239-bd2a-8abb7ef788d0" providerId="ADAL" clId="{8698EC01-CC0B-4DA2-8089-AEA7173C8398}" dt="2023-03-29T02:13:18.560" v="1020" actId="338"/>
          <ac:spMkLst>
            <pc:docMk/>
            <pc:sldMk cId="2107433664" sldId="2145707566"/>
            <ac:spMk id="740" creationId="{7221BDA8-7546-11B5-AC78-A5BDF4BAE962}"/>
          </ac:spMkLst>
        </pc:spChg>
        <pc:spChg chg="mod topLvl">
          <ac:chgData name="David Modrak" userId="a441ea41-a2b3-4239-bd2a-8abb7ef788d0" providerId="ADAL" clId="{8698EC01-CC0B-4DA2-8089-AEA7173C8398}" dt="2023-03-29T02:13:18.560" v="1020" actId="338"/>
          <ac:spMkLst>
            <pc:docMk/>
            <pc:sldMk cId="2107433664" sldId="2145707566"/>
            <ac:spMk id="741" creationId="{E3961321-70F8-72DF-B6BC-FBC5E25489B7}"/>
          </ac:spMkLst>
        </pc:spChg>
        <pc:spChg chg="mod topLvl">
          <ac:chgData name="David Modrak" userId="a441ea41-a2b3-4239-bd2a-8abb7ef788d0" providerId="ADAL" clId="{8698EC01-CC0B-4DA2-8089-AEA7173C8398}" dt="2023-03-29T02:13:18.560" v="1020" actId="338"/>
          <ac:spMkLst>
            <pc:docMk/>
            <pc:sldMk cId="2107433664" sldId="2145707566"/>
            <ac:spMk id="742" creationId="{299E55DD-4165-C5FC-0BDC-EAAC4575760C}"/>
          </ac:spMkLst>
        </pc:spChg>
        <pc:spChg chg="mod topLvl">
          <ac:chgData name="David Modrak" userId="a441ea41-a2b3-4239-bd2a-8abb7ef788d0" providerId="ADAL" clId="{8698EC01-CC0B-4DA2-8089-AEA7173C8398}" dt="2023-03-29T02:13:18.560" v="1020" actId="338"/>
          <ac:spMkLst>
            <pc:docMk/>
            <pc:sldMk cId="2107433664" sldId="2145707566"/>
            <ac:spMk id="743" creationId="{2457BBEA-0C68-5331-00D4-50AFAC376582}"/>
          </ac:spMkLst>
        </pc:spChg>
        <pc:spChg chg="mod topLvl">
          <ac:chgData name="David Modrak" userId="a441ea41-a2b3-4239-bd2a-8abb7ef788d0" providerId="ADAL" clId="{8698EC01-CC0B-4DA2-8089-AEA7173C8398}" dt="2023-03-29T02:13:18.560" v="1020" actId="338"/>
          <ac:spMkLst>
            <pc:docMk/>
            <pc:sldMk cId="2107433664" sldId="2145707566"/>
            <ac:spMk id="744" creationId="{31045A17-2369-DB34-0FB7-9651E1FA8BE7}"/>
          </ac:spMkLst>
        </pc:spChg>
        <pc:spChg chg="mod topLvl">
          <ac:chgData name="David Modrak" userId="a441ea41-a2b3-4239-bd2a-8abb7ef788d0" providerId="ADAL" clId="{8698EC01-CC0B-4DA2-8089-AEA7173C8398}" dt="2023-03-29T02:13:18.560" v="1020" actId="338"/>
          <ac:spMkLst>
            <pc:docMk/>
            <pc:sldMk cId="2107433664" sldId="2145707566"/>
            <ac:spMk id="745" creationId="{47016F38-6211-E1C9-CE0B-452AADA5E0B9}"/>
          </ac:spMkLst>
        </pc:spChg>
        <pc:spChg chg="mod topLvl">
          <ac:chgData name="David Modrak" userId="a441ea41-a2b3-4239-bd2a-8abb7ef788d0" providerId="ADAL" clId="{8698EC01-CC0B-4DA2-8089-AEA7173C8398}" dt="2023-03-29T02:13:18.560" v="1020" actId="338"/>
          <ac:spMkLst>
            <pc:docMk/>
            <pc:sldMk cId="2107433664" sldId="2145707566"/>
            <ac:spMk id="746" creationId="{8E6255E7-BA9A-5333-ABDB-72D629EF9C41}"/>
          </ac:spMkLst>
        </pc:spChg>
        <pc:spChg chg="mod topLvl">
          <ac:chgData name="David Modrak" userId="a441ea41-a2b3-4239-bd2a-8abb7ef788d0" providerId="ADAL" clId="{8698EC01-CC0B-4DA2-8089-AEA7173C8398}" dt="2023-03-29T02:13:18.560" v="1020" actId="338"/>
          <ac:spMkLst>
            <pc:docMk/>
            <pc:sldMk cId="2107433664" sldId="2145707566"/>
            <ac:spMk id="747" creationId="{D30CCDD6-B186-B48B-1F65-050E3B7FF65D}"/>
          </ac:spMkLst>
        </pc:spChg>
        <pc:spChg chg="mod topLvl">
          <ac:chgData name="David Modrak" userId="a441ea41-a2b3-4239-bd2a-8abb7ef788d0" providerId="ADAL" clId="{8698EC01-CC0B-4DA2-8089-AEA7173C8398}" dt="2023-03-29T02:13:18.560" v="1020" actId="338"/>
          <ac:spMkLst>
            <pc:docMk/>
            <pc:sldMk cId="2107433664" sldId="2145707566"/>
            <ac:spMk id="748" creationId="{F1A5ACB0-9698-766E-9FBC-9F197FE149B0}"/>
          </ac:spMkLst>
        </pc:spChg>
        <pc:spChg chg="mod topLvl">
          <ac:chgData name="David Modrak" userId="a441ea41-a2b3-4239-bd2a-8abb7ef788d0" providerId="ADAL" clId="{8698EC01-CC0B-4DA2-8089-AEA7173C8398}" dt="2023-03-29T02:13:18.560" v="1020" actId="338"/>
          <ac:spMkLst>
            <pc:docMk/>
            <pc:sldMk cId="2107433664" sldId="2145707566"/>
            <ac:spMk id="749" creationId="{07CCB3B1-2A9F-5980-A36A-A00E0F111DB4}"/>
          </ac:spMkLst>
        </pc:spChg>
        <pc:spChg chg="mod topLvl">
          <ac:chgData name="David Modrak" userId="a441ea41-a2b3-4239-bd2a-8abb7ef788d0" providerId="ADAL" clId="{8698EC01-CC0B-4DA2-8089-AEA7173C8398}" dt="2023-03-29T02:13:18.560" v="1020" actId="338"/>
          <ac:spMkLst>
            <pc:docMk/>
            <pc:sldMk cId="2107433664" sldId="2145707566"/>
            <ac:spMk id="750" creationId="{EBFEDD42-4C0A-25F7-DA74-ABF2E1FA9DE7}"/>
          </ac:spMkLst>
        </pc:spChg>
        <pc:spChg chg="mod topLvl">
          <ac:chgData name="David Modrak" userId="a441ea41-a2b3-4239-bd2a-8abb7ef788d0" providerId="ADAL" clId="{8698EC01-CC0B-4DA2-8089-AEA7173C8398}" dt="2023-03-29T02:13:18.560" v="1020" actId="338"/>
          <ac:spMkLst>
            <pc:docMk/>
            <pc:sldMk cId="2107433664" sldId="2145707566"/>
            <ac:spMk id="751" creationId="{88F4628A-C1CA-5401-62C1-AC1F6B7DFB32}"/>
          </ac:spMkLst>
        </pc:spChg>
        <pc:spChg chg="mod topLvl">
          <ac:chgData name="David Modrak" userId="a441ea41-a2b3-4239-bd2a-8abb7ef788d0" providerId="ADAL" clId="{8698EC01-CC0B-4DA2-8089-AEA7173C8398}" dt="2023-03-29T02:13:18.560" v="1020" actId="338"/>
          <ac:spMkLst>
            <pc:docMk/>
            <pc:sldMk cId="2107433664" sldId="2145707566"/>
            <ac:spMk id="752" creationId="{5EBDAB49-5906-FA51-3B5E-25EE29753498}"/>
          </ac:spMkLst>
        </pc:spChg>
        <pc:spChg chg="mod topLvl">
          <ac:chgData name="David Modrak" userId="a441ea41-a2b3-4239-bd2a-8abb7ef788d0" providerId="ADAL" clId="{8698EC01-CC0B-4DA2-8089-AEA7173C8398}" dt="2023-03-29T02:13:18.560" v="1020" actId="338"/>
          <ac:spMkLst>
            <pc:docMk/>
            <pc:sldMk cId="2107433664" sldId="2145707566"/>
            <ac:spMk id="753" creationId="{D07932CC-9B22-855D-AADD-830D5AF35837}"/>
          </ac:spMkLst>
        </pc:spChg>
        <pc:spChg chg="mod topLvl">
          <ac:chgData name="David Modrak" userId="a441ea41-a2b3-4239-bd2a-8abb7ef788d0" providerId="ADAL" clId="{8698EC01-CC0B-4DA2-8089-AEA7173C8398}" dt="2023-03-29T02:13:18.560" v="1020" actId="338"/>
          <ac:spMkLst>
            <pc:docMk/>
            <pc:sldMk cId="2107433664" sldId="2145707566"/>
            <ac:spMk id="754" creationId="{AC71FFB0-DE0A-8CC8-07C8-207D1B72277B}"/>
          </ac:spMkLst>
        </pc:spChg>
        <pc:spChg chg="mod topLvl">
          <ac:chgData name="David Modrak" userId="a441ea41-a2b3-4239-bd2a-8abb7ef788d0" providerId="ADAL" clId="{8698EC01-CC0B-4DA2-8089-AEA7173C8398}" dt="2023-03-29T02:13:18.560" v="1020" actId="338"/>
          <ac:spMkLst>
            <pc:docMk/>
            <pc:sldMk cId="2107433664" sldId="2145707566"/>
            <ac:spMk id="755" creationId="{31963164-3E7A-F8EB-E0C3-DBC2828F58F4}"/>
          </ac:spMkLst>
        </pc:spChg>
        <pc:spChg chg="mod topLvl">
          <ac:chgData name="David Modrak" userId="a441ea41-a2b3-4239-bd2a-8abb7ef788d0" providerId="ADAL" clId="{8698EC01-CC0B-4DA2-8089-AEA7173C8398}" dt="2023-03-29T02:13:18.560" v="1020" actId="338"/>
          <ac:spMkLst>
            <pc:docMk/>
            <pc:sldMk cId="2107433664" sldId="2145707566"/>
            <ac:spMk id="756" creationId="{DB55C7B8-1A03-DE46-4803-7754A611F312}"/>
          </ac:spMkLst>
        </pc:spChg>
        <pc:spChg chg="mod topLvl">
          <ac:chgData name="David Modrak" userId="a441ea41-a2b3-4239-bd2a-8abb7ef788d0" providerId="ADAL" clId="{8698EC01-CC0B-4DA2-8089-AEA7173C8398}" dt="2023-03-29T02:13:18.560" v="1020" actId="338"/>
          <ac:spMkLst>
            <pc:docMk/>
            <pc:sldMk cId="2107433664" sldId="2145707566"/>
            <ac:spMk id="757" creationId="{8936B360-C748-39A8-EA7C-E1137A908092}"/>
          </ac:spMkLst>
        </pc:spChg>
        <pc:spChg chg="mod topLvl">
          <ac:chgData name="David Modrak" userId="a441ea41-a2b3-4239-bd2a-8abb7ef788d0" providerId="ADAL" clId="{8698EC01-CC0B-4DA2-8089-AEA7173C8398}" dt="2023-03-29T02:13:18.560" v="1020" actId="338"/>
          <ac:spMkLst>
            <pc:docMk/>
            <pc:sldMk cId="2107433664" sldId="2145707566"/>
            <ac:spMk id="758" creationId="{295C8D45-5476-E5ED-F5F7-DA11F2075A6E}"/>
          </ac:spMkLst>
        </pc:spChg>
        <pc:spChg chg="mod topLvl">
          <ac:chgData name="David Modrak" userId="a441ea41-a2b3-4239-bd2a-8abb7ef788d0" providerId="ADAL" clId="{8698EC01-CC0B-4DA2-8089-AEA7173C8398}" dt="2023-03-29T02:13:18.560" v="1020" actId="338"/>
          <ac:spMkLst>
            <pc:docMk/>
            <pc:sldMk cId="2107433664" sldId="2145707566"/>
            <ac:spMk id="759" creationId="{7774FDBA-B774-8BD9-2F47-0D68675EF63D}"/>
          </ac:spMkLst>
        </pc:spChg>
        <pc:spChg chg="mod topLvl">
          <ac:chgData name="David Modrak" userId="a441ea41-a2b3-4239-bd2a-8abb7ef788d0" providerId="ADAL" clId="{8698EC01-CC0B-4DA2-8089-AEA7173C8398}" dt="2023-03-29T02:13:18.560" v="1020" actId="338"/>
          <ac:spMkLst>
            <pc:docMk/>
            <pc:sldMk cId="2107433664" sldId="2145707566"/>
            <ac:spMk id="760" creationId="{D5F674DD-DC9F-650C-36F1-0E774D8EF5C5}"/>
          </ac:spMkLst>
        </pc:spChg>
        <pc:spChg chg="mod topLvl">
          <ac:chgData name="David Modrak" userId="a441ea41-a2b3-4239-bd2a-8abb7ef788d0" providerId="ADAL" clId="{8698EC01-CC0B-4DA2-8089-AEA7173C8398}" dt="2023-03-29T02:13:18.560" v="1020" actId="338"/>
          <ac:spMkLst>
            <pc:docMk/>
            <pc:sldMk cId="2107433664" sldId="2145707566"/>
            <ac:spMk id="761" creationId="{88636D3F-ED24-E943-D3AE-7E62F2E82C0A}"/>
          </ac:spMkLst>
        </pc:spChg>
        <pc:spChg chg="mod topLvl">
          <ac:chgData name="David Modrak" userId="a441ea41-a2b3-4239-bd2a-8abb7ef788d0" providerId="ADAL" clId="{8698EC01-CC0B-4DA2-8089-AEA7173C8398}" dt="2023-03-29T02:13:18.560" v="1020" actId="338"/>
          <ac:spMkLst>
            <pc:docMk/>
            <pc:sldMk cId="2107433664" sldId="2145707566"/>
            <ac:spMk id="762" creationId="{2B23E96A-F5E3-4FA4-6CC7-9055B2EAEC4D}"/>
          </ac:spMkLst>
        </pc:spChg>
        <pc:spChg chg="mod topLvl">
          <ac:chgData name="David Modrak" userId="a441ea41-a2b3-4239-bd2a-8abb7ef788d0" providerId="ADAL" clId="{8698EC01-CC0B-4DA2-8089-AEA7173C8398}" dt="2023-03-29T02:13:18.560" v="1020" actId="338"/>
          <ac:spMkLst>
            <pc:docMk/>
            <pc:sldMk cId="2107433664" sldId="2145707566"/>
            <ac:spMk id="763" creationId="{B75A09DB-893D-DFD4-A464-D275B84DD7E8}"/>
          </ac:spMkLst>
        </pc:spChg>
        <pc:spChg chg="mod topLvl">
          <ac:chgData name="David Modrak" userId="a441ea41-a2b3-4239-bd2a-8abb7ef788d0" providerId="ADAL" clId="{8698EC01-CC0B-4DA2-8089-AEA7173C8398}" dt="2023-03-29T02:13:18.560" v="1020" actId="338"/>
          <ac:spMkLst>
            <pc:docMk/>
            <pc:sldMk cId="2107433664" sldId="2145707566"/>
            <ac:spMk id="764" creationId="{4C95C243-D4CF-FA0A-4F12-E2905DE0453B}"/>
          </ac:spMkLst>
        </pc:spChg>
        <pc:spChg chg="mod topLvl">
          <ac:chgData name="David Modrak" userId="a441ea41-a2b3-4239-bd2a-8abb7ef788d0" providerId="ADAL" clId="{8698EC01-CC0B-4DA2-8089-AEA7173C8398}" dt="2023-03-29T02:13:18.560" v="1020" actId="338"/>
          <ac:spMkLst>
            <pc:docMk/>
            <pc:sldMk cId="2107433664" sldId="2145707566"/>
            <ac:spMk id="765" creationId="{E90EAD49-20C3-5D08-7948-823560BB3D4A}"/>
          </ac:spMkLst>
        </pc:spChg>
        <pc:spChg chg="mod topLvl">
          <ac:chgData name="David Modrak" userId="a441ea41-a2b3-4239-bd2a-8abb7ef788d0" providerId="ADAL" clId="{8698EC01-CC0B-4DA2-8089-AEA7173C8398}" dt="2023-03-29T02:13:18.560" v="1020" actId="338"/>
          <ac:spMkLst>
            <pc:docMk/>
            <pc:sldMk cId="2107433664" sldId="2145707566"/>
            <ac:spMk id="766" creationId="{6F7B8E6F-70A9-7E03-84AA-2C82F191800E}"/>
          </ac:spMkLst>
        </pc:spChg>
        <pc:spChg chg="mod topLvl">
          <ac:chgData name="David Modrak" userId="a441ea41-a2b3-4239-bd2a-8abb7ef788d0" providerId="ADAL" clId="{8698EC01-CC0B-4DA2-8089-AEA7173C8398}" dt="2023-03-29T02:13:18.560" v="1020" actId="338"/>
          <ac:spMkLst>
            <pc:docMk/>
            <pc:sldMk cId="2107433664" sldId="2145707566"/>
            <ac:spMk id="767" creationId="{40D4CE3C-BBD0-677B-531C-9F9254CA41DA}"/>
          </ac:spMkLst>
        </pc:spChg>
        <pc:spChg chg="mod topLvl">
          <ac:chgData name="David Modrak" userId="a441ea41-a2b3-4239-bd2a-8abb7ef788d0" providerId="ADAL" clId="{8698EC01-CC0B-4DA2-8089-AEA7173C8398}" dt="2023-03-29T02:13:18.560" v="1020" actId="338"/>
          <ac:spMkLst>
            <pc:docMk/>
            <pc:sldMk cId="2107433664" sldId="2145707566"/>
            <ac:spMk id="768" creationId="{659F543C-4ABE-6800-0F4A-50032DAFD38A}"/>
          </ac:spMkLst>
        </pc:spChg>
        <pc:spChg chg="mod topLvl">
          <ac:chgData name="David Modrak" userId="a441ea41-a2b3-4239-bd2a-8abb7ef788d0" providerId="ADAL" clId="{8698EC01-CC0B-4DA2-8089-AEA7173C8398}" dt="2023-03-29T02:13:18.560" v="1020" actId="338"/>
          <ac:spMkLst>
            <pc:docMk/>
            <pc:sldMk cId="2107433664" sldId="2145707566"/>
            <ac:spMk id="769" creationId="{F0E0DF4B-0A77-8538-54DE-4CF01CA58632}"/>
          </ac:spMkLst>
        </pc:spChg>
        <pc:spChg chg="mod topLvl">
          <ac:chgData name="David Modrak" userId="a441ea41-a2b3-4239-bd2a-8abb7ef788d0" providerId="ADAL" clId="{8698EC01-CC0B-4DA2-8089-AEA7173C8398}" dt="2023-03-29T02:13:18.560" v="1020" actId="338"/>
          <ac:spMkLst>
            <pc:docMk/>
            <pc:sldMk cId="2107433664" sldId="2145707566"/>
            <ac:spMk id="770" creationId="{DD8A1628-1DD7-5474-594C-DC23B59A2ED5}"/>
          </ac:spMkLst>
        </pc:spChg>
        <pc:spChg chg="mod topLvl">
          <ac:chgData name="David Modrak" userId="a441ea41-a2b3-4239-bd2a-8abb7ef788d0" providerId="ADAL" clId="{8698EC01-CC0B-4DA2-8089-AEA7173C8398}" dt="2023-03-29T02:13:18.560" v="1020" actId="338"/>
          <ac:spMkLst>
            <pc:docMk/>
            <pc:sldMk cId="2107433664" sldId="2145707566"/>
            <ac:spMk id="771" creationId="{0E314425-2238-C8AD-240C-7EC408C78938}"/>
          </ac:spMkLst>
        </pc:spChg>
        <pc:spChg chg="mod topLvl">
          <ac:chgData name="David Modrak" userId="a441ea41-a2b3-4239-bd2a-8abb7ef788d0" providerId="ADAL" clId="{8698EC01-CC0B-4DA2-8089-AEA7173C8398}" dt="2023-03-29T02:13:18.560" v="1020" actId="338"/>
          <ac:spMkLst>
            <pc:docMk/>
            <pc:sldMk cId="2107433664" sldId="2145707566"/>
            <ac:spMk id="772" creationId="{C861AAA1-1E9B-FAA7-6B1C-C946AE359BBF}"/>
          </ac:spMkLst>
        </pc:spChg>
        <pc:spChg chg="mod topLvl">
          <ac:chgData name="David Modrak" userId="a441ea41-a2b3-4239-bd2a-8abb7ef788d0" providerId="ADAL" clId="{8698EC01-CC0B-4DA2-8089-AEA7173C8398}" dt="2023-03-29T02:13:18.560" v="1020" actId="338"/>
          <ac:spMkLst>
            <pc:docMk/>
            <pc:sldMk cId="2107433664" sldId="2145707566"/>
            <ac:spMk id="773" creationId="{C73645A8-11FD-0AB9-BF8B-C79FCF6E0EA6}"/>
          </ac:spMkLst>
        </pc:spChg>
        <pc:spChg chg="mod topLvl">
          <ac:chgData name="David Modrak" userId="a441ea41-a2b3-4239-bd2a-8abb7ef788d0" providerId="ADAL" clId="{8698EC01-CC0B-4DA2-8089-AEA7173C8398}" dt="2023-03-29T02:13:18.560" v="1020" actId="338"/>
          <ac:spMkLst>
            <pc:docMk/>
            <pc:sldMk cId="2107433664" sldId="2145707566"/>
            <ac:spMk id="774" creationId="{AFC52B6C-5BC2-EE44-A361-6AB7DA1A7B20}"/>
          </ac:spMkLst>
        </pc:spChg>
        <pc:spChg chg="mod topLvl">
          <ac:chgData name="David Modrak" userId="a441ea41-a2b3-4239-bd2a-8abb7ef788d0" providerId="ADAL" clId="{8698EC01-CC0B-4DA2-8089-AEA7173C8398}" dt="2023-03-29T02:13:18.560" v="1020" actId="338"/>
          <ac:spMkLst>
            <pc:docMk/>
            <pc:sldMk cId="2107433664" sldId="2145707566"/>
            <ac:spMk id="775" creationId="{789939FF-2B94-A99A-DFB0-0C2D50430324}"/>
          </ac:spMkLst>
        </pc:spChg>
        <pc:spChg chg="mod topLvl">
          <ac:chgData name="David Modrak" userId="a441ea41-a2b3-4239-bd2a-8abb7ef788d0" providerId="ADAL" clId="{8698EC01-CC0B-4DA2-8089-AEA7173C8398}" dt="2023-03-29T02:13:18.560" v="1020" actId="338"/>
          <ac:spMkLst>
            <pc:docMk/>
            <pc:sldMk cId="2107433664" sldId="2145707566"/>
            <ac:spMk id="776" creationId="{94B7DB58-6F63-1E16-E29F-B625E7D43D46}"/>
          </ac:spMkLst>
        </pc:spChg>
        <pc:spChg chg="mod topLvl">
          <ac:chgData name="David Modrak" userId="a441ea41-a2b3-4239-bd2a-8abb7ef788d0" providerId="ADAL" clId="{8698EC01-CC0B-4DA2-8089-AEA7173C8398}" dt="2023-03-29T02:13:18.560" v="1020" actId="338"/>
          <ac:spMkLst>
            <pc:docMk/>
            <pc:sldMk cId="2107433664" sldId="2145707566"/>
            <ac:spMk id="777" creationId="{D9403EF4-B1FE-C813-6946-C8FB06468EDD}"/>
          </ac:spMkLst>
        </pc:spChg>
        <pc:spChg chg="mod topLvl">
          <ac:chgData name="David Modrak" userId="a441ea41-a2b3-4239-bd2a-8abb7ef788d0" providerId="ADAL" clId="{8698EC01-CC0B-4DA2-8089-AEA7173C8398}" dt="2023-03-29T02:13:18.560" v="1020" actId="338"/>
          <ac:spMkLst>
            <pc:docMk/>
            <pc:sldMk cId="2107433664" sldId="2145707566"/>
            <ac:spMk id="778" creationId="{6C9EF2C3-1AA2-28F4-623C-9357758BE940}"/>
          </ac:spMkLst>
        </pc:spChg>
        <pc:spChg chg="mod topLvl">
          <ac:chgData name="David Modrak" userId="a441ea41-a2b3-4239-bd2a-8abb7ef788d0" providerId="ADAL" clId="{8698EC01-CC0B-4DA2-8089-AEA7173C8398}" dt="2023-03-29T02:13:18.560" v="1020" actId="338"/>
          <ac:spMkLst>
            <pc:docMk/>
            <pc:sldMk cId="2107433664" sldId="2145707566"/>
            <ac:spMk id="779" creationId="{D8CD51E9-81E7-F319-C209-EBCBEA92B4B9}"/>
          </ac:spMkLst>
        </pc:spChg>
        <pc:spChg chg="mod topLvl">
          <ac:chgData name="David Modrak" userId="a441ea41-a2b3-4239-bd2a-8abb7ef788d0" providerId="ADAL" clId="{8698EC01-CC0B-4DA2-8089-AEA7173C8398}" dt="2023-03-29T02:13:18.560" v="1020" actId="338"/>
          <ac:spMkLst>
            <pc:docMk/>
            <pc:sldMk cId="2107433664" sldId="2145707566"/>
            <ac:spMk id="780" creationId="{9CDEDC42-D64A-141E-DE2B-262449D8B1E0}"/>
          </ac:spMkLst>
        </pc:spChg>
        <pc:spChg chg="mod topLvl">
          <ac:chgData name="David Modrak" userId="a441ea41-a2b3-4239-bd2a-8abb7ef788d0" providerId="ADAL" clId="{8698EC01-CC0B-4DA2-8089-AEA7173C8398}" dt="2023-03-29T02:13:18.560" v="1020" actId="338"/>
          <ac:spMkLst>
            <pc:docMk/>
            <pc:sldMk cId="2107433664" sldId="2145707566"/>
            <ac:spMk id="781" creationId="{A12D4C1F-5CF2-18A7-E0CE-6E81C118706E}"/>
          </ac:spMkLst>
        </pc:spChg>
        <pc:spChg chg="mod">
          <ac:chgData name="David Modrak" userId="a441ea41-a2b3-4239-bd2a-8abb7ef788d0" providerId="ADAL" clId="{8698EC01-CC0B-4DA2-8089-AEA7173C8398}" dt="2023-03-29T02:11:53.088" v="1007" actId="165"/>
          <ac:spMkLst>
            <pc:docMk/>
            <pc:sldMk cId="2107433664" sldId="2145707566"/>
            <ac:spMk id="782" creationId="{ADD7F38B-71C0-CB4A-4B62-137E62972939}"/>
          </ac:spMkLst>
        </pc:spChg>
        <pc:spChg chg="mod">
          <ac:chgData name="David Modrak" userId="a441ea41-a2b3-4239-bd2a-8abb7ef788d0" providerId="ADAL" clId="{8698EC01-CC0B-4DA2-8089-AEA7173C8398}" dt="2023-03-29T02:11:53.088" v="1007" actId="165"/>
          <ac:spMkLst>
            <pc:docMk/>
            <pc:sldMk cId="2107433664" sldId="2145707566"/>
            <ac:spMk id="783" creationId="{A1031E63-95CB-A2B3-ABDC-28D5FEBE6A59}"/>
          </ac:spMkLst>
        </pc:spChg>
        <pc:spChg chg="mod">
          <ac:chgData name="David Modrak" userId="a441ea41-a2b3-4239-bd2a-8abb7ef788d0" providerId="ADAL" clId="{8698EC01-CC0B-4DA2-8089-AEA7173C8398}" dt="2023-03-29T02:11:53.088" v="1007" actId="165"/>
          <ac:spMkLst>
            <pc:docMk/>
            <pc:sldMk cId="2107433664" sldId="2145707566"/>
            <ac:spMk id="784" creationId="{C1BEF7C3-D3FC-5895-C7EC-B54CB2107546}"/>
          </ac:spMkLst>
        </pc:spChg>
        <pc:spChg chg="mod">
          <ac:chgData name="David Modrak" userId="a441ea41-a2b3-4239-bd2a-8abb7ef788d0" providerId="ADAL" clId="{8698EC01-CC0B-4DA2-8089-AEA7173C8398}" dt="2023-03-29T02:11:53.088" v="1007" actId="165"/>
          <ac:spMkLst>
            <pc:docMk/>
            <pc:sldMk cId="2107433664" sldId="2145707566"/>
            <ac:spMk id="785" creationId="{47E309DB-6FB1-B408-DB6D-AB716F3B73C1}"/>
          </ac:spMkLst>
        </pc:spChg>
        <pc:spChg chg="mod">
          <ac:chgData name="David Modrak" userId="a441ea41-a2b3-4239-bd2a-8abb7ef788d0" providerId="ADAL" clId="{8698EC01-CC0B-4DA2-8089-AEA7173C8398}" dt="2023-03-29T02:11:53.088" v="1007" actId="165"/>
          <ac:spMkLst>
            <pc:docMk/>
            <pc:sldMk cId="2107433664" sldId="2145707566"/>
            <ac:spMk id="786" creationId="{6B8BD87B-0E40-1941-FA88-31B2C3AEAFCF}"/>
          </ac:spMkLst>
        </pc:spChg>
        <pc:spChg chg="mod">
          <ac:chgData name="David Modrak" userId="a441ea41-a2b3-4239-bd2a-8abb7ef788d0" providerId="ADAL" clId="{8698EC01-CC0B-4DA2-8089-AEA7173C8398}" dt="2023-03-29T02:11:53.088" v="1007" actId="165"/>
          <ac:spMkLst>
            <pc:docMk/>
            <pc:sldMk cId="2107433664" sldId="2145707566"/>
            <ac:spMk id="787" creationId="{10470DD6-863F-F55A-6C39-462708789A88}"/>
          </ac:spMkLst>
        </pc:spChg>
        <pc:spChg chg="mod">
          <ac:chgData name="David Modrak" userId="a441ea41-a2b3-4239-bd2a-8abb7ef788d0" providerId="ADAL" clId="{8698EC01-CC0B-4DA2-8089-AEA7173C8398}" dt="2023-03-29T02:11:53.088" v="1007" actId="165"/>
          <ac:spMkLst>
            <pc:docMk/>
            <pc:sldMk cId="2107433664" sldId="2145707566"/>
            <ac:spMk id="788" creationId="{58546595-9410-5A61-A596-C6394FDC0818}"/>
          </ac:spMkLst>
        </pc:spChg>
        <pc:spChg chg="mod">
          <ac:chgData name="David Modrak" userId="a441ea41-a2b3-4239-bd2a-8abb7ef788d0" providerId="ADAL" clId="{8698EC01-CC0B-4DA2-8089-AEA7173C8398}" dt="2023-03-29T02:11:53.088" v="1007" actId="165"/>
          <ac:spMkLst>
            <pc:docMk/>
            <pc:sldMk cId="2107433664" sldId="2145707566"/>
            <ac:spMk id="789" creationId="{36917C6C-A2A2-0620-6A46-942AF9FC44C0}"/>
          </ac:spMkLst>
        </pc:spChg>
        <pc:spChg chg="mod">
          <ac:chgData name="David Modrak" userId="a441ea41-a2b3-4239-bd2a-8abb7ef788d0" providerId="ADAL" clId="{8698EC01-CC0B-4DA2-8089-AEA7173C8398}" dt="2023-03-29T02:11:53.088" v="1007" actId="165"/>
          <ac:spMkLst>
            <pc:docMk/>
            <pc:sldMk cId="2107433664" sldId="2145707566"/>
            <ac:spMk id="790" creationId="{F0B3A223-9211-C7EF-44FC-6EF85E23630F}"/>
          </ac:spMkLst>
        </pc:spChg>
        <pc:spChg chg="mod">
          <ac:chgData name="David Modrak" userId="a441ea41-a2b3-4239-bd2a-8abb7ef788d0" providerId="ADAL" clId="{8698EC01-CC0B-4DA2-8089-AEA7173C8398}" dt="2023-03-29T02:11:53.088" v="1007" actId="165"/>
          <ac:spMkLst>
            <pc:docMk/>
            <pc:sldMk cId="2107433664" sldId="2145707566"/>
            <ac:spMk id="791" creationId="{7CF3E648-4212-B3D4-F276-9ABC3F50A076}"/>
          </ac:spMkLst>
        </pc:spChg>
        <pc:spChg chg="mod">
          <ac:chgData name="David Modrak" userId="a441ea41-a2b3-4239-bd2a-8abb7ef788d0" providerId="ADAL" clId="{8698EC01-CC0B-4DA2-8089-AEA7173C8398}" dt="2023-03-29T02:11:53.088" v="1007" actId="165"/>
          <ac:spMkLst>
            <pc:docMk/>
            <pc:sldMk cId="2107433664" sldId="2145707566"/>
            <ac:spMk id="792" creationId="{432362E3-A281-AA8F-E883-A666B91989FF}"/>
          </ac:spMkLst>
        </pc:spChg>
        <pc:spChg chg="mod">
          <ac:chgData name="David Modrak" userId="a441ea41-a2b3-4239-bd2a-8abb7ef788d0" providerId="ADAL" clId="{8698EC01-CC0B-4DA2-8089-AEA7173C8398}" dt="2023-03-29T02:11:53.088" v="1007" actId="165"/>
          <ac:spMkLst>
            <pc:docMk/>
            <pc:sldMk cId="2107433664" sldId="2145707566"/>
            <ac:spMk id="793" creationId="{02D96451-81D0-CED7-76E3-2CB68976B5EF}"/>
          </ac:spMkLst>
        </pc:spChg>
        <pc:spChg chg="mod">
          <ac:chgData name="David Modrak" userId="a441ea41-a2b3-4239-bd2a-8abb7ef788d0" providerId="ADAL" clId="{8698EC01-CC0B-4DA2-8089-AEA7173C8398}" dt="2023-03-29T02:11:53.088" v="1007" actId="165"/>
          <ac:spMkLst>
            <pc:docMk/>
            <pc:sldMk cId="2107433664" sldId="2145707566"/>
            <ac:spMk id="794" creationId="{1B924A17-650A-6954-D6EA-9AB9960E4EA6}"/>
          </ac:spMkLst>
        </pc:spChg>
        <pc:spChg chg="mod">
          <ac:chgData name="David Modrak" userId="a441ea41-a2b3-4239-bd2a-8abb7ef788d0" providerId="ADAL" clId="{8698EC01-CC0B-4DA2-8089-AEA7173C8398}" dt="2023-03-29T02:11:53.088" v="1007" actId="165"/>
          <ac:spMkLst>
            <pc:docMk/>
            <pc:sldMk cId="2107433664" sldId="2145707566"/>
            <ac:spMk id="795" creationId="{05D517F6-9CB0-0CAA-9CF3-4136EBC6729C}"/>
          </ac:spMkLst>
        </pc:spChg>
        <pc:spChg chg="mod">
          <ac:chgData name="David Modrak" userId="a441ea41-a2b3-4239-bd2a-8abb7ef788d0" providerId="ADAL" clId="{8698EC01-CC0B-4DA2-8089-AEA7173C8398}" dt="2023-03-29T02:11:53.088" v="1007" actId="165"/>
          <ac:spMkLst>
            <pc:docMk/>
            <pc:sldMk cId="2107433664" sldId="2145707566"/>
            <ac:spMk id="796" creationId="{10F46C86-D6B8-F19A-B586-612EBCD13164}"/>
          </ac:spMkLst>
        </pc:spChg>
        <pc:spChg chg="mod">
          <ac:chgData name="David Modrak" userId="a441ea41-a2b3-4239-bd2a-8abb7ef788d0" providerId="ADAL" clId="{8698EC01-CC0B-4DA2-8089-AEA7173C8398}" dt="2023-03-29T02:11:53.088" v="1007" actId="165"/>
          <ac:spMkLst>
            <pc:docMk/>
            <pc:sldMk cId="2107433664" sldId="2145707566"/>
            <ac:spMk id="797" creationId="{8556753E-965D-9DC8-31A6-7A7BEB43E52F}"/>
          </ac:spMkLst>
        </pc:spChg>
        <pc:spChg chg="mod">
          <ac:chgData name="David Modrak" userId="a441ea41-a2b3-4239-bd2a-8abb7ef788d0" providerId="ADAL" clId="{8698EC01-CC0B-4DA2-8089-AEA7173C8398}" dt="2023-03-29T02:11:53.088" v="1007" actId="165"/>
          <ac:spMkLst>
            <pc:docMk/>
            <pc:sldMk cId="2107433664" sldId="2145707566"/>
            <ac:spMk id="798" creationId="{E1F5C209-6768-45EA-82A9-088E96C4A1DE}"/>
          </ac:spMkLst>
        </pc:spChg>
        <pc:spChg chg="mod">
          <ac:chgData name="David Modrak" userId="a441ea41-a2b3-4239-bd2a-8abb7ef788d0" providerId="ADAL" clId="{8698EC01-CC0B-4DA2-8089-AEA7173C8398}" dt="2023-03-29T02:11:53.088" v="1007" actId="165"/>
          <ac:spMkLst>
            <pc:docMk/>
            <pc:sldMk cId="2107433664" sldId="2145707566"/>
            <ac:spMk id="799" creationId="{E2FE0D89-D397-BE48-9194-118059020063}"/>
          </ac:spMkLst>
        </pc:spChg>
        <pc:spChg chg="mod">
          <ac:chgData name="David Modrak" userId="a441ea41-a2b3-4239-bd2a-8abb7ef788d0" providerId="ADAL" clId="{8698EC01-CC0B-4DA2-8089-AEA7173C8398}" dt="2023-03-29T02:11:53.088" v="1007" actId="165"/>
          <ac:spMkLst>
            <pc:docMk/>
            <pc:sldMk cId="2107433664" sldId="2145707566"/>
            <ac:spMk id="800" creationId="{546FAA6A-03F3-EFAE-71E5-64A6EE3FDE52}"/>
          </ac:spMkLst>
        </pc:spChg>
        <pc:spChg chg="mod">
          <ac:chgData name="David Modrak" userId="a441ea41-a2b3-4239-bd2a-8abb7ef788d0" providerId="ADAL" clId="{8698EC01-CC0B-4DA2-8089-AEA7173C8398}" dt="2023-03-29T02:11:53.088" v="1007" actId="165"/>
          <ac:spMkLst>
            <pc:docMk/>
            <pc:sldMk cId="2107433664" sldId="2145707566"/>
            <ac:spMk id="801" creationId="{9B429256-E18D-C244-694F-B9521F8FF5EB}"/>
          </ac:spMkLst>
        </pc:spChg>
        <pc:spChg chg="mod">
          <ac:chgData name="David Modrak" userId="a441ea41-a2b3-4239-bd2a-8abb7ef788d0" providerId="ADAL" clId="{8698EC01-CC0B-4DA2-8089-AEA7173C8398}" dt="2023-03-29T02:11:53.088" v="1007" actId="165"/>
          <ac:spMkLst>
            <pc:docMk/>
            <pc:sldMk cId="2107433664" sldId="2145707566"/>
            <ac:spMk id="802" creationId="{68DA65C0-579D-EF99-F0B3-EDB38151C734}"/>
          </ac:spMkLst>
        </pc:spChg>
        <pc:spChg chg="mod">
          <ac:chgData name="David Modrak" userId="a441ea41-a2b3-4239-bd2a-8abb7ef788d0" providerId="ADAL" clId="{8698EC01-CC0B-4DA2-8089-AEA7173C8398}" dt="2023-03-29T02:11:53.088" v="1007" actId="165"/>
          <ac:spMkLst>
            <pc:docMk/>
            <pc:sldMk cId="2107433664" sldId="2145707566"/>
            <ac:spMk id="803" creationId="{DCEBEA2E-6EFB-2CF3-D1EC-BA26F19D8E15}"/>
          </ac:spMkLst>
        </pc:spChg>
        <pc:spChg chg="mod">
          <ac:chgData name="David Modrak" userId="a441ea41-a2b3-4239-bd2a-8abb7ef788d0" providerId="ADAL" clId="{8698EC01-CC0B-4DA2-8089-AEA7173C8398}" dt="2023-03-29T02:11:53.088" v="1007" actId="165"/>
          <ac:spMkLst>
            <pc:docMk/>
            <pc:sldMk cId="2107433664" sldId="2145707566"/>
            <ac:spMk id="804" creationId="{A1D4A12D-4AEB-2A86-56B3-C368A37036BC}"/>
          </ac:spMkLst>
        </pc:spChg>
        <pc:spChg chg="mod">
          <ac:chgData name="David Modrak" userId="a441ea41-a2b3-4239-bd2a-8abb7ef788d0" providerId="ADAL" clId="{8698EC01-CC0B-4DA2-8089-AEA7173C8398}" dt="2023-03-29T02:11:53.088" v="1007" actId="165"/>
          <ac:spMkLst>
            <pc:docMk/>
            <pc:sldMk cId="2107433664" sldId="2145707566"/>
            <ac:spMk id="805" creationId="{42F31FEB-9DBB-5990-ED01-BB0C89D8853A}"/>
          </ac:spMkLst>
        </pc:spChg>
        <pc:spChg chg="mod">
          <ac:chgData name="David Modrak" userId="a441ea41-a2b3-4239-bd2a-8abb7ef788d0" providerId="ADAL" clId="{8698EC01-CC0B-4DA2-8089-AEA7173C8398}" dt="2023-03-29T02:11:53.088" v="1007" actId="165"/>
          <ac:spMkLst>
            <pc:docMk/>
            <pc:sldMk cId="2107433664" sldId="2145707566"/>
            <ac:spMk id="806" creationId="{D13A242C-3658-ABFB-812E-7E53BF979C8C}"/>
          </ac:spMkLst>
        </pc:spChg>
        <pc:spChg chg="mod">
          <ac:chgData name="David Modrak" userId="a441ea41-a2b3-4239-bd2a-8abb7ef788d0" providerId="ADAL" clId="{8698EC01-CC0B-4DA2-8089-AEA7173C8398}" dt="2023-03-29T02:11:53.088" v="1007" actId="165"/>
          <ac:spMkLst>
            <pc:docMk/>
            <pc:sldMk cId="2107433664" sldId="2145707566"/>
            <ac:spMk id="807" creationId="{F595C458-9260-801C-84B5-358B33241E4A}"/>
          </ac:spMkLst>
        </pc:spChg>
        <pc:spChg chg="mod">
          <ac:chgData name="David Modrak" userId="a441ea41-a2b3-4239-bd2a-8abb7ef788d0" providerId="ADAL" clId="{8698EC01-CC0B-4DA2-8089-AEA7173C8398}" dt="2023-03-29T02:11:53.088" v="1007" actId="165"/>
          <ac:spMkLst>
            <pc:docMk/>
            <pc:sldMk cId="2107433664" sldId="2145707566"/>
            <ac:spMk id="808" creationId="{15311879-DC12-DECE-EE08-FA1150064D20}"/>
          </ac:spMkLst>
        </pc:spChg>
        <pc:spChg chg="mod">
          <ac:chgData name="David Modrak" userId="a441ea41-a2b3-4239-bd2a-8abb7ef788d0" providerId="ADAL" clId="{8698EC01-CC0B-4DA2-8089-AEA7173C8398}" dt="2023-03-29T02:11:53.088" v="1007" actId="165"/>
          <ac:spMkLst>
            <pc:docMk/>
            <pc:sldMk cId="2107433664" sldId="2145707566"/>
            <ac:spMk id="809" creationId="{E9CC1684-C980-2206-E5E3-04C53D3ABE3C}"/>
          </ac:spMkLst>
        </pc:spChg>
        <pc:spChg chg="mod">
          <ac:chgData name="David Modrak" userId="a441ea41-a2b3-4239-bd2a-8abb7ef788d0" providerId="ADAL" clId="{8698EC01-CC0B-4DA2-8089-AEA7173C8398}" dt="2023-03-29T02:11:53.088" v="1007" actId="165"/>
          <ac:spMkLst>
            <pc:docMk/>
            <pc:sldMk cId="2107433664" sldId="2145707566"/>
            <ac:spMk id="810" creationId="{7D22E465-D627-0932-2070-68B072414FEA}"/>
          </ac:spMkLst>
        </pc:spChg>
        <pc:spChg chg="mod">
          <ac:chgData name="David Modrak" userId="a441ea41-a2b3-4239-bd2a-8abb7ef788d0" providerId="ADAL" clId="{8698EC01-CC0B-4DA2-8089-AEA7173C8398}" dt="2023-03-29T02:11:53.088" v="1007" actId="165"/>
          <ac:spMkLst>
            <pc:docMk/>
            <pc:sldMk cId="2107433664" sldId="2145707566"/>
            <ac:spMk id="811" creationId="{83A680E4-3153-81BA-262A-50B106EFCA76}"/>
          </ac:spMkLst>
        </pc:spChg>
        <pc:spChg chg="mod">
          <ac:chgData name="David Modrak" userId="a441ea41-a2b3-4239-bd2a-8abb7ef788d0" providerId="ADAL" clId="{8698EC01-CC0B-4DA2-8089-AEA7173C8398}" dt="2023-03-29T02:11:53.088" v="1007" actId="165"/>
          <ac:spMkLst>
            <pc:docMk/>
            <pc:sldMk cId="2107433664" sldId="2145707566"/>
            <ac:spMk id="812" creationId="{F6409274-0C32-FA4E-16D0-3DD401ADC80B}"/>
          </ac:spMkLst>
        </pc:spChg>
        <pc:spChg chg="mod">
          <ac:chgData name="David Modrak" userId="a441ea41-a2b3-4239-bd2a-8abb7ef788d0" providerId="ADAL" clId="{8698EC01-CC0B-4DA2-8089-AEA7173C8398}" dt="2023-03-29T02:11:53.088" v="1007" actId="165"/>
          <ac:spMkLst>
            <pc:docMk/>
            <pc:sldMk cId="2107433664" sldId="2145707566"/>
            <ac:spMk id="813" creationId="{7B716445-4804-60C1-DFC1-4BA1E572973B}"/>
          </ac:spMkLst>
        </pc:spChg>
        <pc:spChg chg="mod">
          <ac:chgData name="David Modrak" userId="a441ea41-a2b3-4239-bd2a-8abb7ef788d0" providerId="ADAL" clId="{8698EC01-CC0B-4DA2-8089-AEA7173C8398}" dt="2023-03-29T02:11:53.088" v="1007" actId="165"/>
          <ac:spMkLst>
            <pc:docMk/>
            <pc:sldMk cId="2107433664" sldId="2145707566"/>
            <ac:spMk id="814" creationId="{DAD649BD-0BD9-0538-40DA-52520EA03C47}"/>
          </ac:spMkLst>
        </pc:spChg>
        <pc:spChg chg="mod">
          <ac:chgData name="David Modrak" userId="a441ea41-a2b3-4239-bd2a-8abb7ef788d0" providerId="ADAL" clId="{8698EC01-CC0B-4DA2-8089-AEA7173C8398}" dt="2023-03-29T02:11:53.088" v="1007" actId="165"/>
          <ac:spMkLst>
            <pc:docMk/>
            <pc:sldMk cId="2107433664" sldId="2145707566"/>
            <ac:spMk id="815" creationId="{4FB0A27C-BB01-B4B3-A271-61B95E5C0F7B}"/>
          </ac:spMkLst>
        </pc:spChg>
        <pc:spChg chg="mod">
          <ac:chgData name="David Modrak" userId="a441ea41-a2b3-4239-bd2a-8abb7ef788d0" providerId="ADAL" clId="{8698EC01-CC0B-4DA2-8089-AEA7173C8398}" dt="2023-03-29T02:11:53.088" v="1007" actId="165"/>
          <ac:spMkLst>
            <pc:docMk/>
            <pc:sldMk cId="2107433664" sldId="2145707566"/>
            <ac:spMk id="816" creationId="{EA2F2E9B-FDEB-6C8E-E885-FDB1A11DBA1E}"/>
          </ac:spMkLst>
        </pc:spChg>
        <pc:spChg chg="mod">
          <ac:chgData name="David Modrak" userId="a441ea41-a2b3-4239-bd2a-8abb7ef788d0" providerId="ADAL" clId="{8698EC01-CC0B-4DA2-8089-AEA7173C8398}" dt="2023-03-29T02:11:53.088" v="1007" actId="165"/>
          <ac:spMkLst>
            <pc:docMk/>
            <pc:sldMk cId="2107433664" sldId="2145707566"/>
            <ac:spMk id="817" creationId="{D68F07B6-E1FD-238F-1AC3-FA79F8DC4D92}"/>
          </ac:spMkLst>
        </pc:spChg>
        <pc:spChg chg="mod">
          <ac:chgData name="David Modrak" userId="a441ea41-a2b3-4239-bd2a-8abb7ef788d0" providerId="ADAL" clId="{8698EC01-CC0B-4DA2-8089-AEA7173C8398}" dt="2023-03-29T02:11:53.088" v="1007" actId="165"/>
          <ac:spMkLst>
            <pc:docMk/>
            <pc:sldMk cId="2107433664" sldId="2145707566"/>
            <ac:spMk id="818" creationId="{5DA11ACA-C953-3F23-1613-7C967266D0E8}"/>
          </ac:spMkLst>
        </pc:spChg>
        <pc:spChg chg="mod">
          <ac:chgData name="David Modrak" userId="a441ea41-a2b3-4239-bd2a-8abb7ef788d0" providerId="ADAL" clId="{8698EC01-CC0B-4DA2-8089-AEA7173C8398}" dt="2023-03-29T02:11:53.088" v="1007" actId="165"/>
          <ac:spMkLst>
            <pc:docMk/>
            <pc:sldMk cId="2107433664" sldId="2145707566"/>
            <ac:spMk id="819" creationId="{C0EFF9D2-2DF1-AD14-CB91-F769756992D5}"/>
          </ac:spMkLst>
        </pc:spChg>
        <pc:spChg chg="mod">
          <ac:chgData name="David Modrak" userId="a441ea41-a2b3-4239-bd2a-8abb7ef788d0" providerId="ADAL" clId="{8698EC01-CC0B-4DA2-8089-AEA7173C8398}" dt="2023-03-29T02:11:53.088" v="1007" actId="165"/>
          <ac:spMkLst>
            <pc:docMk/>
            <pc:sldMk cId="2107433664" sldId="2145707566"/>
            <ac:spMk id="820" creationId="{E8144C37-66BC-0AAA-9A90-644CB5D1806C}"/>
          </ac:spMkLst>
        </pc:spChg>
        <pc:spChg chg="mod">
          <ac:chgData name="David Modrak" userId="a441ea41-a2b3-4239-bd2a-8abb7ef788d0" providerId="ADAL" clId="{8698EC01-CC0B-4DA2-8089-AEA7173C8398}" dt="2023-03-29T02:11:53.088" v="1007" actId="165"/>
          <ac:spMkLst>
            <pc:docMk/>
            <pc:sldMk cId="2107433664" sldId="2145707566"/>
            <ac:spMk id="821" creationId="{3D0F4E51-6186-4050-F245-2BE175ACC3EE}"/>
          </ac:spMkLst>
        </pc:spChg>
        <pc:spChg chg="mod">
          <ac:chgData name="David Modrak" userId="a441ea41-a2b3-4239-bd2a-8abb7ef788d0" providerId="ADAL" clId="{8698EC01-CC0B-4DA2-8089-AEA7173C8398}" dt="2023-03-29T02:11:53.088" v="1007" actId="165"/>
          <ac:spMkLst>
            <pc:docMk/>
            <pc:sldMk cId="2107433664" sldId="2145707566"/>
            <ac:spMk id="822" creationId="{3B6D440B-DD58-57D9-996B-DE974AF80FA8}"/>
          </ac:spMkLst>
        </pc:spChg>
        <pc:spChg chg="mod">
          <ac:chgData name="David Modrak" userId="a441ea41-a2b3-4239-bd2a-8abb7ef788d0" providerId="ADAL" clId="{8698EC01-CC0B-4DA2-8089-AEA7173C8398}" dt="2023-03-29T02:11:53.088" v="1007" actId="165"/>
          <ac:spMkLst>
            <pc:docMk/>
            <pc:sldMk cId="2107433664" sldId="2145707566"/>
            <ac:spMk id="823" creationId="{628AC6F0-9408-A4E8-BB8E-29C6EA6A1129}"/>
          </ac:spMkLst>
        </pc:spChg>
        <pc:spChg chg="mod">
          <ac:chgData name="David Modrak" userId="a441ea41-a2b3-4239-bd2a-8abb7ef788d0" providerId="ADAL" clId="{8698EC01-CC0B-4DA2-8089-AEA7173C8398}" dt="2023-03-29T02:11:53.088" v="1007" actId="165"/>
          <ac:spMkLst>
            <pc:docMk/>
            <pc:sldMk cId="2107433664" sldId="2145707566"/>
            <ac:spMk id="824" creationId="{D756095B-2C8B-E7D6-1EDF-D08685DC9659}"/>
          </ac:spMkLst>
        </pc:spChg>
        <pc:spChg chg="mod">
          <ac:chgData name="David Modrak" userId="a441ea41-a2b3-4239-bd2a-8abb7ef788d0" providerId="ADAL" clId="{8698EC01-CC0B-4DA2-8089-AEA7173C8398}" dt="2023-03-29T02:11:53.088" v="1007" actId="165"/>
          <ac:spMkLst>
            <pc:docMk/>
            <pc:sldMk cId="2107433664" sldId="2145707566"/>
            <ac:spMk id="825" creationId="{B4C6E8FF-2B03-DA9F-333C-F2F2EE040997}"/>
          </ac:spMkLst>
        </pc:spChg>
        <pc:spChg chg="mod">
          <ac:chgData name="David Modrak" userId="a441ea41-a2b3-4239-bd2a-8abb7ef788d0" providerId="ADAL" clId="{8698EC01-CC0B-4DA2-8089-AEA7173C8398}" dt="2023-03-29T02:11:53.088" v="1007" actId="165"/>
          <ac:spMkLst>
            <pc:docMk/>
            <pc:sldMk cId="2107433664" sldId="2145707566"/>
            <ac:spMk id="826" creationId="{AAB2F48D-D3B8-791C-691B-BE376C01EDEF}"/>
          </ac:spMkLst>
        </pc:spChg>
        <pc:spChg chg="mod">
          <ac:chgData name="David Modrak" userId="a441ea41-a2b3-4239-bd2a-8abb7ef788d0" providerId="ADAL" clId="{8698EC01-CC0B-4DA2-8089-AEA7173C8398}" dt="2023-03-29T02:11:53.088" v="1007" actId="165"/>
          <ac:spMkLst>
            <pc:docMk/>
            <pc:sldMk cId="2107433664" sldId="2145707566"/>
            <ac:spMk id="827" creationId="{6713E631-8144-6790-2DDF-4C321DEC8E38}"/>
          </ac:spMkLst>
        </pc:spChg>
        <pc:spChg chg="mod">
          <ac:chgData name="David Modrak" userId="a441ea41-a2b3-4239-bd2a-8abb7ef788d0" providerId="ADAL" clId="{8698EC01-CC0B-4DA2-8089-AEA7173C8398}" dt="2023-03-29T02:11:53.088" v="1007" actId="165"/>
          <ac:spMkLst>
            <pc:docMk/>
            <pc:sldMk cId="2107433664" sldId="2145707566"/>
            <ac:spMk id="828" creationId="{2B159D12-C32B-4627-5FFA-12E82BFC90FC}"/>
          </ac:spMkLst>
        </pc:spChg>
        <pc:spChg chg="mod">
          <ac:chgData name="David Modrak" userId="a441ea41-a2b3-4239-bd2a-8abb7ef788d0" providerId="ADAL" clId="{8698EC01-CC0B-4DA2-8089-AEA7173C8398}" dt="2023-03-29T02:11:53.088" v="1007" actId="165"/>
          <ac:spMkLst>
            <pc:docMk/>
            <pc:sldMk cId="2107433664" sldId="2145707566"/>
            <ac:spMk id="829" creationId="{80DEAB9E-B2D4-ACA1-6401-83B6DEC298B1}"/>
          </ac:spMkLst>
        </pc:spChg>
        <pc:spChg chg="mod">
          <ac:chgData name="David Modrak" userId="a441ea41-a2b3-4239-bd2a-8abb7ef788d0" providerId="ADAL" clId="{8698EC01-CC0B-4DA2-8089-AEA7173C8398}" dt="2023-03-29T02:11:53.088" v="1007" actId="165"/>
          <ac:spMkLst>
            <pc:docMk/>
            <pc:sldMk cId="2107433664" sldId="2145707566"/>
            <ac:spMk id="830" creationId="{768C6A97-E64E-C25E-13B4-8C5D5CAD14B5}"/>
          </ac:spMkLst>
        </pc:spChg>
        <pc:spChg chg="mod">
          <ac:chgData name="David Modrak" userId="a441ea41-a2b3-4239-bd2a-8abb7ef788d0" providerId="ADAL" clId="{8698EC01-CC0B-4DA2-8089-AEA7173C8398}" dt="2023-03-29T02:11:53.088" v="1007" actId="165"/>
          <ac:spMkLst>
            <pc:docMk/>
            <pc:sldMk cId="2107433664" sldId="2145707566"/>
            <ac:spMk id="831" creationId="{72DFD2B7-B13F-EB68-BD8D-B8A587AC550D}"/>
          </ac:spMkLst>
        </pc:spChg>
        <pc:spChg chg="mod">
          <ac:chgData name="David Modrak" userId="a441ea41-a2b3-4239-bd2a-8abb7ef788d0" providerId="ADAL" clId="{8698EC01-CC0B-4DA2-8089-AEA7173C8398}" dt="2023-03-29T02:11:53.088" v="1007" actId="165"/>
          <ac:spMkLst>
            <pc:docMk/>
            <pc:sldMk cId="2107433664" sldId="2145707566"/>
            <ac:spMk id="832" creationId="{02D5F662-87F3-8F8E-BBE1-A15CDA1DB0F8}"/>
          </ac:spMkLst>
        </pc:spChg>
        <pc:spChg chg="mod">
          <ac:chgData name="David Modrak" userId="a441ea41-a2b3-4239-bd2a-8abb7ef788d0" providerId="ADAL" clId="{8698EC01-CC0B-4DA2-8089-AEA7173C8398}" dt="2023-03-29T02:11:53.088" v="1007" actId="165"/>
          <ac:spMkLst>
            <pc:docMk/>
            <pc:sldMk cId="2107433664" sldId="2145707566"/>
            <ac:spMk id="833" creationId="{8500FA39-3A16-556B-E3E3-D8ABA89AAC87}"/>
          </ac:spMkLst>
        </pc:spChg>
        <pc:spChg chg="mod">
          <ac:chgData name="David Modrak" userId="a441ea41-a2b3-4239-bd2a-8abb7ef788d0" providerId="ADAL" clId="{8698EC01-CC0B-4DA2-8089-AEA7173C8398}" dt="2023-03-29T02:11:53.088" v="1007" actId="165"/>
          <ac:spMkLst>
            <pc:docMk/>
            <pc:sldMk cId="2107433664" sldId="2145707566"/>
            <ac:spMk id="834" creationId="{CE536BC9-310B-FA47-4CF4-FA9623063A8F}"/>
          </ac:spMkLst>
        </pc:spChg>
        <pc:spChg chg="mod">
          <ac:chgData name="David Modrak" userId="a441ea41-a2b3-4239-bd2a-8abb7ef788d0" providerId="ADAL" clId="{8698EC01-CC0B-4DA2-8089-AEA7173C8398}" dt="2023-03-29T02:11:53.088" v="1007" actId="165"/>
          <ac:spMkLst>
            <pc:docMk/>
            <pc:sldMk cId="2107433664" sldId="2145707566"/>
            <ac:spMk id="835" creationId="{612C5805-E632-702A-144D-03E00EE99FF5}"/>
          </ac:spMkLst>
        </pc:spChg>
        <pc:spChg chg="mod">
          <ac:chgData name="David Modrak" userId="a441ea41-a2b3-4239-bd2a-8abb7ef788d0" providerId="ADAL" clId="{8698EC01-CC0B-4DA2-8089-AEA7173C8398}" dt="2023-03-29T02:11:53.088" v="1007" actId="165"/>
          <ac:spMkLst>
            <pc:docMk/>
            <pc:sldMk cId="2107433664" sldId="2145707566"/>
            <ac:spMk id="836" creationId="{8B0880D6-8FB0-D656-6BB0-44D5B7B9E207}"/>
          </ac:spMkLst>
        </pc:spChg>
        <pc:spChg chg="mod">
          <ac:chgData name="David Modrak" userId="a441ea41-a2b3-4239-bd2a-8abb7ef788d0" providerId="ADAL" clId="{8698EC01-CC0B-4DA2-8089-AEA7173C8398}" dt="2023-03-29T02:11:53.088" v="1007" actId="165"/>
          <ac:spMkLst>
            <pc:docMk/>
            <pc:sldMk cId="2107433664" sldId="2145707566"/>
            <ac:spMk id="837" creationId="{A773D5A2-1146-A1FA-46F8-FBA6A8008B14}"/>
          </ac:spMkLst>
        </pc:spChg>
        <pc:spChg chg="mod">
          <ac:chgData name="David Modrak" userId="a441ea41-a2b3-4239-bd2a-8abb7ef788d0" providerId="ADAL" clId="{8698EC01-CC0B-4DA2-8089-AEA7173C8398}" dt="2023-03-29T02:11:53.088" v="1007" actId="165"/>
          <ac:spMkLst>
            <pc:docMk/>
            <pc:sldMk cId="2107433664" sldId="2145707566"/>
            <ac:spMk id="838" creationId="{46BD8B75-AA1A-24B4-F218-AF2745D5E931}"/>
          </ac:spMkLst>
        </pc:spChg>
        <pc:spChg chg="mod">
          <ac:chgData name="David Modrak" userId="a441ea41-a2b3-4239-bd2a-8abb7ef788d0" providerId="ADAL" clId="{8698EC01-CC0B-4DA2-8089-AEA7173C8398}" dt="2023-03-29T02:11:53.088" v="1007" actId="165"/>
          <ac:spMkLst>
            <pc:docMk/>
            <pc:sldMk cId="2107433664" sldId="2145707566"/>
            <ac:spMk id="839" creationId="{9E1290D4-74C9-5EE9-AE83-FCE0A588AB56}"/>
          </ac:spMkLst>
        </pc:spChg>
        <pc:spChg chg="mod">
          <ac:chgData name="David Modrak" userId="a441ea41-a2b3-4239-bd2a-8abb7ef788d0" providerId="ADAL" clId="{8698EC01-CC0B-4DA2-8089-AEA7173C8398}" dt="2023-03-29T02:11:53.088" v="1007" actId="165"/>
          <ac:spMkLst>
            <pc:docMk/>
            <pc:sldMk cId="2107433664" sldId="2145707566"/>
            <ac:spMk id="840" creationId="{B2DDAE22-ADE0-13B3-92B2-8F39FBD70937}"/>
          </ac:spMkLst>
        </pc:spChg>
        <pc:spChg chg="mod">
          <ac:chgData name="David Modrak" userId="a441ea41-a2b3-4239-bd2a-8abb7ef788d0" providerId="ADAL" clId="{8698EC01-CC0B-4DA2-8089-AEA7173C8398}" dt="2023-03-29T02:11:53.088" v="1007" actId="165"/>
          <ac:spMkLst>
            <pc:docMk/>
            <pc:sldMk cId="2107433664" sldId="2145707566"/>
            <ac:spMk id="841" creationId="{4B59EF3B-39BE-C985-5727-09B2966FE60D}"/>
          </ac:spMkLst>
        </pc:spChg>
        <pc:spChg chg="mod">
          <ac:chgData name="David Modrak" userId="a441ea41-a2b3-4239-bd2a-8abb7ef788d0" providerId="ADAL" clId="{8698EC01-CC0B-4DA2-8089-AEA7173C8398}" dt="2023-03-29T02:11:53.088" v="1007" actId="165"/>
          <ac:spMkLst>
            <pc:docMk/>
            <pc:sldMk cId="2107433664" sldId="2145707566"/>
            <ac:spMk id="842" creationId="{24A9C0B6-41A5-FF87-C28D-5ADD87239B74}"/>
          </ac:spMkLst>
        </pc:spChg>
        <pc:spChg chg="mod">
          <ac:chgData name="David Modrak" userId="a441ea41-a2b3-4239-bd2a-8abb7ef788d0" providerId="ADAL" clId="{8698EC01-CC0B-4DA2-8089-AEA7173C8398}" dt="2023-03-29T02:11:53.088" v="1007" actId="165"/>
          <ac:spMkLst>
            <pc:docMk/>
            <pc:sldMk cId="2107433664" sldId="2145707566"/>
            <ac:spMk id="843" creationId="{B3C77D85-80C6-EED2-D1D6-2CB8F7ABC06B}"/>
          </ac:spMkLst>
        </pc:spChg>
        <pc:spChg chg="mod">
          <ac:chgData name="David Modrak" userId="a441ea41-a2b3-4239-bd2a-8abb7ef788d0" providerId="ADAL" clId="{8698EC01-CC0B-4DA2-8089-AEA7173C8398}" dt="2023-03-29T02:11:53.088" v="1007" actId="165"/>
          <ac:spMkLst>
            <pc:docMk/>
            <pc:sldMk cId="2107433664" sldId="2145707566"/>
            <ac:spMk id="844" creationId="{D9ECC641-A8F4-E159-5363-FBF32590CB8B}"/>
          </ac:spMkLst>
        </pc:spChg>
        <pc:spChg chg="mod">
          <ac:chgData name="David Modrak" userId="a441ea41-a2b3-4239-bd2a-8abb7ef788d0" providerId="ADAL" clId="{8698EC01-CC0B-4DA2-8089-AEA7173C8398}" dt="2023-03-29T02:11:53.088" v="1007" actId="165"/>
          <ac:spMkLst>
            <pc:docMk/>
            <pc:sldMk cId="2107433664" sldId="2145707566"/>
            <ac:spMk id="845" creationId="{F7E9DA20-15A9-5153-6437-06191B58C169}"/>
          </ac:spMkLst>
        </pc:spChg>
        <pc:spChg chg="mod">
          <ac:chgData name="David Modrak" userId="a441ea41-a2b3-4239-bd2a-8abb7ef788d0" providerId="ADAL" clId="{8698EC01-CC0B-4DA2-8089-AEA7173C8398}" dt="2023-03-29T02:11:53.088" v="1007" actId="165"/>
          <ac:spMkLst>
            <pc:docMk/>
            <pc:sldMk cId="2107433664" sldId="2145707566"/>
            <ac:spMk id="846" creationId="{ACB6C4A4-2BF2-0A30-2524-385259EB1245}"/>
          </ac:spMkLst>
        </pc:spChg>
        <pc:spChg chg="mod">
          <ac:chgData name="David Modrak" userId="a441ea41-a2b3-4239-bd2a-8abb7ef788d0" providerId="ADAL" clId="{8698EC01-CC0B-4DA2-8089-AEA7173C8398}" dt="2023-03-29T02:11:53.088" v="1007" actId="165"/>
          <ac:spMkLst>
            <pc:docMk/>
            <pc:sldMk cId="2107433664" sldId="2145707566"/>
            <ac:spMk id="847" creationId="{E9CEDF43-BC65-2F05-EEB9-C7BFC3C97E47}"/>
          </ac:spMkLst>
        </pc:spChg>
        <pc:spChg chg="mod">
          <ac:chgData name="David Modrak" userId="a441ea41-a2b3-4239-bd2a-8abb7ef788d0" providerId="ADAL" clId="{8698EC01-CC0B-4DA2-8089-AEA7173C8398}" dt="2023-03-29T02:11:53.088" v="1007" actId="165"/>
          <ac:spMkLst>
            <pc:docMk/>
            <pc:sldMk cId="2107433664" sldId="2145707566"/>
            <ac:spMk id="848" creationId="{37ADBED9-D738-D1BD-93D1-A1AC6A961628}"/>
          </ac:spMkLst>
        </pc:spChg>
        <pc:spChg chg="mod">
          <ac:chgData name="David Modrak" userId="a441ea41-a2b3-4239-bd2a-8abb7ef788d0" providerId="ADAL" clId="{8698EC01-CC0B-4DA2-8089-AEA7173C8398}" dt="2023-03-29T02:11:53.088" v="1007" actId="165"/>
          <ac:spMkLst>
            <pc:docMk/>
            <pc:sldMk cId="2107433664" sldId="2145707566"/>
            <ac:spMk id="849" creationId="{C9D23A5D-5C07-FF00-C979-1F259A1BBAD3}"/>
          </ac:spMkLst>
        </pc:spChg>
        <pc:spChg chg="mod">
          <ac:chgData name="David Modrak" userId="a441ea41-a2b3-4239-bd2a-8abb7ef788d0" providerId="ADAL" clId="{8698EC01-CC0B-4DA2-8089-AEA7173C8398}" dt="2023-03-29T02:11:53.088" v="1007" actId="165"/>
          <ac:spMkLst>
            <pc:docMk/>
            <pc:sldMk cId="2107433664" sldId="2145707566"/>
            <ac:spMk id="850" creationId="{2BBBD0C2-4D3F-1D83-4A0B-4E02E5298F13}"/>
          </ac:spMkLst>
        </pc:spChg>
        <pc:spChg chg="mod">
          <ac:chgData name="David Modrak" userId="a441ea41-a2b3-4239-bd2a-8abb7ef788d0" providerId="ADAL" clId="{8698EC01-CC0B-4DA2-8089-AEA7173C8398}" dt="2023-03-29T02:11:53.088" v="1007" actId="165"/>
          <ac:spMkLst>
            <pc:docMk/>
            <pc:sldMk cId="2107433664" sldId="2145707566"/>
            <ac:spMk id="851" creationId="{77CC9AB4-5BAD-E6ED-FDD7-7C9D1AEF868D}"/>
          </ac:spMkLst>
        </pc:spChg>
        <pc:spChg chg="mod">
          <ac:chgData name="David Modrak" userId="a441ea41-a2b3-4239-bd2a-8abb7ef788d0" providerId="ADAL" clId="{8698EC01-CC0B-4DA2-8089-AEA7173C8398}" dt="2023-03-29T02:11:53.088" v="1007" actId="165"/>
          <ac:spMkLst>
            <pc:docMk/>
            <pc:sldMk cId="2107433664" sldId="2145707566"/>
            <ac:spMk id="852" creationId="{328DEE14-37BE-828D-4B7B-2088FC013E1F}"/>
          </ac:spMkLst>
        </pc:spChg>
        <pc:spChg chg="mod">
          <ac:chgData name="David Modrak" userId="a441ea41-a2b3-4239-bd2a-8abb7ef788d0" providerId="ADAL" clId="{8698EC01-CC0B-4DA2-8089-AEA7173C8398}" dt="2023-03-29T02:11:53.088" v="1007" actId="165"/>
          <ac:spMkLst>
            <pc:docMk/>
            <pc:sldMk cId="2107433664" sldId="2145707566"/>
            <ac:spMk id="853" creationId="{4BE6E3E9-84BA-90A2-0405-A5CF8C7D566C}"/>
          </ac:spMkLst>
        </pc:spChg>
        <pc:spChg chg="mod">
          <ac:chgData name="David Modrak" userId="a441ea41-a2b3-4239-bd2a-8abb7ef788d0" providerId="ADAL" clId="{8698EC01-CC0B-4DA2-8089-AEA7173C8398}" dt="2023-03-29T02:11:53.088" v="1007" actId="165"/>
          <ac:spMkLst>
            <pc:docMk/>
            <pc:sldMk cId="2107433664" sldId="2145707566"/>
            <ac:spMk id="854" creationId="{8C9C28EB-9934-5586-BA4C-0B01E8D0BB69}"/>
          </ac:spMkLst>
        </pc:spChg>
        <pc:spChg chg="mod">
          <ac:chgData name="David Modrak" userId="a441ea41-a2b3-4239-bd2a-8abb7ef788d0" providerId="ADAL" clId="{8698EC01-CC0B-4DA2-8089-AEA7173C8398}" dt="2023-03-29T02:11:53.088" v="1007" actId="165"/>
          <ac:spMkLst>
            <pc:docMk/>
            <pc:sldMk cId="2107433664" sldId="2145707566"/>
            <ac:spMk id="855" creationId="{BB625CCB-9D6D-2082-EE33-71459A0D4EA9}"/>
          </ac:spMkLst>
        </pc:spChg>
        <pc:spChg chg="mod">
          <ac:chgData name="David Modrak" userId="a441ea41-a2b3-4239-bd2a-8abb7ef788d0" providerId="ADAL" clId="{8698EC01-CC0B-4DA2-8089-AEA7173C8398}" dt="2023-03-29T02:11:53.088" v="1007" actId="165"/>
          <ac:spMkLst>
            <pc:docMk/>
            <pc:sldMk cId="2107433664" sldId="2145707566"/>
            <ac:spMk id="856" creationId="{9F282B8A-96AF-026A-ECB6-20E30774901C}"/>
          </ac:spMkLst>
        </pc:spChg>
        <pc:spChg chg="mod">
          <ac:chgData name="David Modrak" userId="a441ea41-a2b3-4239-bd2a-8abb7ef788d0" providerId="ADAL" clId="{8698EC01-CC0B-4DA2-8089-AEA7173C8398}" dt="2023-03-29T02:11:53.088" v="1007" actId="165"/>
          <ac:spMkLst>
            <pc:docMk/>
            <pc:sldMk cId="2107433664" sldId="2145707566"/>
            <ac:spMk id="857" creationId="{ABC58B4D-8AB6-895B-8BF2-6C34B304DC03}"/>
          </ac:spMkLst>
        </pc:spChg>
        <pc:spChg chg="mod">
          <ac:chgData name="David Modrak" userId="a441ea41-a2b3-4239-bd2a-8abb7ef788d0" providerId="ADAL" clId="{8698EC01-CC0B-4DA2-8089-AEA7173C8398}" dt="2023-03-29T02:11:53.088" v="1007" actId="165"/>
          <ac:spMkLst>
            <pc:docMk/>
            <pc:sldMk cId="2107433664" sldId="2145707566"/>
            <ac:spMk id="858" creationId="{F1C4C5EE-3C43-10F1-D8E7-C24AC4CB56CC}"/>
          </ac:spMkLst>
        </pc:spChg>
        <pc:spChg chg="mod">
          <ac:chgData name="David Modrak" userId="a441ea41-a2b3-4239-bd2a-8abb7ef788d0" providerId="ADAL" clId="{8698EC01-CC0B-4DA2-8089-AEA7173C8398}" dt="2023-03-29T02:11:53.088" v="1007" actId="165"/>
          <ac:spMkLst>
            <pc:docMk/>
            <pc:sldMk cId="2107433664" sldId="2145707566"/>
            <ac:spMk id="859" creationId="{4D239E11-8853-DB99-8E29-594EC6D9C2FB}"/>
          </ac:spMkLst>
        </pc:spChg>
        <pc:spChg chg="mod">
          <ac:chgData name="David Modrak" userId="a441ea41-a2b3-4239-bd2a-8abb7ef788d0" providerId="ADAL" clId="{8698EC01-CC0B-4DA2-8089-AEA7173C8398}" dt="2023-03-29T02:11:53.088" v="1007" actId="165"/>
          <ac:spMkLst>
            <pc:docMk/>
            <pc:sldMk cId="2107433664" sldId="2145707566"/>
            <ac:spMk id="860" creationId="{2653E15C-55B8-4B13-9CB4-1013263CEFB8}"/>
          </ac:spMkLst>
        </pc:spChg>
        <pc:spChg chg="mod">
          <ac:chgData name="David Modrak" userId="a441ea41-a2b3-4239-bd2a-8abb7ef788d0" providerId="ADAL" clId="{8698EC01-CC0B-4DA2-8089-AEA7173C8398}" dt="2023-03-29T02:11:53.088" v="1007" actId="165"/>
          <ac:spMkLst>
            <pc:docMk/>
            <pc:sldMk cId="2107433664" sldId="2145707566"/>
            <ac:spMk id="861" creationId="{F97F8765-3F10-C6B8-8477-30287928A97E}"/>
          </ac:spMkLst>
        </pc:spChg>
        <pc:spChg chg="mod">
          <ac:chgData name="David Modrak" userId="a441ea41-a2b3-4239-bd2a-8abb7ef788d0" providerId="ADAL" clId="{8698EC01-CC0B-4DA2-8089-AEA7173C8398}" dt="2023-03-29T02:11:53.088" v="1007" actId="165"/>
          <ac:spMkLst>
            <pc:docMk/>
            <pc:sldMk cId="2107433664" sldId="2145707566"/>
            <ac:spMk id="862" creationId="{99AA1EA3-0CB1-3660-8ED3-FEEF601B5C3A}"/>
          </ac:spMkLst>
        </pc:spChg>
        <pc:spChg chg="mod">
          <ac:chgData name="David Modrak" userId="a441ea41-a2b3-4239-bd2a-8abb7ef788d0" providerId="ADAL" clId="{8698EC01-CC0B-4DA2-8089-AEA7173C8398}" dt="2023-03-29T02:11:53.088" v="1007" actId="165"/>
          <ac:spMkLst>
            <pc:docMk/>
            <pc:sldMk cId="2107433664" sldId="2145707566"/>
            <ac:spMk id="863" creationId="{B9CFDE9E-DA18-6683-EFA1-6D0ACBB636CC}"/>
          </ac:spMkLst>
        </pc:spChg>
        <pc:spChg chg="mod">
          <ac:chgData name="David Modrak" userId="a441ea41-a2b3-4239-bd2a-8abb7ef788d0" providerId="ADAL" clId="{8698EC01-CC0B-4DA2-8089-AEA7173C8398}" dt="2023-03-29T02:11:53.088" v="1007" actId="165"/>
          <ac:spMkLst>
            <pc:docMk/>
            <pc:sldMk cId="2107433664" sldId="2145707566"/>
            <ac:spMk id="864" creationId="{60944437-E0E8-0EBE-EC70-FD99D962E1B9}"/>
          </ac:spMkLst>
        </pc:spChg>
        <pc:spChg chg="mod">
          <ac:chgData name="David Modrak" userId="a441ea41-a2b3-4239-bd2a-8abb7ef788d0" providerId="ADAL" clId="{8698EC01-CC0B-4DA2-8089-AEA7173C8398}" dt="2023-03-29T02:11:53.088" v="1007" actId="165"/>
          <ac:spMkLst>
            <pc:docMk/>
            <pc:sldMk cId="2107433664" sldId="2145707566"/>
            <ac:spMk id="865" creationId="{45C5B7AF-9E34-DE97-4C46-9B1C0F88344C}"/>
          </ac:spMkLst>
        </pc:spChg>
        <pc:spChg chg="mod">
          <ac:chgData name="David Modrak" userId="a441ea41-a2b3-4239-bd2a-8abb7ef788d0" providerId="ADAL" clId="{8698EC01-CC0B-4DA2-8089-AEA7173C8398}" dt="2023-03-29T02:11:53.088" v="1007" actId="165"/>
          <ac:spMkLst>
            <pc:docMk/>
            <pc:sldMk cId="2107433664" sldId="2145707566"/>
            <ac:spMk id="866" creationId="{01FAB58A-8271-5E83-DF4E-036D9F50EF83}"/>
          </ac:spMkLst>
        </pc:spChg>
        <pc:spChg chg="mod">
          <ac:chgData name="David Modrak" userId="a441ea41-a2b3-4239-bd2a-8abb7ef788d0" providerId="ADAL" clId="{8698EC01-CC0B-4DA2-8089-AEA7173C8398}" dt="2023-03-29T02:11:53.088" v="1007" actId="165"/>
          <ac:spMkLst>
            <pc:docMk/>
            <pc:sldMk cId="2107433664" sldId="2145707566"/>
            <ac:spMk id="867" creationId="{1A0CEE71-5E65-2446-E0CC-2D76942A7573}"/>
          </ac:spMkLst>
        </pc:spChg>
        <pc:spChg chg="mod">
          <ac:chgData name="David Modrak" userId="a441ea41-a2b3-4239-bd2a-8abb7ef788d0" providerId="ADAL" clId="{8698EC01-CC0B-4DA2-8089-AEA7173C8398}" dt="2023-03-29T02:11:53.088" v="1007" actId="165"/>
          <ac:spMkLst>
            <pc:docMk/>
            <pc:sldMk cId="2107433664" sldId="2145707566"/>
            <ac:spMk id="868" creationId="{98D1717B-5DD8-412C-FE4E-BFB43B84763E}"/>
          </ac:spMkLst>
        </pc:spChg>
        <pc:spChg chg="mod">
          <ac:chgData name="David Modrak" userId="a441ea41-a2b3-4239-bd2a-8abb7ef788d0" providerId="ADAL" clId="{8698EC01-CC0B-4DA2-8089-AEA7173C8398}" dt="2023-03-29T02:11:53.088" v="1007" actId="165"/>
          <ac:spMkLst>
            <pc:docMk/>
            <pc:sldMk cId="2107433664" sldId="2145707566"/>
            <ac:spMk id="869" creationId="{E8D7B402-21CF-7292-82DC-FC6B46473F48}"/>
          </ac:spMkLst>
        </pc:spChg>
        <pc:spChg chg="mod">
          <ac:chgData name="David Modrak" userId="a441ea41-a2b3-4239-bd2a-8abb7ef788d0" providerId="ADAL" clId="{8698EC01-CC0B-4DA2-8089-AEA7173C8398}" dt="2023-03-29T02:11:53.088" v="1007" actId="165"/>
          <ac:spMkLst>
            <pc:docMk/>
            <pc:sldMk cId="2107433664" sldId="2145707566"/>
            <ac:spMk id="870" creationId="{46503971-C610-0E12-3F37-317BC9A7AA44}"/>
          </ac:spMkLst>
        </pc:spChg>
        <pc:spChg chg="mod">
          <ac:chgData name="David Modrak" userId="a441ea41-a2b3-4239-bd2a-8abb7ef788d0" providerId="ADAL" clId="{8698EC01-CC0B-4DA2-8089-AEA7173C8398}" dt="2023-03-29T02:11:53.088" v="1007" actId="165"/>
          <ac:spMkLst>
            <pc:docMk/>
            <pc:sldMk cId="2107433664" sldId="2145707566"/>
            <ac:spMk id="871" creationId="{619CD90E-FA28-F1E2-3A0D-A82F801B7AC5}"/>
          </ac:spMkLst>
        </pc:spChg>
        <pc:spChg chg="mod">
          <ac:chgData name="David Modrak" userId="a441ea41-a2b3-4239-bd2a-8abb7ef788d0" providerId="ADAL" clId="{8698EC01-CC0B-4DA2-8089-AEA7173C8398}" dt="2023-03-29T02:11:53.088" v="1007" actId="165"/>
          <ac:spMkLst>
            <pc:docMk/>
            <pc:sldMk cId="2107433664" sldId="2145707566"/>
            <ac:spMk id="872" creationId="{6A986D4F-9DFA-3BCC-FEDE-661FDC77AD54}"/>
          </ac:spMkLst>
        </pc:spChg>
        <pc:spChg chg="mod">
          <ac:chgData name="David Modrak" userId="a441ea41-a2b3-4239-bd2a-8abb7ef788d0" providerId="ADAL" clId="{8698EC01-CC0B-4DA2-8089-AEA7173C8398}" dt="2023-03-29T02:11:53.088" v="1007" actId="165"/>
          <ac:spMkLst>
            <pc:docMk/>
            <pc:sldMk cId="2107433664" sldId="2145707566"/>
            <ac:spMk id="873" creationId="{0190FE89-817D-3DC7-F908-43934F9C9A22}"/>
          </ac:spMkLst>
        </pc:spChg>
        <pc:spChg chg="mod">
          <ac:chgData name="David Modrak" userId="a441ea41-a2b3-4239-bd2a-8abb7ef788d0" providerId="ADAL" clId="{8698EC01-CC0B-4DA2-8089-AEA7173C8398}" dt="2023-03-29T02:11:53.088" v="1007" actId="165"/>
          <ac:spMkLst>
            <pc:docMk/>
            <pc:sldMk cId="2107433664" sldId="2145707566"/>
            <ac:spMk id="874" creationId="{9C83DDE8-8622-0353-9FDB-71BDBEACD984}"/>
          </ac:spMkLst>
        </pc:spChg>
        <pc:spChg chg="mod">
          <ac:chgData name="David Modrak" userId="a441ea41-a2b3-4239-bd2a-8abb7ef788d0" providerId="ADAL" clId="{8698EC01-CC0B-4DA2-8089-AEA7173C8398}" dt="2023-03-29T02:11:53.088" v="1007" actId="165"/>
          <ac:spMkLst>
            <pc:docMk/>
            <pc:sldMk cId="2107433664" sldId="2145707566"/>
            <ac:spMk id="875" creationId="{FF758D22-85CF-1E83-1358-8204A2A8A1DE}"/>
          </ac:spMkLst>
        </pc:spChg>
        <pc:spChg chg="mod">
          <ac:chgData name="David Modrak" userId="a441ea41-a2b3-4239-bd2a-8abb7ef788d0" providerId="ADAL" clId="{8698EC01-CC0B-4DA2-8089-AEA7173C8398}" dt="2023-03-29T02:11:53.088" v="1007" actId="165"/>
          <ac:spMkLst>
            <pc:docMk/>
            <pc:sldMk cId="2107433664" sldId="2145707566"/>
            <ac:spMk id="876" creationId="{6D7648D1-6555-AEB6-9414-97481DB37562}"/>
          </ac:spMkLst>
        </pc:spChg>
        <pc:spChg chg="mod">
          <ac:chgData name="David Modrak" userId="a441ea41-a2b3-4239-bd2a-8abb7ef788d0" providerId="ADAL" clId="{8698EC01-CC0B-4DA2-8089-AEA7173C8398}" dt="2023-03-29T02:11:53.088" v="1007" actId="165"/>
          <ac:spMkLst>
            <pc:docMk/>
            <pc:sldMk cId="2107433664" sldId="2145707566"/>
            <ac:spMk id="877" creationId="{95530423-BECD-19A2-6ACE-D308588406D8}"/>
          </ac:spMkLst>
        </pc:spChg>
        <pc:spChg chg="mod">
          <ac:chgData name="David Modrak" userId="a441ea41-a2b3-4239-bd2a-8abb7ef788d0" providerId="ADAL" clId="{8698EC01-CC0B-4DA2-8089-AEA7173C8398}" dt="2023-03-29T02:11:53.088" v="1007" actId="165"/>
          <ac:spMkLst>
            <pc:docMk/>
            <pc:sldMk cId="2107433664" sldId="2145707566"/>
            <ac:spMk id="878" creationId="{5092FA4A-AEB8-2693-1140-880339F13370}"/>
          </ac:spMkLst>
        </pc:spChg>
        <pc:spChg chg="mod">
          <ac:chgData name="David Modrak" userId="a441ea41-a2b3-4239-bd2a-8abb7ef788d0" providerId="ADAL" clId="{8698EC01-CC0B-4DA2-8089-AEA7173C8398}" dt="2023-03-29T02:11:53.088" v="1007" actId="165"/>
          <ac:spMkLst>
            <pc:docMk/>
            <pc:sldMk cId="2107433664" sldId="2145707566"/>
            <ac:spMk id="879" creationId="{B14A507E-C09D-0D12-D913-125F85B0EFAF}"/>
          </ac:spMkLst>
        </pc:spChg>
        <pc:spChg chg="mod">
          <ac:chgData name="David Modrak" userId="a441ea41-a2b3-4239-bd2a-8abb7ef788d0" providerId="ADAL" clId="{8698EC01-CC0B-4DA2-8089-AEA7173C8398}" dt="2023-03-29T02:11:53.088" v="1007" actId="165"/>
          <ac:spMkLst>
            <pc:docMk/>
            <pc:sldMk cId="2107433664" sldId="2145707566"/>
            <ac:spMk id="880" creationId="{385F98A0-FD0D-2775-DCC1-7FA6602F74D0}"/>
          </ac:spMkLst>
        </pc:spChg>
        <pc:spChg chg="mod">
          <ac:chgData name="David Modrak" userId="a441ea41-a2b3-4239-bd2a-8abb7ef788d0" providerId="ADAL" clId="{8698EC01-CC0B-4DA2-8089-AEA7173C8398}" dt="2023-03-29T02:11:53.088" v="1007" actId="165"/>
          <ac:spMkLst>
            <pc:docMk/>
            <pc:sldMk cId="2107433664" sldId="2145707566"/>
            <ac:spMk id="881" creationId="{58333F16-8425-8217-4564-14992254B763}"/>
          </ac:spMkLst>
        </pc:spChg>
        <pc:spChg chg="mod">
          <ac:chgData name="David Modrak" userId="a441ea41-a2b3-4239-bd2a-8abb7ef788d0" providerId="ADAL" clId="{8698EC01-CC0B-4DA2-8089-AEA7173C8398}" dt="2023-03-29T02:11:53.088" v="1007" actId="165"/>
          <ac:spMkLst>
            <pc:docMk/>
            <pc:sldMk cId="2107433664" sldId="2145707566"/>
            <ac:spMk id="882" creationId="{64AAD563-4D57-20DC-8064-3010E76B6B3C}"/>
          </ac:spMkLst>
        </pc:spChg>
        <pc:spChg chg="mod">
          <ac:chgData name="David Modrak" userId="a441ea41-a2b3-4239-bd2a-8abb7ef788d0" providerId="ADAL" clId="{8698EC01-CC0B-4DA2-8089-AEA7173C8398}" dt="2023-03-29T02:11:53.088" v="1007" actId="165"/>
          <ac:spMkLst>
            <pc:docMk/>
            <pc:sldMk cId="2107433664" sldId="2145707566"/>
            <ac:spMk id="883" creationId="{16DD37DF-E69A-AEFB-2AD4-BB316D88FA8C}"/>
          </ac:spMkLst>
        </pc:spChg>
        <pc:spChg chg="mod">
          <ac:chgData name="David Modrak" userId="a441ea41-a2b3-4239-bd2a-8abb7ef788d0" providerId="ADAL" clId="{8698EC01-CC0B-4DA2-8089-AEA7173C8398}" dt="2023-03-29T02:11:53.088" v="1007" actId="165"/>
          <ac:spMkLst>
            <pc:docMk/>
            <pc:sldMk cId="2107433664" sldId="2145707566"/>
            <ac:spMk id="884" creationId="{31E2D975-EA89-E7CA-D4E6-ABE00C946B58}"/>
          </ac:spMkLst>
        </pc:spChg>
        <pc:spChg chg="mod">
          <ac:chgData name="David Modrak" userId="a441ea41-a2b3-4239-bd2a-8abb7ef788d0" providerId="ADAL" clId="{8698EC01-CC0B-4DA2-8089-AEA7173C8398}" dt="2023-03-29T02:11:53.088" v="1007" actId="165"/>
          <ac:spMkLst>
            <pc:docMk/>
            <pc:sldMk cId="2107433664" sldId="2145707566"/>
            <ac:spMk id="885" creationId="{8B62087A-1434-DFAB-A8B9-53ADC7AE7428}"/>
          </ac:spMkLst>
        </pc:spChg>
        <pc:spChg chg="mod">
          <ac:chgData name="David Modrak" userId="a441ea41-a2b3-4239-bd2a-8abb7ef788d0" providerId="ADAL" clId="{8698EC01-CC0B-4DA2-8089-AEA7173C8398}" dt="2023-03-29T02:11:53.088" v="1007" actId="165"/>
          <ac:spMkLst>
            <pc:docMk/>
            <pc:sldMk cId="2107433664" sldId="2145707566"/>
            <ac:spMk id="886" creationId="{14881703-393B-9E8D-C107-4C5D8941EFAB}"/>
          </ac:spMkLst>
        </pc:spChg>
        <pc:spChg chg="mod">
          <ac:chgData name="David Modrak" userId="a441ea41-a2b3-4239-bd2a-8abb7ef788d0" providerId="ADAL" clId="{8698EC01-CC0B-4DA2-8089-AEA7173C8398}" dt="2023-03-29T02:11:53.088" v="1007" actId="165"/>
          <ac:spMkLst>
            <pc:docMk/>
            <pc:sldMk cId="2107433664" sldId="2145707566"/>
            <ac:spMk id="887" creationId="{BB3CEB3E-009F-6681-8F06-1069A5A93A2E}"/>
          </ac:spMkLst>
        </pc:spChg>
        <pc:spChg chg="mod">
          <ac:chgData name="David Modrak" userId="a441ea41-a2b3-4239-bd2a-8abb7ef788d0" providerId="ADAL" clId="{8698EC01-CC0B-4DA2-8089-AEA7173C8398}" dt="2023-03-29T02:11:53.088" v="1007" actId="165"/>
          <ac:spMkLst>
            <pc:docMk/>
            <pc:sldMk cId="2107433664" sldId="2145707566"/>
            <ac:spMk id="888" creationId="{EE7B364E-3AED-091A-DD0F-A67D822CAF29}"/>
          </ac:spMkLst>
        </pc:spChg>
        <pc:spChg chg="mod">
          <ac:chgData name="David Modrak" userId="a441ea41-a2b3-4239-bd2a-8abb7ef788d0" providerId="ADAL" clId="{8698EC01-CC0B-4DA2-8089-AEA7173C8398}" dt="2023-03-29T02:11:53.088" v="1007" actId="165"/>
          <ac:spMkLst>
            <pc:docMk/>
            <pc:sldMk cId="2107433664" sldId="2145707566"/>
            <ac:spMk id="889" creationId="{F7A408BA-149C-D665-5FE9-8AE9D54E8356}"/>
          </ac:spMkLst>
        </pc:spChg>
        <pc:spChg chg="mod">
          <ac:chgData name="David Modrak" userId="a441ea41-a2b3-4239-bd2a-8abb7ef788d0" providerId="ADAL" clId="{8698EC01-CC0B-4DA2-8089-AEA7173C8398}" dt="2023-03-29T02:11:53.088" v="1007" actId="165"/>
          <ac:spMkLst>
            <pc:docMk/>
            <pc:sldMk cId="2107433664" sldId="2145707566"/>
            <ac:spMk id="890" creationId="{EB117D45-363F-1EEE-F6C5-2D4E98DD9DFF}"/>
          </ac:spMkLst>
        </pc:spChg>
        <pc:spChg chg="mod">
          <ac:chgData name="David Modrak" userId="a441ea41-a2b3-4239-bd2a-8abb7ef788d0" providerId="ADAL" clId="{8698EC01-CC0B-4DA2-8089-AEA7173C8398}" dt="2023-03-29T02:11:53.088" v="1007" actId="165"/>
          <ac:spMkLst>
            <pc:docMk/>
            <pc:sldMk cId="2107433664" sldId="2145707566"/>
            <ac:spMk id="891" creationId="{D096E846-418D-7149-3659-48A1BF04260F}"/>
          </ac:spMkLst>
        </pc:spChg>
        <pc:spChg chg="mod">
          <ac:chgData name="David Modrak" userId="a441ea41-a2b3-4239-bd2a-8abb7ef788d0" providerId="ADAL" clId="{8698EC01-CC0B-4DA2-8089-AEA7173C8398}" dt="2023-03-29T02:11:53.088" v="1007" actId="165"/>
          <ac:spMkLst>
            <pc:docMk/>
            <pc:sldMk cId="2107433664" sldId="2145707566"/>
            <ac:spMk id="892" creationId="{375CF2B2-CFC6-6B47-B2B5-D1C0B5A92E11}"/>
          </ac:spMkLst>
        </pc:spChg>
        <pc:spChg chg="mod">
          <ac:chgData name="David Modrak" userId="a441ea41-a2b3-4239-bd2a-8abb7ef788d0" providerId="ADAL" clId="{8698EC01-CC0B-4DA2-8089-AEA7173C8398}" dt="2023-03-29T02:11:53.088" v="1007" actId="165"/>
          <ac:spMkLst>
            <pc:docMk/>
            <pc:sldMk cId="2107433664" sldId="2145707566"/>
            <ac:spMk id="893" creationId="{DB5F86E1-F156-0255-8D85-EB61AC51ADDA}"/>
          </ac:spMkLst>
        </pc:spChg>
        <pc:spChg chg="mod">
          <ac:chgData name="David Modrak" userId="a441ea41-a2b3-4239-bd2a-8abb7ef788d0" providerId="ADAL" clId="{8698EC01-CC0B-4DA2-8089-AEA7173C8398}" dt="2023-03-29T02:11:53.088" v="1007" actId="165"/>
          <ac:spMkLst>
            <pc:docMk/>
            <pc:sldMk cId="2107433664" sldId="2145707566"/>
            <ac:spMk id="894" creationId="{86BDD05C-D4AA-1CB6-0AEF-90F94D652487}"/>
          </ac:spMkLst>
        </pc:spChg>
        <pc:spChg chg="mod">
          <ac:chgData name="David Modrak" userId="a441ea41-a2b3-4239-bd2a-8abb7ef788d0" providerId="ADAL" clId="{8698EC01-CC0B-4DA2-8089-AEA7173C8398}" dt="2023-03-29T02:11:53.088" v="1007" actId="165"/>
          <ac:spMkLst>
            <pc:docMk/>
            <pc:sldMk cId="2107433664" sldId="2145707566"/>
            <ac:spMk id="895" creationId="{E84654B3-1E30-461D-BD43-C28C2F7EE00E}"/>
          </ac:spMkLst>
        </pc:spChg>
        <pc:spChg chg="mod">
          <ac:chgData name="David Modrak" userId="a441ea41-a2b3-4239-bd2a-8abb7ef788d0" providerId="ADAL" clId="{8698EC01-CC0B-4DA2-8089-AEA7173C8398}" dt="2023-03-29T02:11:53.088" v="1007" actId="165"/>
          <ac:spMkLst>
            <pc:docMk/>
            <pc:sldMk cId="2107433664" sldId="2145707566"/>
            <ac:spMk id="896" creationId="{8B8341D7-604F-6AEB-CF17-F8B09015D3BC}"/>
          </ac:spMkLst>
        </pc:spChg>
        <pc:spChg chg="mod">
          <ac:chgData name="David Modrak" userId="a441ea41-a2b3-4239-bd2a-8abb7ef788d0" providerId="ADAL" clId="{8698EC01-CC0B-4DA2-8089-AEA7173C8398}" dt="2023-03-29T02:11:42.956" v="1005" actId="338"/>
          <ac:spMkLst>
            <pc:docMk/>
            <pc:sldMk cId="2107433664" sldId="2145707566"/>
            <ac:spMk id="898" creationId="{28678FC9-44AF-FB13-4F60-C0F4DD303AC3}"/>
          </ac:spMkLst>
        </pc:spChg>
        <pc:spChg chg="del mod">
          <ac:chgData name="David Modrak" userId="a441ea41-a2b3-4239-bd2a-8abb7ef788d0" providerId="ADAL" clId="{8698EC01-CC0B-4DA2-8089-AEA7173C8398}" dt="2023-03-29T02:14:36.131" v="1032" actId="478"/>
          <ac:spMkLst>
            <pc:docMk/>
            <pc:sldMk cId="2107433664" sldId="2145707566"/>
            <ac:spMk id="901" creationId="{5FD7F809-65A2-939F-F97F-873C1F94D650}"/>
          </ac:spMkLst>
        </pc:spChg>
        <pc:spChg chg="del mod topLvl">
          <ac:chgData name="David Modrak" userId="a441ea41-a2b3-4239-bd2a-8abb7ef788d0" providerId="ADAL" clId="{8698EC01-CC0B-4DA2-8089-AEA7173C8398}" dt="2023-03-29T14:48:03.580" v="1363" actId="478"/>
          <ac:spMkLst>
            <pc:docMk/>
            <pc:sldMk cId="2107433664" sldId="2145707566"/>
            <ac:spMk id="902" creationId="{33A9BFAF-87D6-71B4-27C4-7E5FE2941BBE}"/>
          </ac:spMkLst>
        </pc:spChg>
        <pc:spChg chg="del mod">
          <ac:chgData name="David Modrak" userId="a441ea41-a2b3-4239-bd2a-8abb7ef788d0" providerId="ADAL" clId="{8698EC01-CC0B-4DA2-8089-AEA7173C8398}" dt="2023-03-29T02:14:44.297" v="1033" actId="478"/>
          <ac:spMkLst>
            <pc:docMk/>
            <pc:sldMk cId="2107433664" sldId="2145707566"/>
            <ac:spMk id="903" creationId="{5C652FC5-D769-8653-92C9-A22371419AD1}"/>
          </ac:spMkLst>
        </pc:spChg>
        <pc:spChg chg="del mod">
          <ac:chgData name="David Modrak" userId="a441ea41-a2b3-4239-bd2a-8abb7ef788d0" providerId="ADAL" clId="{8698EC01-CC0B-4DA2-8089-AEA7173C8398}" dt="2023-03-29T02:14:44.297" v="1033" actId="478"/>
          <ac:spMkLst>
            <pc:docMk/>
            <pc:sldMk cId="2107433664" sldId="2145707566"/>
            <ac:spMk id="904" creationId="{4CB4C24B-40E7-06FA-B8E1-64E345BCFDEA}"/>
          </ac:spMkLst>
        </pc:spChg>
        <pc:spChg chg="del mod">
          <ac:chgData name="David Modrak" userId="a441ea41-a2b3-4239-bd2a-8abb7ef788d0" providerId="ADAL" clId="{8698EC01-CC0B-4DA2-8089-AEA7173C8398}" dt="2023-03-29T02:14:44.297" v="1033" actId="478"/>
          <ac:spMkLst>
            <pc:docMk/>
            <pc:sldMk cId="2107433664" sldId="2145707566"/>
            <ac:spMk id="905" creationId="{A1C7B505-4714-4573-B192-F0840381E7B0}"/>
          </ac:spMkLst>
        </pc:spChg>
        <pc:spChg chg="del mod topLvl">
          <ac:chgData name="David Modrak" userId="a441ea41-a2b3-4239-bd2a-8abb7ef788d0" providerId="ADAL" clId="{8698EC01-CC0B-4DA2-8089-AEA7173C8398}" dt="2023-03-29T14:48:03.580" v="1363" actId="478"/>
          <ac:spMkLst>
            <pc:docMk/>
            <pc:sldMk cId="2107433664" sldId="2145707566"/>
            <ac:spMk id="906" creationId="{8A2255E2-13BD-97C5-22D7-093C28849096}"/>
          </ac:spMkLst>
        </pc:spChg>
        <pc:spChg chg="del mod topLvl">
          <ac:chgData name="David Modrak" userId="a441ea41-a2b3-4239-bd2a-8abb7ef788d0" providerId="ADAL" clId="{8698EC01-CC0B-4DA2-8089-AEA7173C8398}" dt="2023-03-29T02:15:02.821" v="1035" actId="478"/>
          <ac:spMkLst>
            <pc:docMk/>
            <pc:sldMk cId="2107433664" sldId="2145707566"/>
            <ac:spMk id="907" creationId="{F2EF71BA-E303-71BF-06E4-2CC49C7571EE}"/>
          </ac:spMkLst>
        </pc:spChg>
        <pc:spChg chg="del mod topLvl">
          <ac:chgData name="David Modrak" userId="a441ea41-a2b3-4239-bd2a-8abb7ef788d0" providerId="ADAL" clId="{8698EC01-CC0B-4DA2-8089-AEA7173C8398}" dt="2023-03-29T14:48:03.580" v="1363" actId="478"/>
          <ac:spMkLst>
            <pc:docMk/>
            <pc:sldMk cId="2107433664" sldId="2145707566"/>
            <ac:spMk id="908" creationId="{92F2BA35-C307-150F-5518-1405558F69BE}"/>
          </ac:spMkLst>
        </pc:spChg>
        <pc:spChg chg="del mod topLvl">
          <ac:chgData name="David Modrak" userId="a441ea41-a2b3-4239-bd2a-8abb7ef788d0" providerId="ADAL" clId="{8698EC01-CC0B-4DA2-8089-AEA7173C8398}" dt="2023-03-29T02:15:02.821" v="1035" actId="478"/>
          <ac:spMkLst>
            <pc:docMk/>
            <pc:sldMk cId="2107433664" sldId="2145707566"/>
            <ac:spMk id="910" creationId="{B4CCB234-2265-6BB2-127A-D1F2A25E78DF}"/>
          </ac:spMkLst>
        </pc:spChg>
        <pc:spChg chg="del mod topLvl">
          <ac:chgData name="David Modrak" userId="a441ea41-a2b3-4239-bd2a-8abb7ef788d0" providerId="ADAL" clId="{8698EC01-CC0B-4DA2-8089-AEA7173C8398}" dt="2023-03-29T02:15:02.821" v="1035" actId="478"/>
          <ac:spMkLst>
            <pc:docMk/>
            <pc:sldMk cId="2107433664" sldId="2145707566"/>
            <ac:spMk id="911" creationId="{6A97657B-BE64-765D-EEE4-75536E3BCDBF}"/>
          </ac:spMkLst>
        </pc:spChg>
        <pc:spChg chg="del mod topLvl">
          <ac:chgData name="David Modrak" userId="a441ea41-a2b3-4239-bd2a-8abb7ef788d0" providerId="ADAL" clId="{8698EC01-CC0B-4DA2-8089-AEA7173C8398}" dt="2023-03-29T02:15:02.821" v="1035" actId="478"/>
          <ac:spMkLst>
            <pc:docMk/>
            <pc:sldMk cId="2107433664" sldId="2145707566"/>
            <ac:spMk id="912" creationId="{05FDCDD1-8663-5DC9-FCEB-E04474504A39}"/>
          </ac:spMkLst>
        </pc:spChg>
        <pc:spChg chg="del mod topLvl">
          <ac:chgData name="David Modrak" userId="a441ea41-a2b3-4239-bd2a-8abb7ef788d0" providerId="ADAL" clId="{8698EC01-CC0B-4DA2-8089-AEA7173C8398}" dt="2023-03-29T02:15:02.821" v="1035" actId="478"/>
          <ac:spMkLst>
            <pc:docMk/>
            <pc:sldMk cId="2107433664" sldId="2145707566"/>
            <ac:spMk id="913" creationId="{BA7DB63B-EA9C-AD68-FD65-AAB580755B29}"/>
          </ac:spMkLst>
        </pc:spChg>
        <pc:spChg chg="del mod topLvl">
          <ac:chgData name="David Modrak" userId="a441ea41-a2b3-4239-bd2a-8abb7ef788d0" providerId="ADAL" clId="{8698EC01-CC0B-4DA2-8089-AEA7173C8398}" dt="2023-03-29T02:15:02.821" v="1035" actId="478"/>
          <ac:spMkLst>
            <pc:docMk/>
            <pc:sldMk cId="2107433664" sldId="2145707566"/>
            <ac:spMk id="914" creationId="{CDE7F48D-5B15-B231-2E77-E64D91A12669}"/>
          </ac:spMkLst>
        </pc:spChg>
        <pc:spChg chg="del mod topLvl">
          <ac:chgData name="David Modrak" userId="a441ea41-a2b3-4239-bd2a-8abb7ef788d0" providerId="ADAL" clId="{8698EC01-CC0B-4DA2-8089-AEA7173C8398}" dt="2023-03-29T02:15:02.821" v="1035" actId="478"/>
          <ac:spMkLst>
            <pc:docMk/>
            <pc:sldMk cId="2107433664" sldId="2145707566"/>
            <ac:spMk id="915" creationId="{FE747D63-35CD-9302-68CA-D6742982F5D9}"/>
          </ac:spMkLst>
        </pc:spChg>
        <pc:spChg chg="del mod topLvl">
          <ac:chgData name="David Modrak" userId="a441ea41-a2b3-4239-bd2a-8abb7ef788d0" providerId="ADAL" clId="{8698EC01-CC0B-4DA2-8089-AEA7173C8398}" dt="2023-03-29T02:15:02.821" v="1035" actId="478"/>
          <ac:spMkLst>
            <pc:docMk/>
            <pc:sldMk cId="2107433664" sldId="2145707566"/>
            <ac:spMk id="916" creationId="{2637D19D-FFAC-5F86-B893-94735DA77A03}"/>
          </ac:spMkLst>
        </pc:spChg>
        <pc:spChg chg="del mod topLvl">
          <ac:chgData name="David Modrak" userId="a441ea41-a2b3-4239-bd2a-8abb7ef788d0" providerId="ADAL" clId="{8698EC01-CC0B-4DA2-8089-AEA7173C8398}" dt="2023-03-29T02:15:02.821" v="1035" actId="478"/>
          <ac:spMkLst>
            <pc:docMk/>
            <pc:sldMk cId="2107433664" sldId="2145707566"/>
            <ac:spMk id="917" creationId="{919721CF-62CD-53BC-19AF-A72C10E2B8B3}"/>
          </ac:spMkLst>
        </pc:spChg>
        <pc:spChg chg="del mod topLvl">
          <ac:chgData name="David Modrak" userId="a441ea41-a2b3-4239-bd2a-8abb7ef788d0" providerId="ADAL" clId="{8698EC01-CC0B-4DA2-8089-AEA7173C8398}" dt="2023-03-29T02:15:02.821" v="1035" actId="478"/>
          <ac:spMkLst>
            <pc:docMk/>
            <pc:sldMk cId="2107433664" sldId="2145707566"/>
            <ac:spMk id="918" creationId="{6C000B37-7569-9CBF-551F-F6B4D68D7E2B}"/>
          </ac:spMkLst>
        </pc:spChg>
        <pc:spChg chg="del mod topLvl">
          <ac:chgData name="David Modrak" userId="a441ea41-a2b3-4239-bd2a-8abb7ef788d0" providerId="ADAL" clId="{8698EC01-CC0B-4DA2-8089-AEA7173C8398}" dt="2023-03-29T02:15:02.821" v="1035" actId="478"/>
          <ac:spMkLst>
            <pc:docMk/>
            <pc:sldMk cId="2107433664" sldId="2145707566"/>
            <ac:spMk id="919" creationId="{F219D771-CDD9-90E5-63D2-E0109F400440}"/>
          </ac:spMkLst>
        </pc:spChg>
        <pc:spChg chg="del mod topLvl">
          <ac:chgData name="David Modrak" userId="a441ea41-a2b3-4239-bd2a-8abb7ef788d0" providerId="ADAL" clId="{8698EC01-CC0B-4DA2-8089-AEA7173C8398}" dt="2023-03-29T02:15:02.821" v="1035" actId="478"/>
          <ac:spMkLst>
            <pc:docMk/>
            <pc:sldMk cId="2107433664" sldId="2145707566"/>
            <ac:spMk id="920" creationId="{AF5E926C-3695-E277-D531-9B3E03B5A8EE}"/>
          </ac:spMkLst>
        </pc:spChg>
        <pc:spChg chg="del mod topLvl">
          <ac:chgData name="David Modrak" userId="a441ea41-a2b3-4239-bd2a-8abb7ef788d0" providerId="ADAL" clId="{8698EC01-CC0B-4DA2-8089-AEA7173C8398}" dt="2023-03-29T02:15:02.821" v="1035" actId="478"/>
          <ac:spMkLst>
            <pc:docMk/>
            <pc:sldMk cId="2107433664" sldId="2145707566"/>
            <ac:spMk id="921" creationId="{D9A8640E-C242-388C-23D8-B62E5833C632}"/>
          </ac:spMkLst>
        </pc:spChg>
        <pc:spChg chg="del mod topLvl">
          <ac:chgData name="David Modrak" userId="a441ea41-a2b3-4239-bd2a-8abb7ef788d0" providerId="ADAL" clId="{8698EC01-CC0B-4DA2-8089-AEA7173C8398}" dt="2023-03-29T02:15:02.821" v="1035" actId="478"/>
          <ac:spMkLst>
            <pc:docMk/>
            <pc:sldMk cId="2107433664" sldId="2145707566"/>
            <ac:spMk id="922" creationId="{D7E29EA9-2667-E526-77CB-6F965AD64939}"/>
          </ac:spMkLst>
        </pc:spChg>
        <pc:spChg chg="del mod topLvl">
          <ac:chgData name="David Modrak" userId="a441ea41-a2b3-4239-bd2a-8abb7ef788d0" providerId="ADAL" clId="{8698EC01-CC0B-4DA2-8089-AEA7173C8398}" dt="2023-03-29T02:15:02.821" v="1035" actId="478"/>
          <ac:spMkLst>
            <pc:docMk/>
            <pc:sldMk cId="2107433664" sldId="2145707566"/>
            <ac:spMk id="923" creationId="{D83F574B-3AFF-F50A-60D9-B8F932F5A6F1}"/>
          </ac:spMkLst>
        </pc:spChg>
        <pc:spChg chg="del mod topLvl">
          <ac:chgData name="David Modrak" userId="a441ea41-a2b3-4239-bd2a-8abb7ef788d0" providerId="ADAL" clId="{8698EC01-CC0B-4DA2-8089-AEA7173C8398}" dt="2023-03-29T02:15:02.821" v="1035" actId="478"/>
          <ac:spMkLst>
            <pc:docMk/>
            <pc:sldMk cId="2107433664" sldId="2145707566"/>
            <ac:spMk id="924" creationId="{7CF56055-A858-57DB-1927-C1EEC380E520}"/>
          </ac:spMkLst>
        </pc:spChg>
        <pc:spChg chg="del mod topLvl">
          <ac:chgData name="David Modrak" userId="a441ea41-a2b3-4239-bd2a-8abb7ef788d0" providerId="ADAL" clId="{8698EC01-CC0B-4DA2-8089-AEA7173C8398}" dt="2023-03-29T02:15:02.821" v="1035" actId="478"/>
          <ac:spMkLst>
            <pc:docMk/>
            <pc:sldMk cId="2107433664" sldId="2145707566"/>
            <ac:spMk id="925" creationId="{9715FE13-C4E0-1C9A-9312-6AFEEE63CD4C}"/>
          </ac:spMkLst>
        </pc:spChg>
        <pc:spChg chg="del mod topLvl">
          <ac:chgData name="David Modrak" userId="a441ea41-a2b3-4239-bd2a-8abb7ef788d0" providerId="ADAL" clId="{8698EC01-CC0B-4DA2-8089-AEA7173C8398}" dt="2023-03-29T02:15:02.821" v="1035" actId="478"/>
          <ac:spMkLst>
            <pc:docMk/>
            <pc:sldMk cId="2107433664" sldId="2145707566"/>
            <ac:spMk id="926" creationId="{7EFD6761-EBF5-6F1A-339B-FC4A633CEC50}"/>
          </ac:spMkLst>
        </pc:spChg>
        <pc:spChg chg="del mod topLvl">
          <ac:chgData name="David Modrak" userId="a441ea41-a2b3-4239-bd2a-8abb7ef788d0" providerId="ADAL" clId="{8698EC01-CC0B-4DA2-8089-AEA7173C8398}" dt="2023-03-29T02:15:02.821" v="1035" actId="478"/>
          <ac:spMkLst>
            <pc:docMk/>
            <pc:sldMk cId="2107433664" sldId="2145707566"/>
            <ac:spMk id="927" creationId="{B915A705-10F6-C953-5B3C-D4540B6E08E9}"/>
          </ac:spMkLst>
        </pc:spChg>
        <pc:spChg chg="del mod topLvl">
          <ac:chgData name="David Modrak" userId="a441ea41-a2b3-4239-bd2a-8abb7ef788d0" providerId="ADAL" clId="{8698EC01-CC0B-4DA2-8089-AEA7173C8398}" dt="2023-03-29T02:15:02.821" v="1035" actId="478"/>
          <ac:spMkLst>
            <pc:docMk/>
            <pc:sldMk cId="2107433664" sldId="2145707566"/>
            <ac:spMk id="1024" creationId="{BEF16285-C276-84F9-3ECD-3D1FC0C3C547}"/>
          </ac:spMkLst>
        </pc:spChg>
        <pc:spChg chg="del mod topLvl">
          <ac:chgData name="David Modrak" userId="a441ea41-a2b3-4239-bd2a-8abb7ef788d0" providerId="ADAL" clId="{8698EC01-CC0B-4DA2-8089-AEA7173C8398}" dt="2023-03-29T02:15:02.821" v="1035" actId="478"/>
          <ac:spMkLst>
            <pc:docMk/>
            <pc:sldMk cId="2107433664" sldId="2145707566"/>
            <ac:spMk id="1025" creationId="{F1638E12-96CB-D986-6732-14DC2BECDDE8}"/>
          </ac:spMkLst>
        </pc:spChg>
        <pc:spChg chg="del mod topLvl">
          <ac:chgData name="David Modrak" userId="a441ea41-a2b3-4239-bd2a-8abb7ef788d0" providerId="ADAL" clId="{8698EC01-CC0B-4DA2-8089-AEA7173C8398}" dt="2023-03-29T02:15:02.821" v="1035" actId="478"/>
          <ac:spMkLst>
            <pc:docMk/>
            <pc:sldMk cId="2107433664" sldId="2145707566"/>
            <ac:spMk id="1026" creationId="{39E6EB81-EA30-AF8D-D513-ECE37C3F5206}"/>
          </ac:spMkLst>
        </pc:spChg>
        <pc:spChg chg="del mod topLvl">
          <ac:chgData name="David Modrak" userId="a441ea41-a2b3-4239-bd2a-8abb7ef788d0" providerId="ADAL" clId="{8698EC01-CC0B-4DA2-8089-AEA7173C8398}" dt="2023-03-29T02:15:02.821" v="1035" actId="478"/>
          <ac:spMkLst>
            <pc:docMk/>
            <pc:sldMk cId="2107433664" sldId="2145707566"/>
            <ac:spMk id="1027" creationId="{4A68B3ED-6B72-E4FB-CC49-8D6074673C00}"/>
          </ac:spMkLst>
        </pc:spChg>
        <pc:spChg chg="del mod topLvl">
          <ac:chgData name="David Modrak" userId="a441ea41-a2b3-4239-bd2a-8abb7ef788d0" providerId="ADAL" clId="{8698EC01-CC0B-4DA2-8089-AEA7173C8398}" dt="2023-03-29T02:15:02.821" v="1035" actId="478"/>
          <ac:spMkLst>
            <pc:docMk/>
            <pc:sldMk cId="2107433664" sldId="2145707566"/>
            <ac:spMk id="1028" creationId="{63A89DA3-EDF7-C14C-AF19-23B73EED002B}"/>
          </ac:spMkLst>
        </pc:spChg>
        <pc:spChg chg="del mod topLvl">
          <ac:chgData name="David Modrak" userId="a441ea41-a2b3-4239-bd2a-8abb7ef788d0" providerId="ADAL" clId="{8698EC01-CC0B-4DA2-8089-AEA7173C8398}" dt="2023-03-29T02:15:02.821" v="1035" actId="478"/>
          <ac:spMkLst>
            <pc:docMk/>
            <pc:sldMk cId="2107433664" sldId="2145707566"/>
            <ac:spMk id="1030" creationId="{93AC56FF-E770-10A2-CCDF-10C9F36D42C6}"/>
          </ac:spMkLst>
        </pc:spChg>
        <pc:spChg chg="del mod topLvl">
          <ac:chgData name="David Modrak" userId="a441ea41-a2b3-4239-bd2a-8abb7ef788d0" providerId="ADAL" clId="{8698EC01-CC0B-4DA2-8089-AEA7173C8398}" dt="2023-03-29T02:15:02.821" v="1035" actId="478"/>
          <ac:spMkLst>
            <pc:docMk/>
            <pc:sldMk cId="2107433664" sldId="2145707566"/>
            <ac:spMk id="1031" creationId="{24218A31-FD1E-72A7-A2E6-8DFCA5E7C929}"/>
          </ac:spMkLst>
        </pc:spChg>
        <pc:spChg chg="del mod topLvl">
          <ac:chgData name="David Modrak" userId="a441ea41-a2b3-4239-bd2a-8abb7ef788d0" providerId="ADAL" clId="{8698EC01-CC0B-4DA2-8089-AEA7173C8398}" dt="2023-03-29T02:15:02.821" v="1035" actId="478"/>
          <ac:spMkLst>
            <pc:docMk/>
            <pc:sldMk cId="2107433664" sldId="2145707566"/>
            <ac:spMk id="1032" creationId="{FE0B2121-8A92-AE0E-14E6-093CBC6897A5}"/>
          </ac:spMkLst>
        </pc:spChg>
        <pc:spChg chg="del mod topLvl">
          <ac:chgData name="David Modrak" userId="a441ea41-a2b3-4239-bd2a-8abb7ef788d0" providerId="ADAL" clId="{8698EC01-CC0B-4DA2-8089-AEA7173C8398}" dt="2023-03-29T02:15:02.821" v="1035" actId="478"/>
          <ac:spMkLst>
            <pc:docMk/>
            <pc:sldMk cId="2107433664" sldId="2145707566"/>
            <ac:spMk id="1033" creationId="{0BC1F7D9-72EF-0330-83DC-C6918E0657EE}"/>
          </ac:spMkLst>
        </pc:spChg>
        <pc:spChg chg="del mod topLvl">
          <ac:chgData name="David Modrak" userId="a441ea41-a2b3-4239-bd2a-8abb7ef788d0" providerId="ADAL" clId="{8698EC01-CC0B-4DA2-8089-AEA7173C8398}" dt="2023-03-29T02:15:02.821" v="1035" actId="478"/>
          <ac:spMkLst>
            <pc:docMk/>
            <pc:sldMk cId="2107433664" sldId="2145707566"/>
            <ac:spMk id="1034" creationId="{676103C7-0447-D14C-51CF-0F2E085EB19C}"/>
          </ac:spMkLst>
        </pc:spChg>
        <pc:spChg chg="del mod topLvl">
          <ac:chgData name="David Modrak" userId="a441ea41-a2b3-4239-bd2a-8abb7ef788d0" providerId="ADAL" clId="{8698EC01-CC0B-4DA2-8089-AEA7173C8398}" dt="2023-03-29T02:15:02.821" v="1035" actId="478"/>
          <ac:spMkLst>
            <pc:docMk/>
            <pc:sldMk cId="2107433664" sldId="2145707566"/>
            <ac:spMk id="1035" creationId="{E7852935-FF4A-62CC-6E05-4E70C83DACE3}"/>
          </ac:spMkLst>
        </pc:spChg>
        <pc:spChg chg="del mod topLvl">
          <ac:chgData name="David Modrak" userId="a441ea41-a2b3-4239-bd2a-8abb7ef788d0" providerId="ADAL" clId="{8698EC01-CC0B-4DA2-8089-AEA7173C8398}" dt="2023-03-29T02:15:02.821" v="1035" actId="478"/>
          <ac:spMkLst>
            <pc:docMk/>
            <pc:sldMk cId="2107433664" sldId="2145707566"/>
            <ac:spMk id="1036" creationId="{26136864-EAD7-71BC-8450-1C3344B60F03}"/>
          </ac:spMkLst>
        </pc:spChg>
        <pc:spChg chg="del mod topLvl">
          <ac:chgData name="David Modrak" userId="a441ea41-a2b3-4239-bd2a-8abb7ef788d0" providerId="ADAL" clId="{8698EC01-CC0B-4DA2-8089-AEA7173C8398}" dt="2023-03-29T02:15:02.821" v="1035" actId="478"/>
          <ac:spMkLst>
            <pc:docMk/>
            <pc:sldMk cId="2107433664" sldId="2145707566"/>
            <ac:spMk id="1037" creationId="{03DC0DEE-C0E8-C0AB-3CE9-8E9B26765399}"/>
          </ac:spMkLst>
        </pc:spChg>
        <pc:spChg chg="del mod topLvl">
          <ac:chgData name="David Modrak" userId="a441ea41-a2b3-4239-bd2a-8abb7ef788d0" providerId="ADAL" clId="{8698EC01-CC0B-4DA2-8089-AEA7173C8398}" dt="2023-03-29T02:15:02.821" v="1035" actId="478"/>
          <ac:spMkLst>
            <pc:docMk/>
            <pc:sldMk cId="2107433664" sldId="2145707566"/>
            <ac:spMk id="1038" creationId="{1460A091-B23F-38CF-4DDA-B73A4BFAAB41}"/>
          </ac:spMkLst>
        </pc:spChg>
        <pc:spChg chg="del mod topLvl">
          <ac:chgData name="David Modrak" userId="a441ea41-a2b3-4239-bd2a-8abb7ef788d0" providerId="ADAL" clId="{8698EC01-CC0B-4DA2-8089-AEA7173C8398}" dt="2023-03-29T02:15:02.821" v="1035" actId="478"/>
          <ac:spMkLst>
            <pc:docMk/>
            <pc:sldMk cId="2107433664" sldId="2145707566"/>
            <ac:spMk id="1039" creationId="{822D7167-1725-2D82-655F-186B0C7B40B1}"/>
          </ac:spMkLst>
        </pc:spChg>
        <pc:spChg chg="del mod topLvl">
          <ac:chgData name="David Modrak" userId="a441ea41-a2b3-4239-bd2a-8abb7ef788d0" providerId="ADAL" clId="{8698EC01-CC0B-4DA2-8089-AEA7173C8398}" dt="2023-03-29T02:15:02.821" v="1035" actId="478"/>
          <ac:spMkLst>
            <pc:docMk/>
            <pc:sldMk cId="2107433664" sldId="2145707566"/>
            <ac:spMk id="1040" creationId="{E82FA9CB-4BCC-FBD1-9768-79FBC5A5E136}"/>
          </ac:spMkLst>
        </pc:spChg>
        <pc:spChg chg="del mod topLvl">
          <ac:chgData name="David Modrak" userId="a441ea41-a2b3-4239-bd2a-8abb7ef788d0" providerId="ADAL" clId="{8698EC01-CC0B-4DA2-8089-AEA7173C8398}" dt="2023-03-29T02:15:02.821" v="1035" actId="478"/>
          <ac:spMkLst>
            <pc:docMk/>
            <pc:sldMk cId="2107433664" sldId="2145707566"/>
            <ac:spMk id="1041" creationId="{C403D550-A580-49D8-F499-0A4AFDBE16A0}"/>
          </ac:spMkLst>
        </pc:spChg>
        <pc:spChg chg="del mod topLvl">
          <ac:chgData name="David Modrak" userId="a441ea41-a2b3-4239-bd2a-8abb7ef788d0" providerId="ADAL" clId="{8698EC01-CC0B-4DA2-8089-AEA7173C8398}" dt="2023-03-29T02:15:02.821" v="1035" actId="478"/>
          <ac:spMkLst>
            <pc:docMk/>
            <pc:sldMk cId="2107433664" sldId="2145707566"/>
            <ac:spMk id="1042" creationId="{1F9416FA-6C5E-FDB9-F030-E964C7696D6E}"/>
          </ac:spMkLst>
        </pc:spChg>
        <pc:spChg chg="del mod topLvl">
          <ac:chgData name="David Modrak" userId="a441ea41-a2b3-4239-bd2a-8abb7ef788d0" providerId="ADAL" clId="{8698EC01-CC0B-4DA2-8089-AEA7173C8398}" dt="2023-03-29T02:15:02.821" v="1035" actId="478"/>
          <ac:spMkLst>
            <pc:docMk/>
            <pc:sldMk cId="2107433664" sldId="2145707566"/>
            <ac:spMk id="1043" creationId="{EAB00F4A-576F-1589-0B52-E0DBD01FCB6A}"/>
          </ac:spMkLst>
        </pc:spChg>
        <pc:spChg chg="del mod topLvl">
          <ac:chgData name="David Modrak" userId="a441ea41-a2b3-4239-bd2a-8abb7ef788d0" providerId="ADAL" clId="{8698EC01-CC0B-4DA2-8089-AEA7173C8398}" dt="2023-03-29T02:15:02.821" v="1035" actId="478"/>
          <ac:spMkLst>
            <pc:docMk/>
            <pc:sldMk cId="2107433664" sldId="2145707566"/>
            <ac:spMk id="1044" creationId="{DA94A365-03A9-C22F-3060-A564156DE9D7}"/>
          </ac:spMkLst>
        </pc:spChg>
        <pc:spChg chg="del mod topLvl">
          <ac:chgData name="David Modrak" userId="a441ea41-a2b3-4239-bd2a-8abb7ef788d0" providerId="ADAL" clId="{8698EC01-CC0B-4DA2-8089-AEA7173C8398}" dt="2023-03-29T02:15:02.821" v="1035" actId="478"/>
          <ac:spMkLst>
            <pc:docMk/>
            <pc:sldMk cId="2107433664" sldId="2145707566"/>
            <ac:spMk id="1045" creationId="{DDEFA0E4-A6E5-5E05-4C15-181756885FF9}"/>
          </ac:spMkLst>
        </pc:spChg>
        <pc:spChg chg="del mod topLvl">
          <ac:chgData name="David Modrak" userId="a441ea41-a2b3-4239-bd2a-8abb7ef788d0" providerId="ADAL" clId="{8698EC01-CC0B-4DA2-8089-AEA7173C8398}" dt="2023-03-29T02:15:02.821" v="1035" actId="478"/>
          <ac:spMkLst>
            <pc:docMk/>
            <pc:sldMk cId="2107433664" sldId="2145707566"/>
            <ac:spMk id="1046" creationId="{945B157F-F257-184C-4EF7-F0B6DFAC4938}"/>
          </ac:spMkLst>
        </pc:spChg>
        <pc:spChg chg="del mod topLvl">
          <ac:chgData name="David Modrak" userId="a441ea41-a2b3-4239-bd2a-8abb7ef788d0" providerId="ADAL" clId="{8698EC01-CC0B-4DA2-8089-AEA7173C8398}" dt="2023-03-29T02:15:02.821" v="1035" actId="478"/>
          <ac:spMkLst>
            <pc:docMk/>
            <pc:sldMk cId="2107433664" sldId="2145707566"/>
            <ac:spMk id="1047" creationId="{551B0C21-FA51-B0F9-FE6A-4765E75B42AA}"/>
          </ac:spMkLst>
        </pc:spChg>
        <pc:spChg chg="del mod topLvl">
          <ac:chgData name="David Modrak" userId="a441ea41-a2b3-4239-bd2a-8abb7ef788d0" providerId="ADAL" clId="{8698EC01-CC0B-4DA2-8089-AEA7173C8398}" dt="2023-03-29T02:15:02.821" v="1035" actId="478"/>
          <ac:spMkLst>
            <pc:docMk/>
            <pc:sldMk cId="2107433664" sldId="2145707566"/>
            <ac:spMk id="1048" creationId="{2A09B3D2-B64D-4827-A0B6-EFDA1B41DC6B}"/>
          </ac:spMkLst>
        </pc:spChg>
        <pc:spChg chg="del mod topLvl">
          <ac:chgData name="David Modrak" userId="a441ea41-a2b3-4239-bd2a-8abb7ef788d0" providerId="ADAL" clId="{8698EC01-CC0B-4DA2-8089-AEA7173C8398}" dt="2023-03-29T02:15:02.821" v="1035" actId="478"/>
          <ac:spMkLst>
            <pc:docMk/>
            <pc:sldMk cId="2107433664" sldId="2145707566"/>
            <ac:spMk id="1049" creationId="{6B4B0D51-E97E-52F4-D557-757A3AA4C466}"/>
          </ac:spMkLst>
        </pc:spChg>
        <pc:spChg chg="del mod topLvl">
          <ac:chgData name="David Modrak" userId="a441ea41-a2b3-4239-bd2a-8abb7ef788d0" providerId="ADAL" clId="{8698EC01-CC0B-4DA2-8089-AEA7173C8398}" dt="2023-03-29T02:15:02.821" v="1035" actId="478"/>
          <ac:spMkLst>
            <pc:docMk/>
            <pc:sldMk cId="2107433664" sldId="2145707566"/>
            <ac:spMk id="1050" creationId="{CD3FF3C1-16F2-7849-B140-3B1EFC35120B}"/>
          </ac:spMkLst>
        </pc:spChg>
        <pc:spChg chg="del mod topLvl">
          <ac:chgData name="David Modrak" userId="a441ea41-a2b3-4239-bd2a-8abb7ef788d0" providerId="ADAL" clId="{8698EC01-CC0B-4DA2-8089-AEA7173C8398}" dt="2023-03-29T02:15:02.821" v="1035" actId="478"/>
          <ac:spMkLst>
            <pc:docMk/>
            <pc:sldMk cId="2107433664" sldId="2145707566"/>
            <ac:spMk id="1051" creationId="{E7FFA988-6F99-2EBB-C949-9F257C09E0CE}"/>
          </ac:spMkLst>
        </pc:spChg>
        <pc:spChg chg="del mod topLvl">
          <ac:chgData name="David Modrak" userId="a441ea41-a2b3-4239-bd2a-8abb7ef788d0" providerId="ADAL" clId="{8698EC01-CC0B-4DA2-8089-AEA7173C8398}" dt="2023-03-29T02:15:02.821" v="1035" actId="478"/>
          <ac:spMkLst>
            <pc:docMk/>
            <pc:sldMk cId="2107433664" sldId="2145707566"/>
            <ac:spMk id="1052" creationId="{50B5FF24-664E-9E3C-0B5E-23757629CA1E}"/>
          </ac:spMkLst>
        </pc:spChg>
        <pc:spChg chg="del mod topLvl">
          <ac:chgData name="David Modrak" userId="a441ea41-a2b3-4239-bd2a-8abb7ef788d0" providerId="ADAL" clId="{8698EC01-CC0B-4DA2-8089-AEA7173C8398}" dt="2023-03-29T02:15:02.821" v="1035" actId="478"/>
          <ac:spMkLst>
            <pc:docMk/>
            <pc:sldMk cId="2107433664" sldId="2145707566"/>
            <ac:spMk id="1053" creationId="{6D6C9999-0B97-C419-E419-A0532BEC0157}"/>
          </ac:spMkLst>
        </pc:spChg>
        <pc:spChg chg="del mod topLvl">
          <ac:chgData name="David Modrak" userId="a441ea41-a2b3-4239-bd2a-8abb7ef788d0" providerId="ADAL" clId="{8698EC01-CC0B-4DA2-8089-AEA7173C8398}" dt="2023-03-29T02:15:02.821" v="1035" actId="478"/>
          <ac:spMkLst>
            <pc:docMk/>
            <pc:sldMk cId="2107433664" sldId="2145707566"/>
            <ac:spMk id="1054" creationId="{A879D770-14E5-5DD2-E5BB-940745AA4C53}"/>
          </ac:spMkLst>
        </pc:spChg>
        <pc:spChg chg="del mod topLvl">
          <ac:chgData name="David Modrak" userId="a441ea41-a2b3-4239-bd2a-8abb7ef788d0" providerId="ADAL" clId="{8698EC01-CC0B-4DA2-8089-AEA7173C8398}" dt="2023-03-29T02:15:02.821" v="1035" actId="478"/>
          <ac:spMkLst>
            <pc:docMk/>
            <pc:sldMk cId="2107433664" sldId="2145707566"/>
            <ac:spMk id="1055" creationId="{FD27ADC6-6F09-99D5-9D33-2CAD05B5A783}"/>
          </ac:spMkLst>
        </pc:spChg>
        <pc:spChg chg="del mod topLvl">
          <ac:chgData name="David Modrak" userId="a441ea41-a2b3-4239-bd2a-8abb7ef788d0" providerId="ADAL" clId="{8698EC01-CC0B-4DA2-8089-AEA7173C8398}" dt="2023-03-29T02:15:02.821" v="1035" actId="478"/>
          <ac:spMkLst>
            <pc:docMk/>
            <pc:sldMk cId="2107433664" sldId="2145707566"/>
            <ac:spMk id="1056" creationId="{6EE45066-6C28-DAC5-1F0B-7C545118B64D}"/>
          </ac:spMkLst>
        </pc:spChg>
        <pc:spChg chg="del mod topLvl">
          <ac:chgData name="David Modrak" userId="a441ea41-a2b3-4239-bd2a-8abb7ef788d0" providerId="ADAL" clId="{8698EC01-CC0B-4DA2-8089-AEA7173C8398}" dt="2023-03-29T02:15:02.821" v="1035" actId="478"/>
          <ac:spMkLst>
            <pc:docMk/>
            <pc:sldMk cId="2107433664" sldId="2145707566"/>
            <ac:spMk id="1057" creationId="{B450992C-521A-EB25-95C7-4CC72FB78186}"/>
          </ac:spMkLst>
        </pc:spChg>
        <pc:spChg chg="del mod topLvl">
          <ac:chgData name="David Modrak" userId="a441ea41-a2b3-4239-bd2a-8abb7ef788d0" providerId="ADAL" clId="{8698EC01-CC0B-4DA2-8089-AEA7173C8398}" dt="2023-03-29T02:15:02.821" v="1035" actId="478"/>
          <ac:spMkLst>
            <pc:docMk/>
            <pc:sldMk cId="2107433664" sldId="2145707566"/>
            <ac:spMk id="1058" creationId="{E2E6E2C0-77C0-D5B1-9018-AA4F6D9C0551}"/>
          </ac:spMkLst>
        </pc:spChg>
        <pc:spChg chg="del mod topLvl">
          <ac:chgData name="David Modrak" userId="a441ea41-a2b3-4239-bd2a-8abb7ef788d0" providerId="ADAL" clId="{8698EC01-CC0B-4DA2-8089-AEA7173C8398}" dt="2023-03-29T02:15:02.821" v="1035" actId="478"/>
          <ac:spMkLst>
            <pc:docMk/>
            <pc:sldMk cId="2107433664" sldId="2145707566"/>
            <ac:spMk id="1059" creationId="{E8563EC8-0F30-FA5A-AE8F-3D38ABC3E28F}"/>
          </ac:spMkLst>
        </pc:spChg>
        <pc:spChg chg="del mod topLvl">
          <ac:chgData name="David Modrak" userId="a441ea41-a2b3-4239-bd2a-8abb7ef788d0" providerId="ADAL" clId="{8698EC01-CC0B-4DA2-8089-AEA7173C8398}" dt="2023-03-29T02:15:02.821" v="1035" actId="478"/>
          <ac:spMkLst>
            <pc:docMk/>
            <pc:sldMk cId="2107433664" sldId="2145707566"/>
            <ac:spMk id="1060" creationId="{37E22E5B-7CEB-744F-52F7-FF8FE3010E0E}"/>
          </ac:spMkLst>
        </pc:spChg>
        <pc:spChg chg="del mod topLvl">
          <ac:chgData name="David Modrak" userId="a441ea41-a2b3-4239-bd2a-8abb7ef788d0" providerId="ADAL" clId="{8698EC01-CC0B-4DA2-8089-AEA7173C8398}" dt="2023-03-29T02:15:02.821" v="1035" actId="478"/>
          <ac:spMkLst>
            <pc:docMk/>
            <pc:sldMk cId="2107433664" sldId="2145707566"/>
            <ac:spMk id="1061" creationId="{5B46D387-1E95-7DEA-1E06-B6A68084D33A}"/>
          </ac:spMkLst>
        </pc:spChg>
        <pc:spChg chg="del mod topLvl">
          <ac:chgData name="David Modrak" userId="a441ea41-a2b3-4239-bd2a-8abb7ef788d0" providerId="ADAL" clId="{8698EC01-CC0B-4DA2-8089-AEA7173C8398}" dt="2023-03-29T02:15:02.821" v="1035" actId="478"/>
          <ac:spMkLst>
            <pc:docMk/>
            <pc:sldMk cId="2107433664" sldId="2145707566"/>
            <ac:spMk id="1062" creationId="{17926B92-ACDB-E395-9FD5-5CAE48142742}"/>
          </ac:spMkLst>
        </pc:spChg>
        <pc:spChg chg="del mod topLvl">
          <ac:chgData name="David Modrak" userId="a441ea41-a2b3-4239-bd2a-8abb7ef788d0" providerId="ADAL" clId="{8698EC01-CC0B-4DA2-8089-AEA7173C8398}" dt="2023-03-29T02:15:02.821" v="1035" actId="478"/>
          <ac:spMkLst>
            <pc:docMk/>
            <pc:sldMk cId="2107433664" sldId="2145707566"/>
            <ac:spMk id="1063" creationId="{904B89A8-963F-2D96-7842-28B6FD33D3F2}"/>
          </ac:spMkLst>
        </pc:spChg>
        <pc:spChg chg="del mod topLvl">
          <ac:chgData name="David Modrak" userId="a441ea41-a2b3-4239-bd2a-8abb7ef788d0" providerId="ADAL" clId="{8698EC01-CC0B-4DA2-8089-AEA7173C8398}" dt="2023-03-29T02:15:02.821" v="1035" actId="478"/>
          <ac:spMkLst>
            <pc:docMk/>
            <pc:sldMk cId="2107433664" sldId="2145707566"/>
            <ac:spMk id="1064" creationId="{C982BEDF-C0FB-4FEB-D7DB-CB176B7FA2D0}"/>
          </ac:spMkLst>
        </pc:spChg>
        <pc:spChg chg="del mod topLvl">
          <ac:chgData name="David Modrak" userId="a441ea41-a2b3-4239-bd2a-8abb7ef788d0" providerId="ADAL" clId="{8698EC01-CC0B-4DA2-8089-AEA7173C8398}" dt="2023-03-29T02:15:02.821" v="1035" actId="478"/>
          <ac:spMkLst>
            <pc:docMk/>
            <pc:sldMk cId="2107433664" sldId="2145707566"/>
            <ac:spMk id="1065" creationId="{52AA5691-6F9C-D22A-7A7E-5225DEAFD959}"/>
          </ac:spMkLst>
        </pc:spChg>
        <pc:spChg chg="del mod topLvl">
          <ac:chgData name="David Modrak" userId="a441ea41-a2b3-4239-bd2a-8abb7ef788d0" providerId="ADAL" clId="{8698EC01-CC0B-4DA2-8089-AEA7173C8398}" dt="2023-03-29T02:15:02.821" v="1035" actId="478"/>
          <ac:spMkLst>
            <pc:docMk/>
            <pc:sldMk cId="2107433664" sldId="2145707566"/>
            <ac:spMk id="1066" creationId="{A5EF0E21-401F-91BC-F087-1E76C585E0E3}"/>
          </ac:spMkLst>
        </pc:spChg>
        <pc:spChg chg="del mod topLvl">
          <ac:chgData name="David Modrak" userId="a441ea41-a2b3-4239-bd2a-8abb7ef788d0" providerId="ADAL" clId="{8698EC01-CC0B-4DA2-8089-AEA7173C8398}" dt="2023-03-29T02:15:02.821" v="1035" actId="478"/>
          <ac:spMkLst>
            <pc:docMk/>
            <pc:sldMk cId="2107433664" sldId="2145707566"/>
            <ac:spMk id="1067" creationId="{82A76FEC-DA40-0DFB-8CF1-58D9EDA3B6E3}"/>
          </ac:spMkLst>
        </pc:spChg>
        <pc:spChg chg="del mod topLvl">
          <ac:chgData name="David Modrak" userId="a441ea41-a2b3-4239-bd2a-8abb7ef788d0" providerId="ADAL" clId="{8698EC01-CC0B-4DA2-8089-AEA7173C8398}" dt="2023-03-29T02:15:02.821" v="1035" actId="478"/>
          <ac:spMkLst>
            <pc:docMk/>
            <pc:sldMk cId="2107433664" sldId="2145707566"/>
            <ac:spMk id="1068" creationId="{592760BA-615C-1DB7-E6F5-F877A0B1B9C6}"/>
          </ac:spMkLst>
        </pc:spChg>
        <pc:spChg chg="del mod topLvl">
          <ac:chgData name="David Modrak" userId="a441ea41-a2b3-4239-bd2a-8abb7ef788d0" providerId="ADAL" clId="{8698EC01-CC0B-4DA2-8089-AEA7173C8398}" dt="2023-03-29T02:15:02.821" v="1035" actId="478"/>
          <ac:spMkLst>
            <pc:docMk/>
            <pc:sldMk cId="2107433664" sldId="2145707566"/>
            <ac:spMk id="1069" creationId="{76984D10-C66C-F654-4040-E3D6B3396B81}"/>
          </ac:spMkLst>
        </pc:spChg>
        <pc:spChg chg="del mod topLvl">
          <ac:chgData name="David Modrak" userId="a441ea41-a2b3-4239-bd2a-8abb7ef788d0" providerId="ADAL" clId="{8698EC01-CC0B-4DA2-8089-AEA7173C8398}" dt="2023-03-29T02:15:02.821" v="1035" actId="478"/>
          <ac:spMkLst>
            <pc:docMk/>
            <pc:sldMk cId="2107433664" sldId="2145707566"/>
            <ac:spMk id="1070" creationId="{3343FEE6-9530-21DE-66F8-7F9F761B0CBF}"/>
          </ac:spMkLst>
        </pc:spChg>
        <pc:spChg chg="del mod topLvl">
          <ac:chgData name="David Modrak" userId="a441ea41-a2b3-4239-bd2a-8abb7ef788d0" providerId="ADAL" clId="{8698EC01-CC0B-4DA2-8089-AEA7173C8398}" dt="2023-03-29T02:15:02.821" v="1035" actId="478"/>
          <ac:spMkLst>
            <pc:docMk/>
            <pc:sldMk cId="2107433664" sldId="2145707566"/>
            <ac:spMk id="1071" creationId="{5A544804-A9F7-B796-9A40-B025F6C07181}"/>
          </ac:spMkLst>
        </pc:spChg>
        <pc:spChg chg="del mod topLvl">
          <ac:chgData name="David Modrak" userId="a441ea41-a2b3-4239-bd2a-8abb7ef788d0" providerId="ADAL" clId="{8698EC01-CC0B-4DA2-8089-AEA7173C8398}" dt="2023-03-29T02:15:02.821" v="1035" actId="478"/>
          <ac:spMkLst>
            <pc:docMk/>
            <pc:sldMk cId="2107433664" sldId="2145707566"/>
            <ac:spMk id="1072" creationId="{1EF104A0-01D6-2A07-483A-BFF9249F2584}"/>
          </ac:spMkLst>
        </pc:spChg>
        <pc:spChg chg="del mod topLvl">
          <ac:chgData name="David Modrak" userId="a441ea41-a2b3-4239-bd2a-8abb7ef788d0" providerId="ADAL" clId="{8698EC01-CC0B-4DA2-8089-AEA7173C8398}" dt="2023-03-29T02:15:02.821" v="1035" actId="478"/>
          <ac:spMkLst>
            <pc:docMk/>
            <pc:sldMk cId="2107433664" sldId="2145707566"/>
            <ac:spMk id="1073" creationId="{C80C60DA-23D4-1154-0B91-C6F92C8E86AC}"/>
          </ac:spMkLst>
        </pc:spChg>
        <pc:spChg chg="del mod topLvl">
          <ac:chgData name="David Modrak" userId="a441ea41-a2b3-4239-bd2a-8abb7ef788d0" providerId="ADAL" clId="{8698EC01-CC0B-4DA2-8089-AEA7173C8398}" dt="2023-03-29T02:15:02.821" v="1035" actId="478"/>
          <ac:spMkLst>
            <pc:docMk/>
            <pc:sldMk cId="2107433664" sldId="2145707566"/>
            <ac:spMk id="1074" creationId="{5C16134B-EACA-756F-8DA0-CC406F6D3F39}"/>
          </ac:spMkLst>
        </pc:spChg>
        <pc:spChg chg="del mod topLvl">
          <ac:chgData name="David Modrak" userId="a441ea41-a2b3-4239-bd2a-8abb7ef788d0" providerId="ADAL" clId="{8698EC01-CC0B-4DA2-8089-AEA7173C8398}" dt="2023-03-29T02:15:02.821" v="1035" actId="478"/>
          <ac:spMkLst>
            <pc:docMk/>
            <pc:sldMk cId="2107433664" sldId="2145707566"/>
            <ac:spMk id="1075" creationId="{F07A1E23-3850-6562-3967-788B335E4E8E}"/>
          </ac:spMkLst>
        </pc:spChg>
        <pc:spChg chg="del mod topLvl">
          <ac:chgData name="David Modrak" userId="a441ea41-a2b3-4239-bd2a-8abb7ef788d0" providerId="ADAL" clId="{8698EC01-CC0B-4DA2-8089-AEA7173C8398}" dt="2023-03-29T02:15:02.821" v="1035" actId="478"/>
          <ac:spMkLst>
            <pc:docMk/>
            <pc:sldMk cId="2107433664" sldId="2145707566"/>
            <ac:spMk id="1076" creationId="{91417D7D-3D63-C869-199F-56E034EE6FE5}"/>
          </ac:spMkLst>
        </pc:spChg>
        <pc:spChg chg="del mod topLvl">
          <ac:chgData name="David Modrak" userId="a441ea41-a2b3-4239-bd2a-8abb7ef788d0" providerId="ADAL" clId="{8698EC01-CC0B-4DA2-8089-AEA7173C8398}" dt="2023-03-29T02:15:02.821" v="1035" actId="478"/>
          <ac:spMkLst>
            <pc:docMk/>
            <pc:sldMk cId="2107433664" sldId="2145707566"/>
            <ac:spMk id="1077" creationId="{F2F5EB20-1E1B-0ACB-1D53-54BA68685C30}"/>
          </ac:spMkLst>
        </pc:spChg>
        <pc:spChg chg="del mod topLvl">
          <ac:chgData name="David Modrak" userId="a441ea41-a2b3-4239-bd2a-8abb7ef788d0" providerId="ADAL" clId="{8698EC01-CC0B-4DA2-8089-AEA7173C8398}" dt="2023-03-29T02:15:02.821" v="1035" actId="478"/>
          <ac:spMkLst>
            <pc:docMk/>
            <pc:sldMk cId="2107433664" sldId="2145707566"/>
            <ac:spMk id="1078" creationId="{7B536D85-B498-B7E5-0C47-63C57AD26EBD}"/>
          </ac:spMkLst>
        </pc:spChg>
        <pc:spChg chg="del mod topLvl">
          <ac:chgData name="David Modrak" userId="a441ea41-a2b3-4239-bd2a-8abb7ef788d0" providerId="ADAL" clId="{8698EC01-CC0B-4DA2-8089-AEA7173C8398}" dt="2023-03-29T02:15:02.821" v="1035" actId="478"/>
          <ac:spMkLst>
            <pc:docMk/>
            <pc:sldMk cId="2107433664" sldId="2145707566"/>
            <ac:spMk id="1079" creationId="{6907D8A2-A763-3532-0190-A384F24AFE85}"/>
          </ac:spMkLst>
        </pc:spChg>
        <pc:spChg chg="del mod topLvl">
          <ac:chgData name="David Modrak" userId="a441ea41-a2b3-4239-bd2a-8abb7ef788d0" providerId="ADAL" clId="{8698EC01-CC0B-4DA2-8089-AEA7173C8398}" dt="2023-03-29T02:15:02.821" v="1035" actId="478"/>
          <ac:spMkLst>
            <pc:docMk/>
            <pc:sldMk cId="2107433664" sldId="2145707566"/>
            <ac:spMk id="1080" creationId="{1A202ACC-4E67-C39D-0E8A-559E5BDE7D4D}"/>
          </ac:spMkLst>
        </pc:spChg>
        <pc:spChg chg="del mod topLvl">
          <ac:chgData name="David Modrak" userId="a441ea41-a2b3-4239-bd2a-8abb7ef788d0" providerId="ADAL" clId="{8698EC01-CC0B-4DA2-8089-AEA7173C8398}" dt="2023-03-29T02:15:02.821" v="1035" actId="478"/>
          <ac:spMkLst>
            <pc:docMk/>
            <pc:sldMk cId="2107433664" sldId="2145707566"/>
            <ac:spMk id="1081" creationId="{5A787233-3DC1-E45A-1526-838BBBD4CD35}"/>
          </ac:spMkLst>
        </pc:spChg>
        <pc:spChg chg="del mod topLvl">
          <ac:chgData name="David Modrak" userId="a441ea41-a2b3-4239-bd2a-8abb7ef788d0" providerId="ADAL" clId="{8698EC01-CC0B-4DA2-8089-AEA7173C8398}" dt="2023-03-29T02:15:02.821" v="1035" actId="478"/>
          <ac:spMkLst>
            <pc:docMk/>
            <pc:sldMk cId="2107433664" sldId="2145707566"/>
            <ac:spMk id="1082" creationId="{BE7725D2-FE83-2E81-7E72-B899479F0486}"/>
          </ac:spMkLst>
        </pc:spChg>
        <pc:spChg chg="del mod topLvl">
          <ac:chgData name="David Modrak" userId="a441ea41-a2b3-4239-bd2a-8abb7ef788d0" providerId="ADAL" clId="{8698EC01-CC0B-4DA2-8089-AEA7173C8398}" dt="2023-03-29T02:15:02.821" v="1035" actId="478"/>
          <ac:spMkLst>
            <pc:docMk/>
            <pc:sldMk cId="2107433664" sldId="2145707566"/>
            <ac:spMk id="1083" creationId="{A66E41F2-BAB9-091F-ED62-6F867435B53E}"/>
          </ac:spMkLst>
        </pc:spChg>
        <pc:spChg chg="del mod topLvl">
          <ac:chgData name="David Modrak" userId="a441ea41-a2b3-4239-bd2a-8abb7ef788d0" providerId="ADAL" clId="{8698EC01-CC0B-4DA2-8089-AEA7173C8398}" dt="2023-03-29T02:15:02.821" v="1035" actId="478"/>
          <ac:spMkLst>
            <pc:docMk/>
            <pc:sldMk cId="2107433664" sldId="2145707566"/>
            <ac:spMk id="1084" creationId="{DF8D3C78-D9BC-DA8A-5B04-2EC86EEB6B2B}"/>
          </ac:spMkLst>
        </pc:spChg>
        <pc:spChg chg="del mod topLvl">
          <ac:chgData name="David Modrak" userId="a441ea41-a2b3-4239-bd2a-8abb7ef788d0" providerId="ADAL" clId="{8698EC01-CC0B-4DA2-8089-AEA7173C8398}" dt="2023-03-29T02:15:02.821" v="1035" actId="478"/>
          <ac:spMkLst>
            <pc:docMk/>
            <pc:sldMk cId="2107433664" sldId="2145707566"/>
            <ac:spMk id="1085" creationId="{6E5BFE64-B104-C104-81FB-1DF04352C62E}"/>
          </ac:spMkLst>
        </pc:spChg>
        <pc:spChg chg="del mod topLvl">
          <ac:chgData name="David Modrak" userId="a441ea41-a2b3-4239-bd2a-8abb7ef788d0" providerId="ADAL" clId="{8698EC01-CC0B-4DA2-8089-AEA7173C8398}" dt="2023-03-29T02:15:02.821" v="1035" actId="478"/>
          <ac:spMkLst>
            <pc:docMk/>
            <pc:sldMk cId="2107433664" sldId="2145707566"/>
            <ac:spMk id="1086" creationId="{BFA4F420-9B1D-BB2C-BBC8-93074D8DD3D3}"/>
          </ac:spMkLst>
        </pc:spChg>
        <pc:spChg chg="del mod topLvl">
          <ac:chgData name="David Modrak" userId="a441ea41-a2b3-4239-bd2a-8abb7ef788d0" providerId="ADAL" clId="{8698EC01-CC0B-4DA2-8089-AEA7173C8398}" dt="2023-03-29T02:15:02.821" v="1035" actId="478"/>
          <ac:spMkLst>
            <pc:docMk/>
            <pc:sldMk cId="2107433664" sldId="2145707566"/>
            <ac:spMk id="1087" creationId="{48146E9B-C03B-F5E5-4934-D3105E99A9F9}"/>
          </ac:spMkLst>
        </pc:spChg>
        <pc:spChg chg="del mod topLvl">
          <ac:chgData name="David Modrak" userId="a441ea41-a2b3-4239-bd2a-8abb7ef788d0" providerId="ADAL" clId="{8698EC01-CC0B-4DA2-8089-AEA7173C8398}" dt="2023-03-29T02:15:02.821" v="1035" actId="478"/>
          <ac:spMkLst>
            <pc:docMk/>
            <pc:sldMk cId="2107433664" sldId="2145707566"/>
            <ac:spMk id="1088" creationId="{D036495C-64FC-82D1-7F6E-9595B76D3449}"/>
          </ac:spMkLst>
        </pc:spChg>
        <pc:spChg chg="del mod topLvl">
          <ac:chgData name="David Modrak" userId="a441ea41-a2b3-4239-bd2a-8abb7ef788d0" providerId="ADAL" clId="{8698EC01-CC0B-4DA2-8089-AEA7173C8398}" dt="2023-03-29T02:15:02.821" v="1035" actId="478"/>
          <ac:spMkLst>
            <pc:docMk/>
            <pc:sldMk cId="2107433664" sldId="2145707566"/>
            <ac:spMk id="1089" creationId="{E53E9DE4-7FBB-D29B-81FC-97FD5AEE21F9}"/>
          </ac:spMkLst>
        </pc:spChg>
        <pc:spChg chg="del mod topLvl">
          <ac:chgData name="David Modrak" userId="a441ea41-a2b3-4239-bd2a-8abb7ef788d0" providerId="ADAL" clId="{8698EC01-CC0B-4DA2-8089-AEA7173C8398}" dt="2023-03-29T02:15:02.821" v="1035" actId="478"/>
          <ac:spMkLst>
            <pc:docMk/>
            <pc:sldMk cId="2107433664" sldId="2145707566"/>
            <ac:spMk id="1090" creationId="{F8F93B8D-7BCB-50D3-5347-1F7190384187}"/>
          </ac:spMkLst>
        </pc:spChg>
        <pc:spChg chg="del mod topLvl">
          <ac:chgData name="David Modrak" userId="a441ea41-a2b3-4239-bd2a-8abb7ef788d0" providerId="ADAL" clId="{8698EC01-CC0B-4DA2-8089-AEA7173C8398}" dt="2023-03-29T02:15:02.821" v="1035" actId="478"/>
          <ac:spMkLst>
            <pc:docMk/>
            <pc:sldMk cId="2107433664" sldId="2145707566"/>
            <ac:spMk id="1091" creationId="{AB3E2049-8B88-13F2-F30B-4566AA503147}"/>
          </ac:spMkLst>
        </pc:spChg>
        <pc:spChg chg="del mod topLvl">
          <ac:chgData name="David Modrak" userId="a441ea41-a2b3-4239-bd2a-8abb7ef788d0" providerId="ADAL" clId="{8698EC01-CC0B-4DA2-8089-AEA7173C8398}" dt="2023-03-29T02:15:02.821" v="1035" actId="478"/>
          <ac:spMkLst>
            <pc:docMk/>
            <pc:sldMk cId="2107433664" sldId="2145707566"/>
            <ac:spMk id="1092" creationId="{44000BB1-426A-EB5E-CB6B-4434013563F1}"/>
          </ac:spMkLst>
        </pc:spChg>
        <pc:spChg chg="del mod topLvl">
          <ac:chgData name="David Modrak" userId="a441ea41-a2b3-4239-bd2a-8abb7ef788d0" providerId="ADAL" clId="{8698EC01-CC0B-4DA2-8089-AEA7173C8398}" dt="2023-03-29T02:15:02.821" v="1035" actId="478"/>
          <ac:spMkLst>
            <pc:docMk/>
            <pc:sldMk cId="2107433664" sldId="2145707566"/>
            <ac:spMk id="1093" creationId="{29B26F74-CAA8-75F1-AB1F-41986E047FD3}"/>
          </ac:spMkLst>
        </pc:spChg>
        <pc:spChg chg="del mod topLvl">
          <ac:chgData name="David Modrak" userId="a441ea41-a2b3-4239-bd2a-8abb7ef788d0" providerId="ADAL" clId="{8698EC01-CC0B-4DA2-8089-AEA7173C8398}" dt="2023-03-29T02:15:02.821" v="1035" actId="478"/>
          <ac:spMkLst>
            <pc:docMk/>
            <pc:sldMk cId="2107433664" sldId="2145707566"/>
            <ac:spMk id="1094" creationId="{D013D24F-6C51-2B0D-C3DF-9C66A26321DC}"/>
          </ac:spMkLst>
        </pc:spChg>
        <pc:spChg chg="del mod topLvl">
          <ac:chgData name="David Modrak" userId="a441ea41-a2b3-4239-bd2a-8abb7ef788d0" providerId="ADAL" clId="{8698EC01-CC0B-4DA2-8089-AEA7173C8398}" dt="2023-03-29T02:15:02.821" v="1035" actId="478"/>
          <ac:spMkLst>
            <pc:docMk/>
            <pc:sldMk cId="2107433664" sldId="2145707566"/>
            <ac:spMk id="1095" creationId="{05E1AF5F-64E1-3403-8940-8911CA581793}"/>
          </ac:spMkLst>
        </pc:spChg>
        <pc:spChg chg="del mod topLvl">
          <ac:chgData name="David Modrak" userId="a441ea41-a2b3-4239-bd2a-8abb7ef788d0" providerId="ADAL" clId="{8698EC01-CC0B-4DA2-8089-AEA7173C8398}" dt="2023-03-29T02:15:02.821" v="1035" actId="478"/>
          <ac:spMkLst>
            <pc:docMk/>
            <pc:sldMk cId="2107433664" sldId="2145707566"/>
            <ac:spMk id="1096" creationId="{C70467A5-4A99-F860-BBFD-47FE376F85FF}"/>
          </ac:spMkLst>
        </pc:spChg>
        <pc:spChg chg="del mod topLvl">
          <ac:chgData name="David Modrak" userId="a441ea41-a2b3-4239-bd2a-8abb7ef788d0" providerId="ADAL" clId="{8698EC01-CC0B-4DA2-8089-AEA7173C8398}" dt="2023-03-29T02:15:02.821" v="1035" actId="478"/>
          <ac:spMkLst>
            <pc:docMk/>
            <pc:sldMk cId="2107433664" sldId="2145707566"/>
            <ac:spMk id="1097" creationId="{D3D1DA29-88C3-BB4D-2DFC-E4507396A51A}"/>
          </ac:spMkLst>
        </pc:spChg>
        <pc:spChg chg="del mod topLvl">
          <ac:chgData name="David Modrak" userId="a441ea41-a2b3-4239-bd2a-8abb7ef788d0" providerId="ADAL" clId="{8698EC01-CC0B-4DA2-8089-AEA7173C8398}" dt="2023-03-29T02:15:02.821" v="1035" actId="478"/>
          <ac:spMkLst>
            <pc:docMk/>
            <pc:sldMk cId="2107433664" sldId="2145707566"/>
            <ac:spMk id="1098" creationId="{3A9541BE-4532-5A8A-F71B-F81B902FBED4}"/>
          </ac:spMkLst>
        </pc:spChg>
        <pc:spChg chg="del mod topLvl">
          <ac:chgData name="David Modrak" userId="a441ea41-a2b3-4239-bd2a-8abb7ef788d0" providerId="ADAL" clId="{8698EC01-CC0B-4DA2-8089-AEA7173C8398}" dt="2023-03-29T02:15:02.821" v="1035" actId="478"/>
          <ac:spMkLst>
            <pc:docMk/>
            <pc:sldMk cId="2107433664" sldId="2145707566"/>
            <ac:spMk id="1099" creationId="{C65857A4-59C9-EFBC-F815-3A3318626B8B}"/>
          </ac:spMkLst>
        </pc:spChg>
        <pc:spChg chg="del mod topLvl">
          <ac:chgData name="David Modrak" userId="a441ea41-a2b3-4239-bd2a-8abb7ef788d0" providerId="ADAL" clId="{8698EC01-CC0B-4DA2-8089-AEA7173C8398}" dt="2023-03-29T02:15:02.821" v="1035" actId="478"/>
          <ac:spMkLst>
            <pc:docMk/>
            <pc:sldMk cId="2107433664" sldId="2145707566"/>
            <ac:spMk id="1100" creationId="{58D9B526-9D87-042F-BC54-60EBC3B82FD5}"/>
          </ac:spMkLst>
        </pc:spChg>
        <pc:spChg chg="del mod topLvl">
          <ac:chgData name="David Modrak" userId="a441ea41-a2b3-4239-bd2a-8abb7ef788d0" providerId="ADAL" clId="{8698EC01-CC0B-4DA2-8089-AEA7173C8398}" dt="2023-03-29T02:15:02.821" v="1035" actId="478"/>
          <ac:spMkLst>
            <pc:docMk/>
            <pc:sldMk cId="2107433664" sldId="2145707566"/>
            <ac:spMk id="1101" creationId="{A766CBF4-497F-E781-E3BE-B634C8CA531D}"/>
          </ac:spMkLst>
        </pc:spChg>
        <pc:spChg chg="del mod topLvl">
          <ac:chgData name="David Modrak" userId="a441ea41-a2b3-4239-bd2a-8abb7ef788d0" providerId="ADAL" clId="{8698EC01-CC0B-4DA2-8089-AEA7173C8398}" dt="2023-03-29T02:15:02.821" v="1035" actId="478"/>
          <ac:spMkLst>
            <pc:docMk/>
            <pc:sldMk cId="2107433664" sldId="2145707566"/>
            <ac:spMk id="1102" creationId="{1021FBA4-9885-3106-10E5-1278EE1EC1EA}"/>
          </ac:spMkLst>
        </pc:spChg>
        <pc:spChg chg="del mod topLvl">
          <ac:chgData name="David Modrak" userId="a441ea41-a2b3-4239-bd2a-8abb7ef788d0" providerId="ADAL" clId="{8698EC01-CC0B-4DA2-8089-AEA7173C8398}" dt="2023-03-29T02:15:02.821" v="1035" actId="478"/>
          <ac:spMkLst>
            <pc:docMk/>
            <pc:sldMk cId="2107433664" sldId="2145707566"/>
            <ac:spMk id="1103" creationId="{555E5C23-1D4D-0A85-9762-3441E059C220}"/>
          </ac:spMkLst>
        </pc:spChg>
        <pc:spChg chg="del mod topLvl">
          <ac:chgData name="David Modrak" userId="a441ea41-a2b3-4239-bd2a-8abb7ef788d0" providerId="ADAL" clId="{8698EC01-CC0B-4DA2-8089-AEA7173C8398}" dt="2023-03-29T02:15:02.821" v="1035" actId="478"/>
          <ac:spMkLst>
            <pc:docMk/>
            <pc:sldMk cId="2107433664" sldId="2145707566"/>
            <ac:spMk id="1104" creationId="{5E37CC2C-8289-2A44-E7ED-4F80F8CA0083}"/>
          </ac:spMkLst>
        </pc:spChg>
        <pc:spChg chg="del mod topLvl">
          <ac:chgData name="David Modrak" userId="a441ea41-a2b3-4239-bd2a-8abb7ef788d0" providerId="ADAL" clId="{8698EC01-CC0B-4DA2-8089-AEA7173C8398}" dt="2023-03-29T02:15:02.821" v="1035" actId="478"/>
          <ac:spMkLst>
            <pc:docMk/>
            <pc:sldMk cId="2107433664" sldId="2145707566"/>
            <ac:spMk id="1105" creationId="{0FE89BD2-8DF7-C0FB-FD01-DF4D1ED586EA}"/>
          </ac:spMkLst>
        </pc:spChg>
        <pc:spChg chg="del mod topLvl">
          <ac:chgData name="David Modrak" userId="a441ea41-a2b3-4239-bd2a-8abb7ef788d0" providerId="ADAL" clId="{8698EC01-CC0B-4DA2-8089-AEA7173C8398}" dt="2023-03-29T02:15:02.821" v="1035" actId="478"/>
          <ac:spMkLst>
            <pc:docMk/>
            <pc:sldMk cId="2107433664" sldId="2145707566"/>
            <ac:spMk id="1106" creationId="{F24B2651-BF9D-56DC-D4E2-C58ACD302B78}"/>
          </ac:spMkLst>
        </pc:spChg>
        <pc:spChg chg="del mod topLvl">
          <ac:chgData name="David Modrak" userId="a441ea41-a2b3-4239-bd2a-8abb7ef788d0" providerId="ADAL" clId="{8698EC01-CC0B-4DA2-8089-AEA7173C8398}" dt="2023-03-29T02:15:02.821" v="1035" actId="478"/>
          <ac:spMkLst>
            <pc:docMk/>
            <pc:sldMk cId="2107433664" sldId="2145707566"/>
            <ac:spMk id="1107" creationId="{4BF3B4B9-21CC-8E18-019E-1AB5BA6B58E1}"/>
          </ac:spMkLst>
        </pc:spChg>
        <pc:spChg chg="del mod topLvl">
          <ac:chgData name="David Modrak" userId="a441ea41-a2b3-4239-bd2a-8abb7ef788d0" providerId="ADAL" clId="{8698EC01-CC0B-4DA2-8089-AEA7173C8398}" dt="2023-03-29T02:15:02.821" v="1035" actId="478"/>
          <ac:spMkLst>
            <pc:docMk/>
            <pc:sldMk cId="2107433664" sldId="2145707566"/>
            <ac:spMk id="1108" creationId="{F1CD1631-DDD6-4243-36EF-F688DF70A8A5}"/>
          </ac:spMkLst>
        </pc:spChg>
        <pc:spChg chg="del mod topLvl">
          <ac:chgData name="David Modrak" userId="a441ea41-a2b3-4239-bd2a-8abb7ef788d0" providerId="ADAL" clId="{8698EC01-CC0B-4DA2-8089-AEA7173C8398}" dt="2023-03-29T02:15:02.821" v="1035" actId="478"/>
          <ac:spMkLst>
            <pc:docMk/>
            <pc:sldMk cId="2107433664" sldId="2145707566"/>
            <ac:spMk id="1109" creationId="{61F3329E-59C6-1B84-436C-98CED724D93D}"/>
          </ac:spMkLst>
        </pc:spChg>
        <pc:spChg chg="del mod topLvl">
          <ac:chgData name="David Modrak" userId="a441ea41-a2b3-4239-bd2a-8abb7ef788d0" providerId="ADAL" clId="{8698EC01-CC0B-4DA2-8089-AEA7173C8398}" dt="2023-03-29T02:15:02.821" v="1035" actId="478"/>
          <ac:spMkLst>
            <pc:docMk/>
            <pc:sldMk cId="2107433664" sldId="2145707566"/>
            <ac:spMk id="1110" creationId="{6F7A9AC7-AFB9-62A4-DEA9-4E60EC56C31E}"/>
          </ac:spMkLst>
        </pc:spChg>
        <pc:spChg chg="del mod topLvl">
          <ac:chgData name="David Modrak" userId="a441ea41-a2b3-4239-bd2a-8abb7ef788d0" providerId="ADAL" clId="{8698EC01-CC0B-4DA2-8089-AEA7173C8398}" dt="2023-03-29T02:15:02.821" v="1035" actId="478"/>
          <ac:spMkLst>
            <pc:docMk/>
            <pc:sldMk cId="2107433664" sldId="2145707566"/>
            <ac:spMk id="1111" creationId="{7382AD8A-D2BF-694B-FC8A-CED9E6C7B755}"/>
          </ac:spMkLst>
        </pc:spChg>
        <pc:spChg chg="del mod topLvl">
          <ac:chgData name="David Modrak" userId="a441ea41-a2b3-4239-bd2a-8abb7ef788d0" providerId="ADAL" clId="{8698EC01-CC0B-4DA2-8089-AEA7173C8398}" dt="2023-03-29T02:15:02.821" v="1035" actId="478"/>
          <ac:spMkLst>
            <pc:docMk/>
            <pc:sldMk cId="2107433664" sldId="2145707566"/>
            <ac:spMk id="1112" creationId="{8718E1E7-347D-E2E4-F9F1-F94EB8B80CE2}"/>
          </ac:spMkLst>
        </pc:spChg>
        <pc:spChg chg="del mod topLvl">
          <ac:chgData name="David Modrak" userId="a441ea41-a2b3-4239-bd2a-8abb7ef788d0" providerId="ADAL" clId="{8698EC01-CC0B-4DA2-8089-AEA7173C8398}" dt="2023-03-29T02:15:02.821" v="1035" actId="478"/>
          <ac:spMkLst>
            <pc:docMk/>
            <pc:sldMk cId="2107433664" sldId="2145707566"/>
            <ac:spMk id="1113" creationId="{EA9E5DDB-3372-32F3-252E-A701CFE65064}"/>
          </ac:spMkLst>
        </pc:spChg>
        <pc:spChg chg="del mod topLvl">
          <ac:chgData name="David Modrak" userId="a441ea41-a2b3-4239-bd2a-8abb7ef788d0" providerId="ADAL" clId="{8698EC01-CC0B-4DA2-8089-AEA7173C8398}" dt="2023-03-29T02:15:02.821" v="1035" actId="478"/>
          <ac:spMkLst>
            <pc:docMk/>
            <pc:sldMk cId="2107433664" sldId="2145707566"/>
            <ac:spMk id="1114" creationId="{DA2EBA66-C6F8-4436-BB77-CFCBC5E91733}"/>
          </ac:spMkLst>
        </pc:spChg>
        <pc:spChg chg="del mod topLvl">
          <ac:chgData name="David Modrak" userId="a441ea41-a2b3-4239-bd2a-8abb7ef788d0" providerId="ADAL" clId="{8698EC01-CC0B-4DA2-8089-AEA7173C8398}" dt="2023-03-29T02:15:02.821" v="1035" actId="478"/>
          <ac:spMkLst>
            <pc:docMk/>
            <pc:sldMk cId="2107433664" sldId="2145707566"/>
            <ac:spMk id="1115" creationId="{53C0038C-A06B-DB92-E24A-C198A8065A9B}"/>
          </ac:spMkLst>
        </pc:spChg>
        <pc:spChg chg="del mod topLvl">
          <ac:chgData name="David Modrak" userId="a441ea41-a2b3-4239-bd2a-8abb7ef788d0" providerId="ADAL" clId="{8698EC01-CC0B-4DA2-8089-AEA7173C8398}" dt="2023-03-29T02:15:02.821" v="1035" actId="478"/>
          <ac:spMkLst>
            <pc:docMk/>
            <pc:sldMk cId="2107433664" sldId="2145707566"/>
            <ac:spMk id="1116" creationId="{D94E8297-25D6-C1FD-0605-37160501CE9C}"/>
          </ac:spMkLst>
        </pc:spChg>
        <pc:spChg chg="del mod topLvl">
          <ac:chgData name="David Modrak" userId="a441ea41-a2b3-4239-bd2a-8abb7ef788d0" providerId="ADAL" clId="{8698EC01-CC0B-4DA2-8089-AEA7173C8398}" dt="2023-03-29T02:15:02.821" v="1035" actId="478"/>
          <ac:spMkLst>
            <pc:docMk/>
            <pc:sldMk cId="2107433664" sldId="2145707566"/>
            <ac:spMk id="1117" creationId="{A1DAE737-A932-2608-21AC-B8669B13475C}"/>
          </ac:spMkLst>
        </pc:spChg>
        <pc:spChg chg="del mod topLvl">
          <ac:chgData name="David Modrak" userId="a441ea41-a2b3-4239-bd2a-8abb7ef788d0" providerId="ADAL" clId="{8698EC01-CC0B-4DA2-8089-AEA7173C8398}" dt="2023-03-29T02:15:02.821" v="1035" actId="478"/>
          <ac:spMkLst>
            <pc:docMk/>
            <pc:sldMk cId="2107433664" sldId="2145707566"/>
            <ac:spMk id="1118" creationId="{E7844305-7679-2D0C-35B8-AC03B13D7613}"/>
          </ac:spMkLst>
        </pc:spChg>
        <pc:spChg chg="del mod topLvl">
          <ac:chgData name="David Modrak" userId="a441ea41-a2b3-4239-bd2a-8abb7ef788d0" providerId="ADAL" clId="{8698EC01-CC0B-4DA2-8089-AEA7173C8398}" dt="2023-03-29T02:15:02.821" v="1035" actId="478"/>
          <ac:spMkLst>
            <pc:docMk/>
            <pc:sldMk cId="2107433664" sldId="2145707566"/>
            <ac:spMk id="1119" creationId="{1D667A06-958C-4856-AAE9-99374C048E5D}"/>
          </ac:spMkLst>
        </pc:spChg>
        <pc:spChg chg="del mod topLvl">
          <ac:chgData name="David Modrak" userId="a441ea41-a2b3-4239-bd2a-8abb7ef788d0" providerId="ADAL" clId="{8698EC01-CC0B-4DA2-8089-AEA7173C8398}" dt="2023-03-29T02:15:02.821" v="1035" actId="478"/>
          <ac:spMkLst>
            <pc:docMk/>
            <pc:sldMk cId="2107433664" sldId="2145707566"/>
            <ac:spMk id="1120" creationId="{958E2F48-54F4-1146-CAF1-3AD723D384DA}"/>
          </ac:spMkLst>
        </pc:spChg>
        <pc:spChg chg="del mod topLvl">
          <ac:chgData name="David Modrak" userId="a441ea41-a2b3-4239-bd2a-8abb7ef788d0" providerId="ADAL" clId="{8698EC01-CC0B-4DA2-8089-AEA7173C8398}" dt="2023-03-29T02:15:02.821" v="1035" actId="478"/>
          <ac:spMkLst>
            <pc:docMk/>
            <pc:sldMk cId="2107433664" sldId="2145707566"/>
            <ac:spMk id="1121" creationId="{2AC39B7D-7C5C-6401-2598-F9E79A76B27A}"/>
          </ac:spMkLst>
        </pc:spChg>
        <pc:spChg chg="del mod topLvl">
          <ac:chgData name="David Modrak" userId="a441ea41-a2b3-4239-bd2a-8abb7ef788d0" providerId="ADAL" clId="{8698EC01-CC0B-4DA2-8089-AEA7173C8398}" dt="2023-03-29T02:15:02.821" v="1035" actId="478"/>
          <ac:spMkLst>
            <pc:docMk/>
            <pc:sldMk cId="2107433664" sldId="2145707566"/>
            <ac:spMk id="1122" creationId="{F7903FD2-5814-8544-C4AA-C51757D89E62}"/>
          </ac:spMkLst>
        </pc:spChg>
        <pc:spChg chg="del mod topLvl">
          <ac:chgData name="David Modrak" userId="a441ea41-a2b3-4239-bd2a-8abb7ef788d0" providerId="ADAL" clId="{8698EC01-CC0B-4DA2-8089-AEA7173C8398}" dt="2023-03-29T02:15:02.821" v="1035" actId="478"/>
          <ac:spMkLst>
            <pc:docMk/>
            <pc:sldMk cId="2107433664" sldId="2145707566"/>
            <ac:spMk id="1123" creationId="{598CB300-9D98-6AA5-2132-8379F1805711}"/>
          </ac:spMkLst>
        </pc:spChg>
        <pc:spChg chg="del mod topLvl">
          <ac:chgData name="David Modrak" userId="a441ea41-a2b3-4239-bd2a-8abb7ef788d0" providerId="ADAL" clId="{8698EC01-CC0B-4DA2-8089-AEA7173C8398}" dt="2023-03-29T02:15:02.821" v="1035" actId="478"/>
          <ac:spMkLst>
            <pc:docMk/>
            <pc:sldMk cId="2107433664" sldId="2145707566"/>
            <ac:spMk id="1124" creationId="{27765813-44AE-5315-A752-4FDC7567E4CC}"/>
          </ac:spMkLst>
        </pc:spChg>
        <pc:spChg chg="del mod topLvl">
          <ac:chgData name="David Modrak" userId="a441ea41-a2b3-4239-bd2a-8abb7ef788d0" providerId="ADAL" clId="{8698EC01-CC0B-4DA2-8089-AEA7173C8398}" dt="2023-03-29T02:15:02.821" v="1035" actId="478"/>
          <ac:spMkLst>
            <pc:docMk/>
            <pc:sldMk cId="2107433664" sldId="2145707566"/>
            <ac:spMk id="1125" creationId="{37DB209D-8EF7-6787-E0D0-6A6F4BDFA902}"/>
          </ac:spMkLst>
        </pc:spChg>
        <pc:spChg chg="del mod topLvl">
          <ac:chgData name="David Modrak" userId="a441ea41-a2b3-4239-bd2a-8abb7ef788d0" providerId="ADAL" clId="{8698EC01-CC0B-4DA2-8089-AEA7173C8398}" dt="2023-03-29T02:15:02.821" v="1035" actId="478"/>
          <ac:spMkLst>
            <pc:docMk/>
            <pc:sldMk cId="2107433664" sldId="2145707566"/>
            <ac:spMk id="1126" creationId="{320BDBE9-6D88-331A-7686-6A5E170B9F80}"/>
          </ac:spMkLst>
        </pc:spChg>
        <pc:spChg chg="del mod topLvl">
          <ac:chgData name="David Modrak" userId="a441ea41-a2b3-4239-bd2a-8abb7ef788d0" providerId="ADAL" clId="{8698EC01-CC0B-4DA2-8089-AEA7173C8398}" dt="2023-03-29T02:15:02.821" v="1035" actId="478"/>
          <ac:spMkLst>
            <pc:docMk/>
            <pc:sldMk cId="2107433664" sldId="2145707566"/>
            <ac:spMk id="1127" creationId="{F7487A23-838A-EB45-D057-B86B23C6A3DE}"/>
          </ac:spMkLst>
        </pc:spChg>
        <pc:spChg chg="del mod topLvl">
          <ac:chgData name="David Modrak" userId="a441ea41-a2b3-4239-bd2a-8abb7ef788d0" providerId="ADAL" clId="{8698EC01-CC0B-4DA2-8089-AEA7173C8398}" dt="2023-03-29T02:15:02.821" v="1035" actId="478"/>
          <ac:spMkLst>
            <pc:docMk/>
            <pc:sldMk cId="2107433664" sldId="2145707566"/>
            <ac:spMk id="1128" creationId="{80E46E3F-7F74-F041-1007-62DDE56C9F0A}"/>
          </ac:spMkLst>
        </pc:spChg>
        <pc:spChg chg="del mod topLvl">
          <ac:chgData name="David Modrak" userId="a441ea41-a2b3-4239-bd2a-8abb7ef788d0" providerId="ADAL" clId="{8698EC01-CC0B-4DA2-8089-AEA7173C8398}" dt="2023-03-29T02:15:02.821" v="1035" actId="478"/>
          <ac:spMkLst>
            <pc:docMk/>
            <pc:sldMk cId="2107433664" sldId="2145707566"/>
            <ac:spMk id="1129" creationId="{36B46909-F4B8-22E4-2BC1-BBF4CE2F63FF}"/>
          </ac:spMkLst>
        </pc:spChg>
        <pc:spChg chg="del mod topLvl">
          <ac:chgData name="David Modrak" userId="a441ea41-a2b3-4239-bd2a-8abb7ef788d0" providerId="ADAL" clId="{8698EC01-CC0B-4DA2-8089-AEA7173C8398}" dt="2023-03-29T02:15:02.821" v="1035" actId="478"/>
          <ac:spMkLst>
            <pc:docMk/>
            <pc:sldMk cId="2107433664" sldId="2145707566"/>
            <ac:spMk id="1130" creationId="{9F1D6032-1B6D-A660-FC26-DC0262DD501B}"/>
          </ac:spMkLst>
        </pc:spChg>
        <pc:spChg chg="del mod topLvl">
          <ac:chgData name="David Modrak" userId="a441ea41-a2b3-4239-bd2a-8abb7ef788d0" providerId="ADAL" clId="{8698EC01-CC0B-4DA2-8089-AEA7173C8398}" dt="2023-03-29T02:15:02.821" v="1035" actId="478"/>
          <ac:spMkLst>
            <pc:docMk/>
            <pc:sldMk cId="2107433664" sldId="2145707566"/>
            <ac:spMk id="1131" creationId="{BFB2C865-4CCB-FEFE-6D7C-9C491FA151AF}"/>
          </ac:spMkLst>
        </pc:spChg>
        <pc:spChg chg="del mod topLvl">
          <ac:chgData name="David Modrak" userId="a441ea41-a2b3-4239-bd2a-8abb7ef788d0" providerId="ADAL" clId="{8698EC01-CC0B-4DA2-8089-AEA7173C8398}" dt="2023-03-29T02:15:02.821" v="1035" actId="478"/>
          <ac:spMkLst>
            <pc:docMk/>
            <pc:sldMk cId="2107433664" sldId="2145707566"/>
            <ac:spMk id="1132" creationId="{085A207A-207F-21A0-1D75-192DA6B601C1}"/>
          </ac:spMkLst>
        </pc:spChg>
        <pc:spChg chg="del mod topLvl">
          <ac:chgData name="David Modrak" userId="a441ea41-a2b3-4239-bd2a-8abb7ef788d0" providerId="ADAL" clId="{8698EC01-CC0B-4DA2-8089-AEA7173C8398}" dt="2023-03-29T02:15:02.821" v="1035" actId="478"/>
          <ac:spMkLst>
            <pc:docMk/>
            <pc:sldMk cId="2107433664" sldId="2145707566"/>
            <ac:spMk id="1133" creationId="{541D1023-60EC-4ED8-E8FE-A6D73B9DB31A}"/>
          </ac:spMkLst>
        </pc:spChg>
        <pc:spChg chg="del mod topLvl">
          <ac:chgData name="David Modrak" userId="a441ea41-a2b3-4239-bd2a-8abb7ef788d0" providerId="ADAL" clId="{8698EC01-CC0B-4DA2-8089-AEA7173C8398}" dt="2023-03-29T02:15:02.821" v="1035" actId="478"/>
          <ac:spMkLst>
            <pc:docMk/>
            <pc:sldMk cId="2107433664" sldId="2145707566"/>
            <ac:spMk id="1134" creationId="{81F9C5F2-8B74-4B7A-15EE-427F3EEFCAC0}"/>
          </ac:spMkLst>
        </pc:spChg>
        <pc:spChg chg="del mod topLvl">
          <ac:chgData name="David Modrak" userId="a441ea41-a2b3-4239-bd2a-8abb7ef788d0" providerId="ADAL" clId="{8698EC01-CC0B-4DA2-8089-AEA7173C8398}" dt="2023-03-29T02:15:02.821" v="1035" actId="478"/>
          <ac:spMkLst>
            <pc:docMk/>
            <pc:sldMk cId="2107433664" sldId="2145707566"/>
            <ac:spMk id="1135" creationId="{A2934787-8DA5-D7FC-F6B4-42826910170C}"/>
          </ac:spMkLst>
        </pc:spChg>
        <pc:spChg chg="del mod topLvl">
          <ac:chgData name="David Modrak" userId="a441ea41-a2b3-4239-bd2a-8abb7ef788d0" providerId="ADAL" clId="{8698EC01-CC0B-4DA2-8089-AEA7173C8398}" dt="2023-03-29T02:15:02.821" v="1035" actId="478"/>
          <ac:spMkLst>
            <pc:docMk/>
            <pc:sldMk cId="2107433664" sldId="2145707566"/>
            <ac:spMk id="1136" creationId="{B367DC52-B0B1-18F1-4F18-E8FDA3D5064C}"/>
          </ac:spMkLst>
        </pc:spChg>
        <pc:spChg chg="del mod topLvl">
          <ac:chgData name="David Modrak" userId="a441ea41-a2b3-4239-bd2a-8abb7ef788d0" providerId="ADAL" clId="{8698EC01-CC0B-4DA2-8089-AEA7173C8398}" dt="2023-03-29T02:15:02.821" v="1035" actId="478"/>
          <ac:spMkLst>
            <pc:docMk/>
            <pc:sldMk cId="2107433664" sldId="2145707566"/>
            <ac:spMk id="1137" creationId="{20A7F09D-83BE-0F17-C52F-DE012916C47E}"/>
          </ac:spMkLst>
        </pc:spChg>
        <pc:spChg chg="del mod topLvl">
          <ac:chgData name="David Modrak" userId="a441ea41-a2b3-4239-bd2a-8abb7ef788d0" providerId="ADAL" clId="{8698EC01-CC0B-4DA2-8089-AEA7173C8398}" dt="2023-03-29T02:15:02.821" v="1035" actId="478"/>
          <ac:spMkLst>
            <pc:docMk/>
            <pc:sldMk cId="2107433664" sldId="2145707566"/>
            <ac:spMk id="1138" creationId="{2E8A20E4-D708-7B44-71E1-7DC6B5AC93B0}"/>
          </ac:spMkLst>
        </pc:spChg>
        <pc:spChg chg="del mod topLvl">
          <ac:chgData name="David Modrak" userId="a441ea41-a2b3-4239-bd2a-8abb7ef788d0" providerId="ADAL" clId="{8698EC01-CC0B-4DA2-8089-AEA7173C8398}" dt="2023-03-29T02:15:02.821" v="1035" actId="478"/>
          <ac:spMkLst>
            <pc:docMk/>
            <pc:sldMk cId="2107433664" sldId="2145707566"/>
            <ac:spMk id="1139" creationId="{2E22BAD2-B4CC-CCB4-8228-CEBE87272FB7}"/>
          </ac:spMkLst>
        </pc:spChg>
        <pc:spChg chg="del mod topLvl">
          <ac:chgData name="David Modrak" userId="a441ea41-a2b3-4239-bd2a-8abb7ef788d0" providerId="ADAL" clId="{8698EC01-CC0B-4DA2-8089-AEA7173C8398}" dt="2023-03-29T02:15:02.821" v="1035" actId="478"/>
          <ac:spMkLst>
            <pc:docMk/>
            <pc:sldMk cId="2107433664" sldId="2145707566"/>
            <ac:spMk id="1140" creationId="{BAD9EA74-1520-10D8-A3FE-1317EE4CD518}"/>
          </ac:spMkLst>
        </pc:spChg>
        <pc:spChg chg="del mod topLvl">
          <ac:chgData name="David Modrak" userId="a441ea41-a2b3-4239-bd2a-8abb7ef788d0" providerId="ADAL" clId="{8698EC01-CC0B-4DA2-8089-AEA7173C8398}" dt="2023-03-29T02:15:02.821" v="1035" actId="478"/>
          <ac:spMkLst>
            <pc:docMk/>
            <pc:sldMk cId="2107433664" sldId="2145707566"/>
            <ac:spMk id="1141" creationId="{04D54DC1-D5C3-3C8C-BCFF-D610DBA8CA21}"/>
          </ac:spMkLst>
        </pc:spChg>
        <pc:spChg chg="del mod topLvl">
          <ac:chgData name="David Modrak" userId="a441ea41-a2b3-4239-bd2a-8abb7ef788d0" providerId="ADAL" clId="{8698EC01-CC0B-4DA2-8089-AEA7173C8398}" dt="2023-03-29T02:15:02.821" v="1035" actId="478"/>
          <ac:spMkLst>
            <pc:docMk/>
            <pc:sldMk cId="2107433664" sldId="2145707566"/>
            <ac:spMk id="1142" creationId="{9AF67078-B9F7-0D8E-4E48-907138E3C9A6}"/>
          </ac:spMkLst>
        </pc:spChg>
        <pc:spChg chg="del mod topLvl">
          <ac:chgData name="David Modrak" userId="a441ea41-a2b3-4239-bd2a-8abb7ef788d0" providerId="ADAL" clId="{8698EC01-CC0B-4DA2-8089-AEA7173C8398}" dt="2023-03-29T02:15:02.821" v="1035" actId="478"/>
          <ac:spMkLst>
            <pc:docMk/>
            <pc:sldMk cId="2107433664" sldId="2145707566"/>
            <ac:spMk id="1143" creationId="{BEF994DF-3453-8317-353D-1A3F0583856F}"/>
          </ac:spMkLst>
        </pc:spChg>
        <pc:spChg chg="del mod topLvl">
          <ac:chgData name="David Modrak" userId="a441ea41-a2b3-4239-bd2a-8abb7ef788d0" providerId="ADAL" clId="{8698EC01-CC0B-4DA2-8089-AEA7173C8398}" dt="2023-03-29T02:15:02.821" v="1035" actId="478"/>
          <ac:spMkLst>
            <pc:docMk/>
            <pc:sldMk cId="2107433664" sldId="2145707566"/>
            <ac:spMk id="1144" creationId="{6E3EBED9-EDBB-1ECE-2F49-5245A6C6A9CF}"/>
          </ac:spMkLst>
        </pc:spChg>
        <pc:spChg chg="del mod topLvl">
          <ac:chgData name="David Modrak" userId="a441ea41-a2b3-4239-bd2a-8abb7ef788d0" providerId="ADAL" clId="{8698EC01-CC0B-4DA2-8089-AEA7173C8398}" dt="2023-03-29T02:15:02.821" v="1035" actId="478"/>
          <ac:spMkLst>
            <pc:docMk/>
            <pc:sldMk cId="2107433664" sldId="2145707566"/>
            <ac:spMk id="1145" creationId="{63C604FE-4C37-D9F4-46F9-18ED75C8C0EE}"/>
          </ac:spMkLst>
        </pc:spChg>
        <pc:spChg chg="del mod topLvl">
          <ac:chgData name="David Modrak" userId="a441ea41-a2b3-4239-bd2a-8abb7ef788d0" providerId="ADAL" clId="{8698EC01-CC0B-4DA2-8089-AEA7173C8398}" dt="2023-03-29T02:15:02.821" v="1035" actId="478"/>
          <ac:spMkLst>
            <pc:docMk/>
            <pc:sldMk cId="2107433664" sldId="2145707566"/>
            <ac:spMk id="1146" creationId="{0C7B1DB7-E838-BBD3-4F07-D6639A0ED311}"/>
          </ac:spMkLst>
        </pc:spChg>
        <pc:spChg chg="del mod topLvl">
          <ac:chgData name="David Modrak" userId="a441ea41-a2b3-4239-bd2a-8abb7ef788d0" providerId="ADAL" clId="{8698EC01-CC0B-4DA2-8089-AEA7173C8398}" dt="2023-03-29T02:15:02.821" v="1035" actId="478"/>
          <ac:spMkLst>
            <pc:docMk/>
            <pc:sldMk cId="2107433664" sldId="2145707566"/>
            <ac:spMk id="1147" creationId="{5910EE4B-93CE-AA5B-72AA-3B9B6D53D1B6}"/>
          </ac:spMkLst>
        </pc:spChg>
        <pc:spChg chg="del mod topLvl">
          <ac:chgData name="David Modrak" userId="a441ea41-a2b3-4239-bd2a-8abb7ef788d0" providerId="ADAL" clId="{8698EC01-CC0B-4DA2-8089-AEA7173C8398}" dt="2023-03-29T02:15:02.821" v="1035" actId="478"/>
          <ac:spMkLst>
            <pc:docMk/>
            <pc:sldMk cId="2107433664" sldId="2145707566"/>
            <ac:spMk id="1148" creationId="{18D476D6-AD47-C6AB-5C4D-2BB26F07DC2E}"/>
          </ac:spMkLst>
        </pc:spChg>
        <pc:spChg chg="del mod topLvl">
          <ac:chgData name="David Modrak" userId="a441ea41-a2b3-4239-bd2a-8abb7ef788d0" providerId="ADAL" clId="{8698EC01-CC0B-4DA2-8089-AEA7173C8398}" dt="2023-03-29T02:15:02.821" v="1035" actId="478"/>
          <ac:spMkLst>
            <pc:docMk/>
            <pc:sldMk cId="2107433664" sldId="2145707566"/>
            <ac:spMk id="1149" creationId="{793D41ED-DEE4-EF31-41BC-CF93163F595E}"/>
          </ac:spMkLst>
        </pc:spChg>
        <pc:spChg chg="del mod topLvl">
          <ac:chgData name="David Modrak" userId="a441ea41-a2b3-4239-bd2a-8abb7ef788d0" providerId="ADAL" clId="{8698EC01-CC0B-4DA2-8089-AEA7173C8398}" dt="2023-03-29T02:15:02.821" v="1035" actId="478"/>
          <ac:spMkLst>
            <pc:docMk/>
            <pc:sldMk cId="2107433664" sldId="2145707566"/>
            <ac:spMk id="1150" creationId="{C50CC47B-5DBC-B83D-FA56-7433024F87CF}"/>
          </ac:spMkLst>
        </pc:spChg>
        <pc:spChg chg="del mod topLvl">
          <ac:chgData name="David Modrak" userId="a441ea41-a2b3-4239-bd2a-8abb7ef788d0" providerId="ADAL" clId="{8698EC01-CC0B-4DA2-8089-AEA7173C8398}" dt="2023-03-29T02:15:02.821" v="1035" actId="478"/>
          <ac:spMkLst>
            <pc:docMk/>
            <pc:sldMk cId="2107433664" sldId="2145707566"/>
            <ac:spMk id="1151" creationId="{4899FCD3-6979-2DB0-2ED7-C173D4FFB937}"/>
          </ac:spMkLst>
        </pc:spChg>
        <pc:spChg chg="del mod topLvl">
          <ac:chgData name="David Modrak" userId="a441ea41-a2b3-4239-bd2a-8abb7ef788d0" providerId="ADAL" clId="{8698EC01-CC0B-4DA2-8089-AEA7173C8398}" dt="2023-03-29T02:15:02.821" v="1035" actId="478"/>
          <ac:spMkLst>
            <pc:docMk/>
            <pc:sldMk cId="2107433664" sldId="2145707566"/>
            <ac:spMk id="1152" creationId="{B1D738F8-1CB2-427B-A963-834CDDF100D9}"/>
          </ac:spMkLst>
        </pc:spChg>
        <pc:spChg chg="del mod topLvl">
          <ac:chgData name="David Modrak" userId="a441ea41-a2b3-4239-bd2a-8abb7ef788d0" providerId="ADAL" clId="{8698EC01-CC0B-4DA2-8089-AEA7173C8398}" dt="2023-03-29T02:15:02.821" v="1035" actId="478"/>
          <ac:spMkLst>
            <pc:docMk/>
            <pc:sldMk cId="2107433664" sldId="2145707566"/>
            <ac:spMk id="1153" creationId="{9D3AF4D1-527F-0491-0715-26396E9845BF}"/>
          </ac:spMkLst>
        </pc:spChg>
        <pc:spChg chg="del mod topLvl">
          <ac:chgData name="David Modrak" userId="a441ea41-a2b3-4239-bd2a-8abb7ef788d0" providerId="ADAL" clId="{8698EC01-CC0B-4DA2-8089-AEA7173C8398}" dt="2023-03-29T02:15:02.821" v="1035" actId="478"/>
          <ac:spMkLst>
            <pc:docMk/>
            <pc:sldMk cId="2107433664" sldId="2145707566"/>
            <ac:spMk id="1154" creationId="{9A2AC15A-D3A6-4D30-2B1B-84207CAD1155}"/>
          </ac:spMkLst>
        </pc:spChg>
        <pc:spChg chg="del mod topLvl">
          <ac:chgData name="David Modrak" userId="a441ea41-a2b3-4239-bd2a-8abb7ef788d0" providerId="ADAL" clId="{8698EC01-CC0B-4DA2-8089-AEA7173C8398}" dt="2023-03-29T02:15:02.821" v="1035" actId="478"/>
          <ac:spMkLst>
            <pc:docMk/>
            <pc:sldMk cId="2107433664" sldId="2145707566"/>
            <ac:spMk id="1155" creationId="{F9711E4D-8445-DDD6-1EEE-9CAAFDC9EB06}"/>
          </ac:spMkLst>
        </pc:spChg>
        <pc:spChg chg="del mod topLvl">
          <ac:chgData name="David Modrak" userId="a441ea41-a2b3-4239-bd2a-8abb7ef788d0" providerId="ADAL" clId="{8698EC01-CC0B-4DA2-8089-AEA7173C8398}" dt="2023-03-29T02:15:02.821" v="1035" actId="478"/>
          <ac:spMkLst>
            <pc:docMk/>
            <pc:sldMk cId="2107433664" sldId="2145707566"/>
            <ac:spMk id="1156" creationId="{631EE753-A84A-C4E2-A8B4-B6CD3A0D8BE1}"/>
          </ac:spMkLst>
        </pc:spChg>
        <pc:spChg chg="del mod topLvl">
          <ac:chgData name="David Modrak" userId="a441ea41-a2b3-4239-bd2a-8abb7ef788d0" providerId="ADAL" clId="{8698EC01-CC0B-4DA2-8089-AEA7173C8398}" dt="2023-03-29T02:15:02.821" v="1035" actId="478"/>
          <ac:spMkLst>
            <pc:docMk/>
            <pc:sldMk cId="2107433664" sldId="2145707566"/>
            <ac:spMk id="1157" creationId="{270D3D29-C422-FED9-183E-5B187F0429CE}"/>
          </ac:spMkLst>
        </pc:spChg>
        <pc:spChg chg="del mod topLvl">
          <ac:chgData name="David Modrak" userId="a441ea41-a2b3-4239-bd2a-8abb7ef788d0" providerId="ADAL" clId="{8698EC01-CC0B-4DA2-8089-AEA7173C8398}" dt="2023-03-29T02:15:02.821" v="1035" actId="478"/>
          <ac:spMkLst>
            <pc:docMk/>
            <pc:sldMk cId="2107433664" sldId="2145707566"/>
            <ac:spMk id="1158" creationId="{209DC290-7C67-0011-F2F4-A15657D0D891}"/>
          </ac:spMkLst>
        </pc:spChg>
        <pc:spChg chg="del mod topLvl">
          <ac:chgData name="David Modrak" userId="a441ea41-a2b3-4239-bd2a-8abb7ef788d0" providerId="ADAL" clId="{8698EC01-CC0B-4DA2-8089-AEA7173C8398}" dt="2023-03-29T02:15:02.821" v="1035" actId="478"/>
          <ac:spMkLst>
            <pc:docMk/>
            <pc:sldMk cId="2107433664" sldId="2145707566"/>
            <ac:spMk id="1159" creationId="{BF797400-14C1-E58C-6994-052AB60F25DB}"/>
          </ac:spMkLst>
        </pc:spChg>
        <pc:spChg chg="del mod topLvl">
          <ac:chgData name="David Modrak" userId="a441ea41-a2b3-4239-bd2a-8abb7ef788d0" providerId="ADAL" clId="{8698EC01-CC0B-4DA2-8089-AEA7173C8398}" dt="2023-03-29T02:15:02.821" v="1035" actId="478"/>
          <ac:spMkLst>
            <pc:docMk/>
            <pc:sldMk cId="2107433664" sldId="2145707566"/>
            <ac:spMk id="1160" creationId="{93E6FE30-3891-3309-2E68-1DBA8F81E42F}"/>
          </ac:spMkLst>
        </pc:spChg>
        <pc:spChg chg="del mod topLvl">
          <ac:chgData name="David Modrak" userId="a441ea41-a2b3-4239-bd2a-8abb7ef788d0" providerId="ADAL" clId="{8698EC01-CC0B-4DA2-8089-AEA7173C8398}" dt="2023-03-29T02:15:02.821" v="1035" actId="478"/>
          <ac:spMkLst>
            <pc:docMk/>
            <pc:sldMk cId="2107433664" sldId="2145707566"/>
            <ac:spMk id="1162" creationId="{AD8309F1-8BE7-93B2-F55D-06418968B76B}"/>
          </ac:spMkLst>
        </pc:spChg>
        <pc:spChg chg="del mod topLvl">
          <ac:chgData name="David Modrak" userId="a441ea41-a2b3-4239-bd2a-8abb7ef788d0" providerId="ADAL" clId="{8698EC01-CC0B-4DA2-8089-AEA7173C8398}" dt="2023-03-29T02:15:02.821" v="1035" actId="478"/>
          <ac:spMkLst>
            <pc:docMk/>
            <pc:sldMk cId="2107433664" sldId="2145707566"/>
            <ac:spMk id="1163" creationId="{19A0AE3A-16DA-A96A-7469-757B4AF55590}"/>
          </ac:spMkLst>
        </pc:spChg>
        <pc:spChg chg="del mod topLvl">
          <ac:chgData name="David Modrak" userId="a441ea41-a2b3-4239-bd2a-8abb7ef788d0" providerId="ADAL" clId="{8698EC01-CC0B-4DA2-8089-AEA7173C8398}" dt="2023-03-29T02:15:02.821" v="1035" actId="478"/>
          <ac:spMkLst>
            <pc:docMk/>
            <pc:sldMk cId="2107433664" sldId="2145707566"/>
            <ac:spMk id="1164" creationId="{5675F50B-8CD6-2C9E-CB75-8574B9DE0B25}"/>
          </ac:spMkLst>
        </pc:spChg>
        <pc:spChg chg="del mod topLvl">
          <ac:chgData name="David Modrak" userId="a441ea41-a2b3-4239-bd2a-8abb7ef788d0" providerId="ADAL" clId="{8698EC01-CC0B-4DA2-8089-AEA7173C8398}" dt="2023-03-29T02:15:02.821" v="1035" actId="478"/>
          <ac:spMkLst>
            <pc:docMk/>
            <pc:sldMk cId="2107433664" sldId="2145707566"/>
            <ac:spMk id="1165" creationId="{C7A37CF2-9D88-1439-22BF-F1374C654729}"/>
          </ac:spMkLst>
        </pc:spChg>
        <pc:spChg chg="del mod topLvl">
          <ac:chgData name="David Modrak" userId="a441ea41-a2b3-4239-bd2a-8abb7ef788d0" providerId="ADAL" clId="{8698EC01-CC0B-4DA2-8089-AEA7173C8398}" dt="2023-03-29T02:15:02.821" v="1035" actId="478"/>
          <ac:spMkLst>
            <pc:docMk/>
            <pc:sldMk cId="2107433664" sldId="2145707566"/>
            <ac:spMk id="1166" creationId="{DC19D7A8-D1FF-0457-BA76-7D7280753951}"/>
          </ac:spMkLst>
        </pc:spChg>
        <pc:spChg chg="del mod topLvl">
          <ac:chgData name="David Modrak" userId="a441ea41-a2b3-4239-bd2a-8abb7ef788d0" providerId="ADAL" clId="{8698EC01-CC0B-4DA2-8089-AEA7173C8398}" dt="2023-03-29T02:15:02.821" v="1035" actId="478"/>
          <ac:spMkLst>
            <pc:docMk/>
            <pc:sldMk cId="2107433664" sldId="2145707566"/>
            <ac:spMk id="1167" creationId="{95F27C94-C6C0-566A-0AE7-327BB88D57ED}"/>
          </ac:spMkLst>
        </pc:spChg>
        <pc:spChg chg="del mod topLvl">
          <ac:chgData name="David Modrak" userId="a441ea41-a2b3-4239-bd2a-8abb7ef788d0" providerId="ADAL" clId="{8698EC01-CC0B-4DA2-8089-AEA7173C8398}" dt="2023-03-29T02:15:02.821" v="1035" actId="478"/>
          <ac:spMkLst>
            <pc:docMk/>
            <pc:sldMk cId="2107433664" sldId="2145707566"/>
            <ac:spMk id="1168" creationId="{EA885708-FFAD-E637-E154-075E91284CC7}"/>
          </ac:spMkLst>
        </pc:spChg>
        <pc:spChg chg="del mod topLvl">
          <ac:chgData name="David Modrak" userId="a441ea41-a2b3-4239-bd2a-8abb7ef788d0" providerId="ADAL" clId="{8698EC01-CC0B-4DA2-8089-AEA7173C8398}" dt="2023-03-29T02:15:02.821" v="1035" actId="478"/>
          <ac:spMkLst>
            <pc:docMk/>
            <pc:sldMk cId="2107433664" sldId="2145707566"/>
            <ac:spMk id="1169" creationId="{C215CDE2-2AB6-0741-DE55-D4093347BCDA}"/>
          </ac:spMkLst>
        </pc:spChg>
        <pc:spChg chg="del mod topLvl">
          <ac:chgData name="David Modrak" userId="a441ea41-a2b3-4239-bd2a-8abb7ef788d0" providerId="ADAL" clId="{8698EC01-CC0B-4DA2-8089-AEA7173C8398}" dt="2023-03-29T02:15:02.821" v="1035" actId="478"/>
          <ac:spMkLst>
            <pc:docMk/>
            <pc:sldMk cId="2107433664" sldId="2145707566"/>
            <ac:spMk id="1170" creationId="{2B5C9770-A104-F221-A63D-372FBAA49766}"/>
          </ac:spMkLst>
        </pc:spChg>
        <pc:spChg chg="del mod topLvl">
          <ac:chgData name="David Modrak" userId="a441ea41-a2b3-4239-bd2a-8abb7ef788d0" providerId="ADAL" clId="{8698EC01-CC0B-4DA2-8089-AEA7173C8398}" dt="2023-03-29T02:15:02.821" v="1035" actId="478"/>
          <ac:spMkLst>
            <pc:docMk/>
            <pc:sldMk cId="2107433664" sldId="2145707566"/>
            <ac:spMk id="1171" creationId="{9172A82D-F0DF-ADD1-08B1-06ACA3B6870C}"/>
          </ac:spMkLst>
        </pc:spChg>
        <pc:spChg chg="del mod topLvl">
          <ac:chgData name="David Modrak" userId="a441ea41-a2b3-4239-bd2a-8abb7ef788d0" providerId="ADAL" clId="{8698EC01-CC0B-4DA2-8089-AEA7173C8398}" dt="2023-03-29T02:15:02.821" v="1035" actId="478"/>
          <ac:spMkLst>
            <pc:docMk/>
            <pc:sldMk cId="2107433664" sldId="2145707566"/>
            <ac:spMk id="1172" creationId="{EBCB3B1E-15BF-CC69-2033-9992E4E687F4}"/>
          </ac:spMkLst>
        </pc:spChg>
        <pc:spChg chg="del mod topLvl">
          <ac:chgData name="David Modrak" userId="a441ea41-a2b3-4239-bd2a-8abb7ef788d0" providerId="ADAL" clId="{8698EC01-CC0B-4DA2-8089-AEA7173C8398}" dt="2023-03-29T02:15:02.821" v="1035" actId="478"/>
          <ac:spMkLst>
            <pc:docMk/>
            <pc:sldMk cId="2107433664" sldId="2145707566"/>
            <ac:spMk id="1173" creationId="{07284A8B-0035-957D-5AB8-1DC7DB48D8E9}"/>
          </ac:spMkLst>
        </pc:spChg>
        <pc:spChg chg="del mod topLvl">
          <ac:chgData name="David Modrak" userId="a441ea41-a2b3-4239-bd2a-8abb7ef788d0" providerId="ADAL" clId="{8698EC01-CC0B-4DA2-8089-AEA7173C8398}" dt="2023-03-29T02:15:02.821" v="1035" actId="478"/>
          <ac:spMkLst>
            <pc:docMk/>
            <pc:sldMk cId="2107433664" sldId="2145707566"/>
            <ac:spMk id="1174" creationId="{E0C187A9-F25F-4D66-35D5-2264FBDFF5E5}"/>
          </ac:spMkLst>
        </pc:spChg>
        <pc:spChg chg="del mod topLvl">
          <ac:chgData name="David Modrak" userId="a441ea41-a2b3-4239-bd2a-8abb7ef788d0" providerId="ADAL" clId="{8698EC01-CC0B-4DA2-8089-AEA7173C8398}" dt="2023-03-29T02:15:02.821" v="1035" actId="478"/>
          <ac:spMkLst>
            <pc:docMk/>
            <pc:sldMk cId="2107433664" sldId="2145707566"/>
            <ac:spMk id="1175" creationId="{4C2F57F8-7D44-B3D0-754D-6BE2EB016003}"/>
          </ac:spMkLst>
        </pc:spChg>
        <pc:spChg chg="del mod topLvl">
          <ac:chgData name="David Modrak" userId="a441ea41-a2b3-4239-bd2a-8abb7ef788d0" providerId="ADAL" clId="{8698EC01-CC0B-4DA2-8089-AEA7173C8398}" dt="2023-03-29T02:15:02.821" v="1035" actId="478"/>
          <ac:spMkLst>
            <pc:docMk/>
            <pc:sldMk cId="2107433664" sldId="2145707566"/>
            <ac:spMk id="1176" creationId="{955CBC54-076C-3737-0DA0-E9010413C11F}"/>
          </ac:spMkLst>
        </pc:spChg>
        <pc:spChg chg="del mod topLvl">
          <ac:chgData name="David Modrak" userId="a441ea41-a2b3-4239-bd2a-8abb7ef788d0" providerId="ADAL" clId="{8698EC01-CC0B-4DA2-8089-AEA7173C8398}" dt="2023-03-29T02:15:02.821" v="1035" actId="478"/>
          <ac:spMkLst>
            <pc:docMk/>
            <pc:sldMk cId="2107433664" sldId="2145707566"/>
            <ac:spMk id="1177" creationId="{ED4485BD-2E80-5987-4486-2DE0FC63D6F0}"/>
          </ac:spMkLst>
        </pc:spChg>
        <pc:spChg chg="del mod topLvl">
          <ac:chgData name="David Modrak" userId="a441ea41-a2b3-4239-bd2a-8abb7ef788d0" providerId="ADAL" clId="{8698EC01-CC0B-4DA2-8089-AEA7173C8398}" dt="2023-03-29T02:15:02.821" v="1035" actId="478"/>
          <ac:spMkLst>
            <pc:docMk/>
            <pc:sldMk cId="2107433664" sldId="2145707566"/>
            <ac:spMk id="1178" creationId="{D1BEA3BB-DDC0-7818-7AD6-1E7BF4ABFF91}"/>
          </ac:spMkLst>
        </pc:spChg>
        <pc:spChg chg="del mod topLvl">
          <ac:chgData name="David Modrak" userId="a441ea41-a2b3-4239-bd2a-8abb7ef788d0" providerId="ADAL" clId="{8698EC01-CC0B-4DA2-8089-AEA7173C8398}" dt="2023-03-29T02:15:02.821" v="1035" actId="478"/>
          <ac:spMkLst>
            <pc:docMk/>
            <pc:sldMk cId="2107433664" sldId="2145707566"/>
            <ac:spMk id="1179" creationId="{42A995E6-32FC-C092-6C09-209CC5584869}"/>
          </ac:spMkLst>
        </pc:spChg>
        <pc:spChg chg="del mod topLvl">
          <ac:chgData name="David Modrak" userId="a441ea41-a2b3-4239-bd2a-8abb7ef788d0" providerId="ADAL" clId="{8698EC01-CC0B-4DA2-8089-AEA7173C8398}" dt="2023-03-29T02:15:02.821" v="1035" actId="478"/>
          <ac:spMkLst>
            <pc:docMk/>
            <pc:sldMk cId="2107433664" sldId="2145707566"/>
            <ac:spMk id="1180" creationId="{D681B273-55B7-8411-AC82-7CD6366D3283}"/>
          </ac:spMkLst>
        </pc:spChg>
        <pc:spChg chg="del mod topLvl">
          <ac:chgData name="David Modrak" userId="a441ea41-a2b3-4239-bd2a-8abb7ef788d0" providerId="ADAL" clId="{8698EC01-CC0B-4DA2-8089-AEA7173C8398}" dt="2023-03-29T02:15:02.821" v="1035" actId="478"/>
          <ac:spMkLst>
            <pc:docMk/>
            <pc:sldMk cId="2107433664" sldId="2145707566"/>
            <ac:spMk id="1181" creationId="{2171847D-394E-9090-8DD5-25C0F4FFC4E4}"/>
          </ac:spMkLst>
        </pc:spChg>
        <pc:spChg chg="del mod topLvl">
          <ac:chgData name="David Modrak" userId="a441ea41-a2b3-4239-bd2a-8abb7ef788d0" providerId="ADAL" clId="{8698EC01-CC0B-4DA2-8089-AEA7173C8398}" dt="2023-03-29T02:15:02.821" v="1035" actId="478"/>
          <ac:spMkLst>
            <pc:docMk/>
            <pc:sldMk cId="2107433664" sldId="2145707566"/>
            <ac:spMk id="1182" creationId="{8F938AAF-4661-BB30-2E58-88E654E83F48}"/>
          </ac:spMkLst>
        </pc:spChg>
        <pc:spChg chg="del mod topLvl">
          <ac:chgData name="David Modrak" userId="a441ea41-a2b3-4239-bd2a-8abb7ef788d0" providerId="ADAL" clId="{8698EC01-CC0B-4DA2-8089-AEA7173C8398}" dt="2023-03-29T02:15:02.821" v="1035" actId="478"/>
          <ac:spMkLst>
            <pc:docMk/>
            <pc:sldMk cId="2107433664" sldId="2145707566"/>
            <ac:spMk id="1183" creationId="{E7BFF239-9AAE-7FD0-90EB-A54E2DCBA3F8}"/>
          </ac:spMkLst>
        </pc:spChg>
        <pc:spChg chg="del mod topLvl">
          <ac:chgData name="David Modrak" userId="a441ea41-a2b3-4239-bd2a-8abb7ef788d0" providerId="ADAL" clId="{8698EC01-CC0B-4DA2-8089-AEA7173C8398}" dt="2023-03-29T02:15:02.821" v="1035" actId="478"/>
          <ac:spMkLst>
            <pc:docMk/>
            <pc:sldMk cId="2107433664" sldId="2145707566"/>
            <ac:spMk id="1184" creationId="{97059626-DD30-D1D7-E128-9CB0CCC11057}"/>
          </ac:spMkLst>
        </pc:spChg>
        <pc:spChg chg="del mod topLvl">
          <ac:chgData name="David Modrak" userId="a441ea41-a2b3-4239-bd2a-8abb7ef788d0" providerId="ADAL" clId="{8698EC01-CC0B-4DA2-8089-AEA7173C8398}" dt="2023-03-29T02:15:02.821" v="1035" actId="478"/>
          <ac:spMkLst>
            <pc:docMk/>
            <pc:sldMk cId="2107433664" sldId="2145707566"/>
            <ac:spMk id="1185" creationId="{E2EB0DB5-5C37-D661-4342-93995F12858F}"/>
          </ac:spMkLst>
        </pc:spChg>
        <pc:spChg chg="del mod topLvl">
          <ac:chgData name="David Modrak" userId="a441ea41-a2b3-4239-bd2a-8abb7ef788d0" providerId="ADAL" clId="{8698EC01-CC0B-4DA2-8089-AEA7173C8398}" dt="2023-03-29T02:15:02.821" v="1035" actId="478"/>
          <ac:spMkLst>
            <pc:docMk/>
            <pc:sldMk cId="2107433664" sldId="2145707566"/>
            <ac:spMk id="1186" creationId="{558122A7-0D78-1CBD-7220-3B461E9D52A9}"/>
          </ac:spMkLst>
        </pc:spChg>
        <pc:spChg chg="del mod topLvl">
          <ac:chgData name="David Modrak" userId="a441ea41-a2b3-4239-bd2a-8abb7ef788d0" providerId="ADAL" clId="{8698EC01-CC0B-4DA2-8089-AEA7173C8398}" dt="2023-03-29T02:15:02.821" v="1035" actId="478"/>
          <ac:spMkLst>
            <pc:docMk/>
            <pc:sldMk cId="2107433664" sldId="2145707566"/>
            <ac:spMk id="1187" creationId="{1842DCFD-CD7F-14E5-4C61-D00858B1B1FA}"/>
          </ac:spMkLst>
        </pc:spChg>
        <pc:spChg chg="del mod topLvl">
          <ac:chgData name="David Modrak" userId="a441ea41-a2b3-4239-bd2a-8abb7ef788d0" providerId="ADAL" clId="{8698EC01-CC0B-4DA2-8089-AEA7173C8398}" dt="2023-03-29T02:15:02.821" v="1035" actId="478"/>
          <ac:spMkLst>
            <pc:docMk/>
            <pc:sldMk cId="2107433664" sldId="2145707566"/>
            <ac:spMk id="1188" creationId="{AC6BBE5C-C20E-6A6B-A1D8-C10B89C66B42}"/>
          </ac:spMkLst>
        </pc:spChg>
        <pc:spChg chg="del mod topLvl">
          <ac:chgData name="David Modrak" userId="a441ea41-a2b3-4239-bd2a-8abb7ef788d0" providerId="ADAL" clId="{8698EC01-CC0B-4DA2-8089-AEA7173C8398}" dt="2023-03-29T02:15:02.821" v="1035" actId="478"/>
          <ac:spMkLst>
            <pc:docMk/>
            <pc:sldMk cId="2107433664" sldId="2145707566"/>
            <ac:spMk id="1189" creationId="{F7EA734C-6FB9-92DC-080D-78C32AEDD7E6}"/>
          </ac:spMkLst>
        </pc:spChg>
        <pc:spChg chg="del mod topLvl">
          <ac:chgData name="David Modrak" userId="a441ea41-a2b3-4239-bd2a-8abb7ef788d0" providerId="ADAL" clId="{8698EC01-CC0B-4DA2-8089-AEA7173C8398}" dt="2023-03-29T02:15:02.821" v="1035" actId="478"/>
          <ac:spMkLst>
            <pc:docMk/>
            <pc:sldMk cId="2107433664" sldId="2145707566"/>
            <ac:spMk id="1190" creationId="{EB3CE493-0ED1-2AD6-6EA7-B72AFB8B2FF2}"/>
          </ac:spMkLst>
        </pc:spChg>
        <pc:spChg chg="del mod topLvl">
          <ac:chgData name="David Modrak" userId="a441ea41-a2b3-4239-bd2a-8abb7ef788d0" providerId="ADAL" clId="{8698EC01-CC0B-4DA2-8089-AEA7173C8398}" dt="2023-03-29T02:15:02.821" v="1035" actId="478"/>
          <ac:spMkLst>
            <pc:docMk/>
            <pc:sldMk cId="2107433664" sldId="2145707566"/>
            <ac:spMk id="1191" creationId="{42506BA2-014F-E83B-C4AD-C4AE16B26DE8}"/>
          </ac:spMkLst>
        </pc:spChg>
        <pc:spChg chg="del mod topLvl">
          <ac:chgData name="David Modrak" userId="a441ea41-a2b3-4239-bd2a-8abb7ef788d0" providerId="ADAL" clId="{8698EC01-CC0B-4DA2-8089-AEA7173C8398}" dt="2023-03-29T02:15:02.821" v="1035" actId="478"/>
          <ac:spMkLst>
            <pc:docMk/>
            <pc:sldMk cId="2107433664" sldId="2145707566"/>
            <ac:spMk id="1192" creationId="{4A22DCFF-A85C-F057-50F8-809229F09C47}"/>
          </ac:spMkLst>
        </pc:spChg>
        <pc:spChg chg="del mod topLvl">
          <ac:chgData name="David Modrak" userId="a441ea41-a2b3-4239-bd2a-8abb7ef788d0" providerId="ADAL" clId="{8698EC01-CC0B-4DA2-8089-AEA7173C8398}" dt="2023-03-29T02:15:02.821" v="1035" actId="478"/>
          <ac:spMkLst>
            <pc:docMk/>
            <pc:sldMk cId="2107433664" sldId="2145707566"/>
            <ac:spMk id="1193" creationId="{594BBA8F-EB07-4083-25EC-E6D9C51C65E2}"/>
          </ac:spMkLst>
        </pc:spChg>
        <pc:spChg chg="del mod topLvl">
          <ac:chgData name="David Modrak" userId="a441ea41-a2b3-4239-bd2a-8abb7ef788d0" providerId="ADAL" clId="{8698EC01-CC0B-4DA2-8089-AEA7173C8398}" dt="2023-03-29T02:15:02.821" v="1035" actId="478"/>
          <ac:spMkLst>
            <pc:docMk/>
            <pc:sldMk cId="2107433664" sldId="2145707566"/>
            <ac:spMk id="1194" creationId="{F668D806-0C8F-9F5F-B949-02AA4757ED1C}"/>
          </ac:spMkLst>
        </pc:spChg>
        <pc:spChg chg="del mod topLvl">
          <ac:chgData name="David Modrak" userId="a441ea41-a2b3-4239-bd2a-8abb7ef788d0" providerId="ADAL" clId="{8698EC01-CC0B-4DA2-8089-AEA7173C8398}" dt="2023-03-29T02:15:02.821" v="1035" actId="478"/>
          <ac:spMkLst>
            <pc:docMk/>
            <pc:sldMk cId="2107433664" sldId="2145707566"/>
            <ac:spMk id="1195" creationId="{6CE7D82D-276D-543F-79C4-18D01CCBA7BA}"/>
          </ac:spMkLst>
        </pc:spChg>
        <pc:spChg chg="del mod topLvl">
          <ac:chgData name="David Modrak" userId="a441ea41-a2b3-4239-bd2a-8abb7ef788d0" providerId="ADAL" clId="{8698EC01-CC0B-4DA2-8089-AEA7173C8398}" dt="2023-03-29T02:15:02.821" v="1035" actId="478"/>
          <ac:spMkLst>
            <pc:docMk/>
            <pc:sldMk cId="2107433664" sldId="2145707566"/>
            <ac:spMk id="1196" creationId="{232729E7-1FD1-6D2D-8310-A802BF9CD343}"/>
          </ac:spMkLst>
        </pc:spChg>
        <pc:spChg chg="del mod topLvl">
          <ac:chgData name="David Modrak" userId="a441ea41-a2b3-4239-bd2a-8abb7ef788d0" providerId="ADAL" clId="{8698EC01-CC0B-4DA2-8089-AEA7173C8398}" dt="2023-03-29T02:15:02.821" v="1035" actId="478"/>
          <ac:spMkLst>
            <pc:docMk/>
            <pc:sldMk cId="2107433664" sldId="2145707566"/>
            <ac:spMk id="1197" creationId="{26383E86-C012-183F-8633-1D5D2251ACC3}"/>
          </ac:spMkLst>
        </pc:spChg>
        <pc:spChg chg="del mod topLvl">
          <ac:chgData name="David Modrak" userId="a441ea41-a2b3-4239-bd2a-8abb7ef788d0" providerId="ADAL" clId="{8698EC01-CC0B-4DA2-8089-AEA7173C8398}" dt="2023-03-29T02:15:02.821" v="1035" actId="478"/>
          <ac:spMkLst>
            <pc:docMk/>
            <pc:sldMk cId="2107433664" sldId="2145707566"/>
            <ac:spMk id="1198" creationId="{EBEA3312-D550-A4D8-3783-91DD4733B296}"/>
          </ac:spMkLst>
        </pc:spChg>
        <pc:spChg chg="del mod topLvl">
          <ac:chgData name="David Modrak" userId="a441ea41-a2b3-4239-bd2a-8abb7ef788d0" providerId="ADAL" clId="{8698EC01-CC0B-4DA2-8089-AEA7173C8398}" dt="2023-03-29T02:15:02.821" v="1035" actId="478"/>
          <ac:spMkLst>
            <pc:docMk/>
            <pc:sldMk cId="2107433664" sldId="2145707566"/>
            <ac:spMk id="1199" creationId="{C484B254-8EDA-5464-BDC4-ABD33AFC1DD2}"/>
          </ac:spMkLst>
        </pc:spChg>
        <pc:spChg chg="del mod topLvl">
          <ac:chgData name="David Modrak" userId="a441ea41-a2b3-4239-bd2a-8abb7ef788d0" providerId="ADAL" clId="{8698EC01-CC0B-4DA2-8089-AEA7173C8398}" dt="2023-03-29T02:15:02.821" v="1035" actId="478"/>
          <ac:spMkLst>
            <pc:docMk/>
            <pc:sldMk cId="2107433664" sldId="2145707566"/>
            <ac:spMk id="1200" creationId="{942D6123-8CE9-C966-007C-8C9215C2FD97}"/>
          </ac:spMkLst>
        </pc:spChg>
        <pc:spChg chg="del mod topLvl">
          <ac:chgData name="David Modrak" userId="a441ea41-a2b3-4239-bd2a-8abb7ef788d0" providerId="ADAL" clId="{8698EC01-CC0B-4DA2-8089-AEA7173C8398}" dt="2023-03-29T02:15:02.821" v="1035" actId="478"/>
          <ac:spMkLst>
            <pc:docMk/>
            <pc:sldMk cId="2107433664" sldId="2145707566"/>
            <ac:spMk id="1201" creationId="{CD3FCC0B-3FD0-E829-CBFA-61BE9FF4DC83}"/>
          </ac:spMkLst>
        </pc:spChg>
        <pc:spChg chg="del mod topLvl">
          <ac:chgData name="David Modrak" userId="a441ea41-a2b3-4239-bd2a-8abb7ef788d0" providerId="ADAL" clId="{8698EC01-CC0B-4DA2-8089-AEA7173C8398}" dt="2023-03-29T02:15:02.821" v="1035" actId="478"/>
          <ac:spMkLst>
            <pc:docMk/>
            <pc:sldMk cId="2107433664" sldId="2145707566"/>
            <ac:spMk id="1202" creationId="{CC366930-CCE6-5DE4-950F-F4EE1580A276}"/>
          </ac:spMkLst>
        </pc:spChg>
        <pc:spChg chg="del mod topLvl">
          <ac:chgData name="David Modrak" userId="a441ea41-a2b3-4239-bd2a-8abb7ef788d0" providerId="ADAL" clId="{8698EC01-CC0B-4DA2-8089-AEA7173C8398}" dt="2023-03-29T02:15:02.821" v="1035" actId="478"/>
          <ac:spMkLst>
            <pc:docMk/>
            <pc:sldMk cId="2107433664" sldId="2145707566"/>
            <ac:spMk id="1203" creationId="{30916E46-54AE-BEE4-28F1-57B2E8128759}"/>
          </ac:spMkLst>
        </pc:spChg>
        <pc:spChg chg="del mod topLvl">
          <ac:chgData name="David Modrak" userId="a441ea41-a2b3-4239-bd2a-8abb7ef788d0" providerId="ADAL" clId="{8698EC01-CC0B-4DA2-8089-AEA7173C8398}" dt="2023-03-29T02:15:02.821" v="1035" actId="478"/>
          <ac:spMkLst>
            <pc:docMk/>
            <pc:sldMk cId="2107433664" sldId="2145707566"/>
            <ac:spMk id="1204" creationId="{25FF1E40-884E-52DF-E2A9-A09979DAF98D}"/>
          </ac:spMkLst>
        </pc:spChg>
        <pc:spChg chg="del mod topLvl">
          <ac:chgData name="David Modrak" userId="a441ea41-a2b3-4239-bd2a-8abb7ef788d0" providerId="ADAL" clId="{8698EC01-CC0B-4DA2-8089-AEA7173C8398}" dt="2023-03-29T02:15:02.821" v="1035" actId="478"/>
          <ac:spMkLst>
            <pc:docMk/>
            <pc:sldMk cId="2107433664" sldId="2145707566"/>
            <ac:spMk id="1205" creationId="{F61966E7-5C2A-13F0-8F46-D4AC62F36064}"/>
          </ac:spMkLst>
        </pc:spChg>
        <pc:spChg chg="del mod topLvl">
          <ac:chgData name="David Modrak" userId="a441ea41-a2b3-4239-bd2a-8abb7ef788d0" providerId="ADAL" clId="{8698EC01-CC0B-4DA2-8089-AEA7173C8398}" dt="2023-03-29T02:15:02.821" v="1035" actId="478"/>
          <ac:spMkLst>
            <pc:docMk/>
            <pc:sldMk cId="2107433664" sldId="2145707566"/>
            <ac:spMk id="1206" creationId="{56C9B660-721E-721A-4774-6FB6B7A89448}"/>
          </ac:spMkLst>
        </pc:spChg>
        <pc:spChg chg="del mod topLvl">
          <ac:chgData name="David Modrak" userId="a441ea41-a2b3-4239-bd2a-8abb7ef788d0" providerId="ADAL" clId="{8698EC01-CC0B-4DA2-8089-AEA7173C8398}" dt="2023-03-29T02:15:02.821" v="1035" actId="478"/>
          <ac:spMkLst>
            <pc:docMk/>
            <pc:sldMk cId="2107433664" sldId="2145707566"/>
            <ac:spMk id="1207" creationId="{4D8A9308-D92A-35A4-DE25-35D8294DABFD}"/>
          </ac:spMkLst>
        </pc:spChg>
        <pc:spChg chg="del mod topLvl">
          <ac:chgData name="David Modrak" userId="a441ea41-a2b3-4239-bd2a-8abb7ef788d0" providerId="ADAL" clId="{8698EC01-CC0B-4DA2-8089-AEA7173C8398}" dt="2023-03-29T02:15:02.821" v="1035" actId="478"/>
          <ac:spMkLst>
            <pc:docMk/>
            <pc:sldMk cId="2107433664" sldId="2145707566"/>
            <ac:spMk id="1208" creationId="{CF64DB65-F69A-3BC9-3FC0-3A9C53818BEA}"/>
          </ac:spMkLst>
        </pc:spChg>
        <pc:spChg chg="del mod topLvl">
          <ac:chgData name="David Modrak" userId="a441ea41-a2b3-4239-bd2a-8abb7ef788d0" providerId="ADAL" clId="{8698EC01-CC0B-4DA2-8089-AEA7173C8398}" dt="2023-03-29T02:15:02.821" v="1035" actId="478"/>
          <ac:spMkLst>
            <pc:docMk/>
            <pc:sldMk cId="2107433664" sldId="2145707566"/>
            <ac:spMk id="1209" creationId="{3CC1CF63-50F2-01AC-47D6-E62E46C0B534}"/>
          </ac:spMkLst>
        </pc:spChg>
        <pc:spChg chg="del mod topLvl">
          <ac:chgData name="David Modrak" userId="a441ea41-a2b3-4239-bd2a-8abb7ef788d0" providerId="ADAL" clId="{8698EC01-CC0B-4DA2-8089-AEA7173C8398}" dt="2023-03-29T02:15:02.821" v="1035" actId="478"/>
          <ac:spMkLst>
            <pc:docMk/>
            <pc:sldMk cId="2107433664" sldId="2145707566"/>
            <ac:spMk id="1210" creationId="{AB06E4F8-196B-E712-6872-C8FD1437E4F7}"/>
          </ac:spMkLst>
        </pc:spChg>
        <pc:spChg chg="del mod topLvl">
          <ac:chgData name="David Modrak" userId="a441ea41-a2b3-4239-bd2a-8abb7ef788d0" providerId="ADAL" clId="{8698EC01-CC0B-4DA2-8089-AEA7173C8398}" dt="2023-03-29T02:15:02.821" v="1035" actId="478"/>
          <ac:spMkLst>
            <pc:docMk/>
            <pc:sldMk cId="2107433664" sldId="2145707566"/>
            <ac:spMk id="1211" creationId="{3E4950B4-B205-5CD8-9411-738F56F902A3}"/>
          </ac:spMkLst>
        </pc:spChg>
        <pc:spChg chg="del mod topLvl">
          <ac:chgData name="David Modrak" userId="a441ea41-a2b3-4239-bd2a-8abb7ef788d0" providerId="ADAL" clId="{8698EC01-CC0B-4DA2-8089-AEA7173C8398}" dt="2023-03-29T02:15:02.821" v="1035" actId="478"/>
          <ac:spMkLst>
            <pc:docMk/>
            <pc:sldMk cId="2107433664" sldId="2145707566"/>
            <ac:spMk id="1212" creationId="{6F04BE21-6C65-DF42-6A1C-7FAA615A0F56}"/>
          </ac:spMkLst>
        </pc:spChg>
        <pc:spChg chg="del mod topLvl">
          <ac:chgData name="David Modrak" userId="a441ea41-a2b3-4239-bd2a-8abb7ef788d0" providerId="ADAL" clId="{8698EC01-CC0B-4DA2-8089-AEA7173C8398}" dt="2023-03-29T02:15:02.821" v="1035" actId="478"/>
          <ac:spMkLst>
            <pc:docMk/>
            <pc:sldMk cId="2107433664" sldId="2145707566"/>
            <ac:spMk id="1213" creationId="{10073B42-40CA-22D0-8714-5572CF231CDC}"/>
          </ac:spMkLst>
        </pc:spChg>
        <pc:spChg chg="del mod topLvl">
          <ac:chgData name="David Modrak" userId="a441ea41-a2b3-4239-bd2a-8abb7ef788d0" providerId="ADAL" clId="{8698EC01-CC0B-4DA2-8089-AEA7173C8398}" dt="2023-03-29T02:15:02.821" v="1035" actId="478"/>
          <ac:spMkLst>
            <pc:docMk/>
            <pc:sldMk cId="2107433664" sldId="2145707566"/>
            <ac:spMk id="1214" creationId="{8E79D848-4C75-219B-E642-0EF26A42A686}"/>
          </ac:spMkLst>
        </pc:spChg>
        <pc:spChg chg="del mod topLvl">
          <ac:chgData name="David Modrak" userId="a441ea41-a2b3-4239-bd2a-8abb7ef788d0" providerId="ADAL" clId="{8698EC01-CC0B-4DA2-8089-AEA7173C8398}" dt="2023-03-29T02:15:02.821" v="1035" actId="478"/>
          <ac:spMkLst>
            <pc:docMk/>
            <pc:sldMk cId="2107433664" sldId="2145707566"/>
            <ac:spMk id="1215" creationId="{E25BD36C-3E5C-11F1-565A-29CF39B3F213}"/>
          </ac:spMkLst>
        </pc:spChg>
        <pc:spChg chg="del mod topLvl">
          <ac:chgData name="David Modrak" userId="a441ea41-a2b3-4239-bd2a-8abb7ef788d0" providerId="ADAL" clId="{8698EC01-CC0B-4DA2-8089-AEA7173C8398}" dt="2023-03-29T02:15:02.821" v="1035" actId="478"/>
          <ac:spMkLst>
            <pc:docMk/>
            <pc:sldMk cId="2107433664" sldId="2145707566"/>
            <ac:spMk id="1216" creationId="{0CDA7411-AD15-9328-5A77-1A5C4D3C2BB4}"/>
          </ac:spMkLst>
        </pc:spChg>
        <pc:spChg chg="del mod topLvl">
          <ac:chgData name="David Modrak" userId="a441ea41-a2b3-4239-bd2a-8abb7ef788d0" providerId="ADAL" clId="{8698EC01-CC0B-4DA2-8089-AEA7173C8398}" dt="2023-03-29T02:15:02.821" v="1035" actId="478"/>
          <ac:spMkLst>
            <pc:docMk/>
            <pc:sldMk cId="2107433664" sldId="2145707566"/>
            <ac:spMk id="1217" creationId="{83656659-C8D3-E94C-D83E-F5E6F623425C}"/>
          </ac:spMkLst>
        </pc:spChg>
        <pc:spChg chg="del mod topLvl">
          <ac:chgData name="David Modrak" userId="a441ea41-a2b3-4239-bd2a-8abb7ef788d0" providerId="ADAL" clId="{8698EC01-CC0B-4DA2-8089-AEA7173C8398}" dt="2023-03-29T02:15:02.821" v="1035" actId="478"/>
          <ac:spMkLst>
            <pc:docMk/>
            <pc:sldMk cId="2107433664" sldId="2145707566"/>
            <ac:spMk id="1218" creationId="{98B943B4-A7CA-CFFC-18F3-DF6BBD4E6A5F}"/>
          </ac:spMkLst>
        </pc:spChg>
        <pc:spChg chg="del mod topLvl">
          <ac:chgData name="David Modrak" userId="a441ea41-a2b3-4239-bd2a-8abb7ef788d0" providerId="ADAL" clId="{8698EC01-CC0B-4DA2-8089-AEA7173C8398}" dt="2023-03-29T02:15:02.821" v="1035" actId="478"/>
          <ac:spMkLst>
            <pc:docMk/>
            <pc:sldMk cId="2107433664" sldId="2145707566"/>
            <ac:spMk id="1219" creationId="{0F84942F-8FCD-7AEA-A7C2-5E16DBB20004}"/>
          </ac:spMkLst>
        </pc:spChg>
        <pc:spChg chg="del mod topLvl">
          <ac:chgData name="David Modrak" userId="a441ea41-a2b3-4239-bd2a-8abb7ef788d0" providerId="ADAL" clId="{8698EC01-CC0B-4DA2-8089-AEA7173C8398}" dt="2023-03-29T02:15:02.821" v="1035" actId="478"/>
          <ac:spMkLst>
            <pc:docMk/>
            <pc:sldMk cId="2107433664" sldId="2145707566"/>
            <ac:spMk id="1220" creationId="{51E55D00-514A-DC74-9C85-9CCBAE639DFD}"/>
          </ac:spMkLst>
        </pc:spChg>
        <pc:spChg chg="del mod topLvl">
          <ac:chgData name="David Modrak" userId="a441ea41-a2b3-4239-bd2a-8abb7ef788d0" providerId="ADAL" clId="{8698EC01-CC0B-4DA2-8089-AEA7173C8398}" dt="2023-03-29T02:15:02.821" v="1035" actId="478"/>
          <ac:spMkLst>
            <pc:docMk/>
            <pc:sldMk cId="2107433664" sldId="2145707566"/>
            <ac:spMk id="1221" creationId="{E8FCBF07-C89E-DC86-D6EF-3DD68DE58E7C}"/>
          </ac:spMkLst>
        </pc:spChg>
        <pc:spChg chg="del mod topLvl">
          <ac:chgData name="David Modrak" userId="a441ea41-a2b3-4239-bd2a-8abb7ef788d0" providerId="ADAL" clId="{8698EC01-CC0B-4DA2-8089-AEA7173C8398}" dt="2023-03-29T02:15:02.821" v="1035" actId="478"/>
          <ac:spMkLst>
            <pc:docMk/>
            <pc:sldMk cId="2107433664" sldId="2145707566"/>
            <ac:spMk id="1222" creationId="{B5E0E0CC-FE12-C61A-7619-84DC85348480}"/>
          </ac:spMkLst>
        </pc:spChg>
        <pc:spChg chg="del mod topLvl">
          <ac:chgData name="David Modrak" userId="a441ea41-a2b3-4239-bd2a-8abb7ef788d0" providerId="ADAL" clId="{8698EC01-CC0B-4DA2-8089-AEA7173C8398}" dt="2023-03-29T02:15:02.821" v="1035" actId="478"/>
          <ac:spMkLst>
            <pc:docMk/>
            <pc:sldMk cId="2107433664" sldId="2145707566"/>
            <ac:spMk id="1223" creationId="{C45B3BBD-7688-F0C6-E551-AEF809608D7C}"/>
          </ac:spMkLst>
        </pc:spChg>
        <pc:spChg chg="del mod topLvl">
          <ac:chgData name="David Modrak" userId="a441ea41-a2b3-4239-bd2a-8abb7ef788d0" providerId="ADAL" clId="{8698EC01-CC0B-4DA2-8089-AEA7173C8398}" dt="2023-03-29T02:15:02.821" v="1035" actId="478"/>
          <ac:spMkLst>
            <pc:docMk/>
            <pc:sldMk cId="2107433664" sldId="2145707566"/>
            <ac:spMk id="1224" creationId="{1195C6A0-94DF-8E49-13C7-0814D48C7875}"/>
          </ac:spMkLst>
        </pc:spChg>
        <pc:spChg chg="del mod topLvl">
          <ac:chgData name="David Modrak" userId="a441ea41-a2b3-4239-bd2a-8abb7ef788d0" providerId="ADAL" clId="{8698EC01-CC0B-4DA2-8089-AEA7173C8398}" dt="2023-03-29T02:15:02.821" v="1035" actId="478"/>
          <ac:spMkLst>
            <pc:docMk/>
            <pc:sldMk cId="2107433664" sldId="2145707566"/>
            <ac:spMk id="1225" creationId="{DFBDD9B8-B38C-8AAA-88DD-85CA769671FD}"/>
          </ac:spMkLst>
        </pc:spChg>
        <pc:spChg chg="del mod topLvl">
          <ac:chgData name="David Modrak" userId="a441ea41-a2b3-4239-bd2a-8abb7ef788d0" providerId="ADAL" clId="{8698EC01-CC0B-4DA2-8089-AEA7173C8398}" dt="2023-03-29T02:15:02.821" v="1035" actId="478"/>
          <ac:spMkLst>
            <pc:docMk/>
            <pc:sldMk cId="2107433664" sldId="2145707566"/>
            <ac:spMk id="1226" creationId="{A9E61797-F593-8737-06F3-97A882387ACB}"/>
          </ac:spMkLst>
        </pc:spChg>
        <pc:spChg chg="mod">
          <ac:chgData name="David Modrak" userId="a441ea41-a2b3-4239-bd2a-8abb7ef788d0" providerId="ADAL" clId="{8698EC01-CC0B-4DA2-8089-AEA7173C8398}" dt="2023-03-29T02:14:57.133" v="1034" actId="165"/>
          <ac:spMkLst>
            <pc:docMk/>
            <pc:sldMk cId="2107433664" sldId="2145707566"/>
            <ac:spMk id="1227" creationId="{2F51C32B-76AA-82AD-9AE6-6CA146AF36A7}"/>
          </ac:spMkLst>
        </pc:spChg>
        <pc:spChg chg="mod">
          <ac:chgData name="David Modrak" userId="a441ea41-a2b3-4239-bd2a-8abb7ef788d0" providerId="ADAL" clId="{8698EC01-CC0B-4DA2-8089-AEA7173C8398}" dt="2023-03-29T02:14:57.133" v="1034" actId="165"/>
          <ac:spMkLst>
            <pc:docMk/>
            <pc:sldMk cId="2107433664" sldId="2145707566"/>
            <ac:spMk id="1228" creationId="{943E0B03-D810-DA2E-A9D0-769BB036C76E}"/>
          </ac:spMkLst>
        </pc:spChg>
        <pc:spChg chg="mod">
          <ac:chgData name="David Modrak" userId="a441ea41-a2b3-4239-bd2a-8abb7ef788d0" providerId="ADAL" clId="{8698EC01-CC0B-4DA2-8089-AEA7173C8398}" dt="2023-03-29T02:14:57.133" v="1034" actId="165"/>
          <ac:spMkLst>
            <pc:docMk/>
            <pc:sldMk cId="2107433664" sldId="2145707566"/>
            <ac:spMk id="1229" creationId="{89C7B543-729D-EFAA-0ABC-B5DA572DA1AE}"/>
          </ac:spMkLst>
        </pc:spChg>
        <pc:spChg chg="mod">
          <ac:chgData name="David Modrak" userId="a441ea41-a2b3-4239-bd2a-8abb7ef788d0" providerId="ADAL" clId="{8698EC01-CC0B-4DA2-8089-AEA7173C8398}" dt="2023-03-29T02:14:57.133" v="1034" actId="165"/>
          <ac:spMkLst>
            <pc:docMk/>
            <pc:sldMk cId="2107433664" sldId="2145707566"/>
            <ac:spMk id="1230" creationId="{215B96BF-0E82-9FDE-5FDC-EEF208FD78AD}"/>
          </ac:spMkLst>
        </pc:spChg>
        <pc:spChg chg="mod">
          <ac:chgData name="David Modrak" userId="a441ea41-a2b3-4239-bd2a-8abb7ef788d0" providerId="ADAL" clId="{8698EC01-CC0B-4DA2-8089-AEA7173C8398}" dt="2023-03-29T02:14:57.133" v="1034" actId="165"/>
          <ac:spMkLst>
            <pc:docMk/>
            <pc:sldMk cId="2107433664" sldId="2145707566"/>
            <ac:spMk id="1231" creationId="{1708A52C-C8C1-8CAD-65D4-A5452F583A16}"/>
          </ac:spMkLst>
        </pc:spChg>
        <pc:spChg chg="mod">
          <ac:chgData name="David Modrak" userId="a441ea41-a2b3-4239-bd2a-8abb7ef788d0" providerId="ADAL" clId="{8698EC01-CC0B-4DA2-8089-AEA7173C8398}" dt="2023-03-29T02:14:57.133" v="1034" actId="165"/>
          <ac:spMkLst>
            <pc:docMk/>
            <pc:sldMk cId="2107433664" sldId="2145707566"/>
            <ac:spMk id="1232" creationId="{0D811711-A6E7-2555-1866-6E5AD11D9219}"/>
          </ac:spMkLst>
        </pc:spChg>
        <pc:spChg chg="mod">
          <ac:chgData name="David Modrak" userId="a441ea41-a2b3-4239-bd2a-8abb7ef788d0" providerId="ADAL" clId="{8698EC01-CC0B-4DA2-8089-AEA7173C8398}" dt="2023-03-29T02:14:57.133" v="1034" actId="165"/>
          <ac:spMkLst>
            <pc:docMk/>
            <pc:sldMk cId="2107433664" sldId="2145707566"/>
            <ac:spMk id="1233" creationId="{C2DE13FE-55A6-35B8-FC34-B47DBBD770A5}"/>
          </ac:spMkLst>
        </pc:spChg>
        <pc:spChg chg="mod">
          <ac:chgData name="David Modrak" userId="a441ea41-a2b3-4239-bd2a-8abb7ef788d0" providerId="ADAL" clId="{8698EC01-CC0B-4DA2-8089-AEA7173C8398}" dt="2023-03-29T02:14:57.133" v="1034" actId="165"/>
          <ac:spMkLst>
            <pc:docMk/>
            <pc:sldMk cId="2107433664" sldId="2145707566"/>
            <ac:spMk id="1234" creationId="{A2E8F07A-E799-DE6D-4E60-3A8A869E510A}"/>
          </ac:spMkLst>
        </pc:spChg>
        <pc:spChg chg="mod">
          <ac:chgData name="David Modrak" userId="a441ea41-a2b3-4239-bd2a-8abb7ef788d0" providerId="ADAL" clId="{8698EC01-CC0B-4DA2-8089-AEA7173C8398}" dt="2023-03-29T02:14:57.133" v="1034" actId="165"/>
          <ac:spMkLst>
            <pc:docMk/>
            <pc:sldMk cId="2107433664" sldId="2145707566"/>
            <ac:spMk id="1235" creationId="{7CABFF2A-CF64-1D50-9B1F-4BE0A7EAEF2A}"/>
          </ac:spMkLst>
        </pc:spChg>
        <pc:spChg chg="mod">
          <ac:chgData name="David Modrak" userId="a441ea41-a2b3-4239-bd2a-8abb7ef788d0" providerId="ADAL" clId="{8698EC01-CC0B-4DA2-8089-AEA7173C8398}" dt="2023-03-29T02:14:57.133" v="1034" actId="165"/>
          <ac:spMkLst>
            <pc:docMk/>
            <pc:sldMk cId="2107433664" sldId="2145707566"/>
            <ac:spMk id="1236" creationId="{E17CB3F0-A103-3AEE-8C33-1C60AD1C8941}"/>
          </ac:spMkLst>
        </pc:spChg>
        <pc:spChg chg="mod">
          <ac:chgData name="David Modrak" userId="a441ea41-a2b3-4239-bd2a-8abb7ef788d0" providerId="ADAL" clId="{8698EC01-CC0B-4DA2-8089-AEA7173C8398}" dt="2023-03-29T02:14:57.133" v="1034" actId="165"/>
          <ac:spMkLst>
            <pc:docMk/>
            <pc:sldMk cId="2107433664" sldId="2145707566"/>
            <ac:spMk id="1237" creationId="{8867A3DB-B93C-66E7-9E2E-5798D740158B}"/>
          </ac:spMkLst>
        </pc:spChg>
        <pc:spChg chg="mod">
          <ac:chgData name="David Modrak" userId="a441ea41-a2b3-4239-bd2a-8abb7ef788d0" providerId="ADAL" clId="{8698EC01-CC0B-4DA2-8089-AEA7173C8398}" dt="2023-03-29T02:14:57.133" v="1034" actId="165"/>
          <ac:spMkLst>
            <pc:docMk/>
            <pc:sldMk cId="2107433664" sldId="2145707566"/>
            <ac:spMk id="1238" creationId="{31EC7DD1-544A-8DB4-D128-D8BED8CEF1ED}"/>
          </ac:spMkLst>
        </pc:spChg>
        <pc:spChg chg="mod">
          <ac:chgData name="David Modrak" userId="a441ea41-a2b3-4239-bd2a-8abb7ef788d0" providerId="ADAL" clId="{8698EC01-CC0B-4DA2-8089-AEA7173C8398}" dt="2023-03-29T02:14:57.133" v="1034" actId="165"/>
          <ac:spMkLst>
            <pc:docMk/>
            <pc:sldMk cId="2107433664" sldId="2145707566"/>
            <ac:spMk id="1239" creationId="{A9A41FF4-4D43-6EC2-B95B-726CEC867758}"/>
          </ac:spMkLst>
        </pc:spChg>
        <pc:spChg chg="mod">
          <ac:chgData name="David Modrak" userId="a441ea41-a2b3-4239-bd2a-8abb7ef788d0" providerId="ADAL" clId="{8698EC01-CC0B-4DA2-8089-AEA7173C8398}" dt="2023-03-29T02:14:57.133" v="1034" actId="165"/>
          <ac:spMkLst>
            <pc:docMk/>
            <pc:sldMk cId="2107433664" sldId="2145707566"/>
            <ac:spMk id="1240" creationId="{A2B6D3EC-513E-AF82-72BA-5C71F005A384}"/>
          </ac:spMkLst>
        </pc:spChg>
        <pc:spChg chg="mod">
          <ac:chgData name="David Modrak" userId="a441ea41-a2b3-4239-bd2a-8abb7ef788d0" providerId="ADAL" clId="{8698EC01-CC0B-4DA2-8089-AEA7173C8398}" dt="2023-03-29T02:14:57.133" v="1034" actId="165"/>
          <ac:spMkLst>
            <pc:docMk/>
            <pc:sldMk cId="2107433664" sldId="2145707566"/>
            <ac:spMk id="1241" creationId="{E99B39CE-B47C-6B84-C60C-16870750C6BA}"/>
          </ac:spMkLst>
        </pc:spChg>
        <pc:spChg chg="mod">
          <ac:chgData name="David Modrak" userId="a441ea41-a2b3-4239-bd2a-8abb7ef788d0" providerId="ADAL" clId="{8698EC01-CC0B-4DA2-8089-AEA7173C8398}" dt="2023-03-29T02:14:57.133" v="1034" actId="165"/>
          <ac:spMkLst>
            <pc:docMk/>
            <pc:sldMk cId="2107433664" sldId="2145707566"/>
            <ac:spMk id="1242" creationId="{01038B58-0B2B-96AC-DCAF-C109F6CF0637}"/>
          </ac:spMkLst>
        </pc:spChg>
        <pc:spChg chg="mod">
          <ac:chgData name="David Modrak" userId="a441ea41-a2b3-4239-bd2a-8abb7ef788d0" providerId="ADAL" clId="{8698EC01-CC0B-4DA2-8089-AEA7173C8398}" dt="2023-03-29T02:14:57.133" v="1034" actId="165"/>
          <ac:spMkLst>
            <pc:docMk/>
            <pc:sldMk cId="2107433664" sldId="2145707566"/>
            <ac:spMk id="1243" creationId="{D1393AE9-4C59-E4C7-8176-5336073A536F}"/>
          </ac:spMkLst>
        </pc:spChg>
        <pc:spChg chg="mod">
          <ac:chgData name="David Modrak" userId="a441ea41-a2b3-4239-bd2a-8abb7ef788d0" providerId="ADAL" clId="{8698EC01-CC0B-4DA2-8089-AEA7173C8398}" dt="2023-03-29T02:14:57.133" v="1034" actId="165"/>
          <ac:spMkLst>
            <pc:docMk/>
            <pc:sldMk cId="2107433664" sldId="2145707566"/>
            <ac:spMk id="1244" creationId="{00B48860-1812-3043-F0A4-244EB35BDAB5}"/>
          </ac:spMkLst>
        </pc:spChg>
        <pc:spChg chg="mod">
          <ac:chgData name="David Modrak" userId="a441ea41-a2b3-4239-bd2a-8abb7ef788d0" providerId="ADAL" clId="{8698EC01-CC0B-4DA2-8089-AEA7173C8398}" dt="2023-03-29T02:14:57.133" v="1034" actId="165"/>
          <ac:spMkLst>
            <pc:docMk/>
            <pc:sldMk cId="2107433664" sldId="2145707566"/>
            <ac:spMk id="1245" creationId="{E8E5ABA5-227B-7686-C920-95DFBFAED7BA}"/>
          </ac:spMkLst>
        </pc:spChg>
        <pc:spChg chg="mod">
          <ac:chgData name="David Modrak" userId="a441ea41-a2b3-4239-bd2a-8abb7ef788d0" providerId="ADAL" clId="{8698EC01-CC0B-4DA2-8089-AEA7173C8398}" dt="2023-03-29T02:14:57.133" v="1034" actId="165"/>
          <ac:spMkLst>
            <pc:docMk/>
            <pc:sldMk cId="2107433664" sldId="2145707566"/>
            <ac:spMk id="1246" creationId="{88BF1A73-66FE-9DB2-9312-6BB0FB84B3D0}"/>
          </ac:spMkLst>
        </pc:spChg>
        <pc:spChg chg="mod">
          <ac:chgData name="David Modrak" userId="a441ea41-a2b3-4239-bd2a-8abb7ef788d0" providerId="ADAL" clId="{8698EC01-CC0B-4DA2-8089-AEA7173C8398}" dt="2023-03-29T02:14:57.133" v="1034" actId="165"/>
          <ac:spMkLst>
            <pc:docMk/>
            <pc:sldMk cId="2107433664" sldId="2145707566"/>
            <ac:spMk id="1247" creationId="{407982D1-3822-F91D-5756-42227CADC960}"/>
          </ac:spMkLst>
        </pc:spChg>
        <pc:spChg chg="mod">
          <ac:chgData name="David Modrak" userId="a441ea41-a2b3-4239-bd2a-8abb7ef788d0" providerId="ADAL" clId="{8698EC01-CC0B-4DA2-8089-AEA7173C8398}" dt="2023-03-29T02:14:57.133" v="1034" actId="165"/>
          <ac:spMkLst>
            <pc:docMk/>
            <pc:sldMk cId="2107433664" sldId="2145707566"/>
            <ac:spMk id="1248" creationId="{30C50FEE-236A-D116-C398-BAF280F51BE2}"/>
          </ac:spMkLst>
        </pc:spChg>
        <pc:spChg chg="mod">
          <ac:chgData name="David Modrak" userId="a441ea41-a2b3-4239-bd2a-8abb7ef788d0" providerId="ADAL" clId="{8698EC01-CC0B-4DA2-8089-AEA7173C8398}" dt="2023-03-29T02:14:57.133" v="1034" actId="165"/>
          <ac:spMkLst>
            <pc:docMk/>
            <pc:sldMk cId="2107433664" sldId="2145707566"/>
            <ac:spMk id="1249" creationId="{E087361E-7C98-9A14-7B03-F8795B075275}"/>
          </ac:spMkLst>
        </pc:spChg>
        <pc:spChg chg="mod">
          <ac:chgData name="David Modrak" userId="a441ea41-a2b3-4239-bd2a-8abb7ef788d0" providerId="ADAL" clId="{8698EC01-CC0B-4DA2-8089-AEA7173C8398}" dt="2023-03-29T02:14:57.133" v="1034" actId="165"/>
          <ac:spMkLst>
            <pc:docMk/>
            <pc:sldMk cId="2107433664" sldId="2145707566"/>
            <ac:spMk id="1250" creationId="{5D7BF536-458A-AF73-E57F-17B83DDF439B}"/>
          </ac:spMkLst>
        </pc:spChg>
        <pc:spChg chg="mod">
          <ac:chgData name="David Modrak" userId="a441ea41-a2b3-4239-bd2a-8abb7ef788d0" providerId="ADAL" clId="{8698EC01-CC0B-4DA2-8089-AEA7173C8398}" dt="2023-03-29T02:14:57.133" v="1034" actId="165"/>
          <ac:spMkLst>
            <pc:docMk/>
            <pc:sldMk cId="2107433664" sldId="2145707566"/>
            <ac:spMk id="1251" creationId="{2D7AC412-11BE-3BE2-E545-00F94EBE6A55}"/>
          </ac:spMkLst>
        </pc:spChg>
        <pc:spChg chg="mod">
          <ac:chgData name="David Modrak" userId="a441ea41-a2b3-4239-bd2a-8abb7ef788d0" providerId="ADAL" clId="{8698EC01-CC0B-4DA2-8089-AEA7173C8398}" dt="2023-03-29T02:14:57.133" v="1034" actId="165"/>
          <ac:spMkLst>
            <pc:docMk/>
            <pc:sldMk cId="2107433664" sldId="2145707566"/>
            <ac:spMk id="1252" creationId="{4F893DBE-F179-4703-246E-6B12CE802C56}"/>
          </ac:spMkLst>
        </pc:spChg>
        <pc:spChg chg="mod">
          <ac:chgData name="David Modrak" userId="a441ea41-a2b3-4239-bd2a-8abb7ef788d0" providerId="ADAL" clId="{8698EC01-CC0B-4DA2-8089-AEA7173C8398}" dt="2023-03-29T02:14:57.133" v="1034" actId="165"/>
          <ac:spMkLst>
            <pc:docMk/>
            <pc:sldMk cId="2107433664" sldId="2145707566"/>
            <ac:spMk id="1253" creationId="{F68F1C70-B13D-9C5B-F709-F269048059F6}"/>
          </ac:spMkLst>
        </pc:spChg>
        <pc:spChg chg="mod">
          <ac:chgData name="David Modrak" userId="a441ea41-a2b3-4239-bd2a-8abb7ef788d0" providerId="ADAL" clId="{8698EC01-CC0B-4DA2-8089-AEA7173C8398}" dt="2023-03-29T02:14:57.133" v="1034" actId="165"/>
          <ac:spMkLst>
            <pc:docMk/>
            <pc:sldMk cId="2107433664" sldId="2145707566"/>
            <ac:spMk id="1254" creationId="{54BF3FD9-948C-FAA5-6E0E-DC4BB7BA1D2B}"/>
          </ac:spMkLst>
        </pc:spChg>
        <pc:spChg chg="mod">
          <ac:chgData name="David Modrak" userId="a441ea41-a2b3-4239-bd2a-8abb7ef788d0" providerId="ADAL" clId="{8698EC01-CC0B-4DA2-8089-AEA7173C8398}" dt="2023-03-29T02:14:57.133" v="1034" actId="165"/>
          <ac:spMkLst>
            <pc:docMk/>
            <pc:sldMk cId="2107433664" sldId="2145707566"/>
            <ac:spMk id="1255" creationId="{53948323-3465-1C85-7D3A-62020ADC5880}"/>
          </ac:spMkLst>
        </pc:spChg>
        <pc:spChg chg="mod">
          <ac:chgData name="David Modrak" userId="a441ea41-a2b3-4239-bd2a-8abb7ef788d0" providerId="ADAL" clId="{8698EC01-CC0B-4DA2-8089-AEA7173C8398}" dt="2023-03-29T02:14:57.133" v="1034" actId="165"/>
          <ac:spMkLst>
            <pc:docMk/>
            <pc:sldMk cId="2107433664" sldId="2145707566"/>
            <ac:spMk id="1256" creationId="{251CDCF5-33A5-515C-BB00-72D41DCE2B53}"/>
          </ac:spMkLst>
        </pc:spChg>
        <pc:spChg chg="mod">
          <ac:chgData name="David Modrak" userId="a441ea41-a2b3-4239-bd2a-8abb7ef788d0" providerId="ADAL" clId="{8698EC01-CC0B-4DA2-8089-AEA7173C8398}" dt="2023-03-29T02:14:57.133" v="1034" actId="165"/>
          <ac:spMkLst>
            <pc:docMk/>
            <pc:sldMk cId="2107433664" sldId="2145707566"/>
            <ac:spMk id="1257" creationId="{6379D981-704C-D2A1-7016-D269BEDE22E3}"/>
          </ac:spMkLst>
        </pc:spChg>
        <pc:spChg chg="mod">
          <ac:chgData name="David Modrak" userId="a441ea41-a2b3-4239-bd2a-8abb7ef788d0" providerId="ADAL" clId="{8698EC01-CC0B-4DA2-8089-AEA7173C8398}" dt="2023-03-29T02:14:57.133" v="1034" actId="165"/>
          <ac:spMkLst>
            <pc:docMk/>
            <pc:sldMk cId="2107433664" sldId="2145707566"/>
            <ac:spMk id="1258" creationId="{CA65B839-177D-11FD-FDA1-409B4F69D5DA}"/>
          </ac:spMkLst>
        </pc:spChg>
        <pc:spChg chg="mod">
          <ac:chgData name="David Modrak" userId="a441ea41-a2b3-4239-bd2a-8abb7ef788d0" providerId="ADAL" clId="{8698EC01-CC0B-4DA2-8089-AEA7173C8398}" dt="2023-03-29T02:14:57.133" v="1034" actId="165"/>
          <ac:spMkLst>
            <pc:docMk/>
            <pc:sldMk cId="2107433664" sldId="2145707566"/>
            <ac:spMk id="1259" creationId="{02BD964C-FE38-14C9-ADC2-EE915D475BFF}"/>
          </ac:spMkLst>
        </pc:spChg>
        <pc:spChg chg="mod">
          <ac:chgData name="David Modrak" userId="a441ea41-a2b3-4239-bd2a-8abb7ef788d0" providerId="ADAL" clId="{8698EC01-CC0B-4DA2-8089-AEA7173C8398}" dt="2023-03-29T02:14:57.133" v="1034" actId="165"/>
          <ac:spMkLst>
            <pc:docMk/>
            <pc:sldMk cId="2107433664" sldId="2145707566"/>
            <ac:spMk id="1260" creationId="{2F37984B-80AD-388E-21A8-6DE9BE642836}"/>
          </ac:spMkLst>
        </pc:spChg>
        <pc:spChg chg="mod">
          <ac:chgData name="David Modrak" userId="a441ea41-a2b3-4239-bd2a-8abb7ef788d0" providerId="ADAL" clId="{8698EC01-CC0B-4DA2-8089-AEA7173C8398}" dt="2023-03-29T02:14:57.133" v="1034" actId="165"/>
          <ac:spMkLst>
            <pc:docMk/>
            <pc:sldMk cId="2107433664" sldId="2145707566"/>
            <ac:spMk id="1261" creationId="{9B02C9A5-39DE-8268-AA4A-C95ADFEC502B}"/>
          </ac:spMkLst>
        </pc:spChg>
        <pc:spChg chg="mod">
          <ac:chgData name="David Modrak" userId="a441ea41-a2b3-4239-bd2a-8abb7ef788d0" providerId="ADAL" clId="{8698EC01-CC0B-4DA2-8089-AEA7173C8398}" dt="2023-03-29T02:14:57.133" v="1034" actId="165"/>
          <ac:spMkLst>
            <pc:docMk/>
            <pc:sldMk cId="2107433664" sldId="2145707566"/>
            <ac:spMk id="1262" creationId="{E60E0EE2-BB06-8402-F849-D894923C7904}"/>
          </ac:spMkLst>
        </pc:spChg>
        <pc:spChg chg="mod">
          <ac:chgData name="David Modrak" userId="a441ea41-a2b3-4239-bd2a-8abb7ef788d0" providerId="ADAL" clId="{8698EC01-CC0B-4DA2-8089-AEA7173C8398}" dt="2023-03-29T02:14:57.133" v="1034" actId="165"/>
          <ac:spMkLst>
            <pc:docMk/>
            <pc:sldMk cId="2107433664" sldId="2145707566"/>
            <ac:spMk id="1263" creationId="{B33AF13D-E451-A70B-C92A-A546AD5E868B}"/>
          </ac:spMkLst>
        </pc:spChg>
        <pc:spChg chg="mod">
          <ac:chgData name="David Modrak" userId="a441ea41-a2b3-4239-bd2a-8abb7ef788d0" providerId="ADAL" clId="{8698EC01-CC0B-4DA2-8089-AEA7173C8398}" dt="2023-03-29T02:14:57.133" v="1034" actId="165"/>
          <ac:spMkLst>
            <pc:docMk/>
            <pc:sldMk cId="2107433664" sldId="2145707566"/>
            <ac:spMk id="1264" creationId="{268334FA-1E04-C8B7-281E-05A90A77A613}"/>
          </ac:spMkLst>
        </pc:spChg>
        <pc:spChg chg="mod">
          <ac:chgData name="David Modrak" userId="a441ea41-a2b3-4239-bd2a-8abb7ef788d0" providerId="ADAL" clId="{8698EC01-CC0B-4DA2-8089-AEA7173C8398}" dt="2023-03-29T02:14:57.133" v="1034" actId="165"/>
          <ac:spMkLst>
            <pc:docMk/>
            <pc:sldMk cId="2107433664" sldId="2145707566"/>
            <ac:spMk id="1265" creationId="{5D5EC210-3260-6157-BDF4-AB5F7C05A6BF}"/>
          </ac:spMkLst>
        </pc:spChg>
        <pc:spChg chg="mod">
          <ac:chgData name="David Modrak" userId="a441ea41-a2b3-4239-bd2a-8abb7ef788d0" providerId="ADAL" clId="{8698EC01-CC0B-4DA2-8089-AEA7173C8398}" dt="2023-03-29T02:14:57.133" v="1034" actId="165"/>
          <ac:spMkLst>
            <pc:docMk/>
            <pc:sldMk cId="2107433664" sldId="2145707566"/>
            <ac:spMk id="1266" creationId="{ED6F993C-83E9-F5C5-4365-11A849D7D968}"/>
          </ac:spMkLst>
        </pc:spChg>
        <pc:spChg chg="mod">
          <ac:chgData name="David Modrak" userId="a441ea41-a2b3-4239-bd2a-8abb7ef788d0" providerId="ADAL" clId="{8698EC01-CC0B-4DA2-8089-AEA7173C8398}" dt="2023-03-29T02:14:57.133" v="1034" actId="165"/>
          <ac:spMkLst>
            <pc:docMk/>
            <pc:sldMk cId="2107433664" sldId="2145707566"/>
            <ac:spMk id="1267" creationId="{C35FAD2E-4C03-4D09-A0C3-D77AB060FDFF}"/>
          </ac:spMkLst>
        </pc:spChg>
        <pc:spChg chg="mod">
          <ac:chgData name="David Modrak" userId="a441ea41-a2b3-4239-bd2a-8abb7ef788d0" providerId="ADAL" clId="{8698EC01-CC0B-4DA2-8089-AEA7173C8398}" dt="2023-03-29T02:14:57.133" v="1034" actId="165"/>
          <ac:spMkLst>
            <pc:docMk/>
            <pc:sldMk cId="2107433664" sldId="2145707566"/>
            <ac:spMk id="1268" creationId="{C4A66975-F65D-DB1F-F78D-C329D7B7F74F}"/>
          </ac:spMkLst>
        </pc:spChg>
        <pc:spChg chg="mod">
          <ac:chgData name="David Modrak" userId="a441ea41-a2b3-4239-bd2a-8abb7ef788d0" providerId="ADAL" clId="{8698EC01-CC0B-4DA2-8089-AEA7173C8398}" dt="2023-03-29T02:14:57.133" v="1034" actId="165"/>
          <ac:spMkLst>
            <pc:docMk/>
            <pc:sldMk cId="2107433664" sldId="2145707566"/>
            <ac:spMk id="1269" creationId="{AC6FC444-7AF6-FCD2-08F7-5BA9F16D93B6}"/>
          </ac:spMkLst>
        </pc:spChg>
        <pc:spChg chg="mod">
          <ac:chgData name="David Modrak" userId="a441ea41-a2b3-4239-bd2a-8abb7ef788d0" providerId="ADAL" clId="{8698EC01-CC0B-4DA2-8089-AEA7173C8398}" dt="2023-03-29T02:14:57.133" v="1034" actId="165"/>
          <ac:spMkLst>
            <pc:docMk/>
            <pc:sldMk cId="2107433664" sldId="2145707566"/>
            <ac:spMk id="1270" creationId="{6F1F8C75-53BE-C429-363D-BD8F31275E07}"/>
          </ac:spMkLst>
        </pc:spChg>
        <pc:spChg chg="mod">
          <ac:chgData name="David Modrak" userId="a441ea41-a2b3-4239-bd2a-8abb7ef788d0" providerId="ADAL" clId="{8698EC01-CC0B-4DA2-8089-AEA7173C8398}" dt="2023-03-29T02:14:57.133" v="1034" actId="165"/>
          <ac:spMkLst>
            <pc:docMk/>
            <pc:sldMk cId="2107433664" sldId="2145707566"/>
            <ac:spMk id="1271" creationId="{B084B94E-08A3-AC00-2C1B-7E698172C0F8}"/>
          </ac:spMkLst>
        </pc:spChg>
        <pc:spChg chg="mod">
          <ac:chgData name="David Modrak" userId="a441ea41-a2b3-4239-bd2a-8abb7ef788d0" providerId="ADAL" clId="{8698EC01-CC0B-4DA2-8089-AEA7173C8398}" dt="2023-03-29T02:14:57.133" v="1034" actId="165"/>
          <ac:spMkLst>
            <pc:docMk/>
            <pc:sldMk cId="2107433664" sldId="2145707566"/>
            <ac:spMk id="1272" creationId="{8668A221-768F-673B-3555-0278BE19F6C6}"/>
          </ac:spMkLst>
        </pc:spChg>
        <pc:spChg chg="mod">
          <ac:chgData name="David Modrak" userId="a441ea41-a2b3-4239-bd2a-8abb7ef788d0" providerId="ADAL" clId="{8698EC01-CC0B-4DA2-8089-AEA7173C8398}" dt="2023-03-29T02:14:57.133" v="1034" actId="165"/>
          <ac:spMkLst>
            <pc:docMk/>
            <pc:sldMk cId="2107433664" sldId="2145707566"/>
            <ac:spMk id="1273" creationId="{AF2CDBEE-F72C-BE14-C247-AEC2AE35FE4F}"/>
          </ac:spMkLst>
        </pc:spChg>
        <pc:spChg chg="mod">
          <ac:chgData name="David Modrak" userId="a441ea41-a2b3-4239-bd2a-8abb7ef788d0" providerId="ADAL" clId="{8698EC01-CC0B-4DA2-8089-AEA7173C8398}" dt="2023-03-29T02:14:57.133" v="1034" actId="165"/>
          <ac:spMkLst>
            <pc:docMk/>
            <pc:sldMk cId="2107433664" sldId="2145707566"/>
            <ac:spMk id="1274" creationId="{8C75595D-BB7C-E211-97DC-21BC46644593}"/>
          </ac:spMkLst>
        </pc:spChg>
        <pc:spChg chg="mod">
          <ac:chgData name="David Modrak" userId="a441ea41-a2b3-4239-bd2a-8abb7ef788d0" providerId="ADAL" clId="{8698EC01-CC0B-4DA2-8089-AEA7173C8398}" dt="2023-03-29T02:14:57.133" v="1034" actId="165"/>
          <ac:spMkLst>
            <pc:docMk/>
            <pc:sldMk cId="2107433664" sldId="2145707566"/>
            <ac:spMk id="1275" creationId="{144F056F-70F0-823B-5F16-245843DD6AA3}"/>
          </ac:spMkLst>
        </pc:spChg>
        <pc:spChg chg="mod">
          <ac:chgData name="David Modrak" userId="a441ea41-a2b3-4239-bd2a-8abb7ef788d0" providerId="ADAL" clId="{8698EC01-CC0B-4DA2-8089-AEA7173C8398}" dt="2023-03-29T02:14:57.133" v="1034" actId="165"/>
          <ac:spMkLst>
            <pc:docMk/>
            <pc:sldMk cId="2107433664" sldId="2145707566"/>
            <ac:spMk id="1276" creationId="{FFE72A1E-18BF-A1FE-0571-F964F7759F5D}"/>
          </ac:spMkLst>
        </pc:spChg>
        <pc:spChg chg="mod">
          <ac:chgData name="David Modrak" userId="a441ea41-a2b3-4239-bd2a-8abb7ef788d0" providerId="ADAL" clId="{8698EC01-CC0B-4DA2-8089-AEA7173C8398}" dt="2023-03-29T02:14:57.133" v="1034" actId="165"/>
          <ac:spMkLst>
            <pc:docMk/>
            <pc:sldMk cId="2107433664" sldId="2145707566"/>
            <ac:spMk id="1277" creationId="{B837624D-9801-E6D3-1EE4-A86E9B02BB29}"/>
          </ac:spMkLst>
        </pc:spChg>
        <pc:spChg chg="mod">
          <ac:chgData name="David Modrak" userId="a441ea41-a2b3-4239-bd2a-8abb7ef788d0" providerId="ADAL" clId="{8698EC01-CC0B-4DA2-8089-AEA7173C8398}" dt="2023-03-29T02:14:57.133" v="1034" actId="165"/>
          <ac:spMkLst>
            <pc:docMk/>
            <pc:sldMk cId="2107433664" sldId="2145707566"/>
            <ac:spMk id="1278" creationId="{A78563E0-3629-8D7C-4FA8-FC0B6F99D9DD}"/>
          </ac:spMkLst>
        </pc:spChg>
        <pc:spChg chg="mod">
          <ac:chgData name="David Modrak" userId="a441ea41-a2b3-4239-bd2a-8abb7ef788d0" providerId="ADAL" clId="{8698EC01-CC0B-4DA2-8089-AEA7173C8398}" dt="2023-03-29T02:14:57.133" v="1034" actId="165"/>
          <ac:spMkLst>
            <pc:docMk/>
            <pc:sldMk cId="2107433664" sldId="2145707566"/>
            <ac:spMk id="1279" creationId="{981A24A7-9F53-3000-4F62-D1343C03E873}"/>
          </ac:spMkLst>
        </pc:spChg>
        <pc:spChg chg="mod">
          <ac:chgData name="David Modrak" userId="a441ea41-a2b3-4239-bd2a-8abb7ef788d0" providerId="ADAL" clId="{8698EC01-CC0B-4DA2-8089-AEA7173C8398}" dt="2023-03-29T02:14:57.133" v="1034" actId="165"/>
          <ac:spMkLst>
            <pc:docMk/>
            <pc:sldMk cId="2107433664" sldId="2145707566"/>
            <ac:spMk id="1280" creationId="{AC633715-8756-4F44-D190-A7745BB2AF24}"/>
          </ac:spMkLst>
        </pc:spChg>
        <pc:spChg chg="mod">
          <ac:chgData name="David Modrak" userId="a441ea41-a2b3-4239-bd2a-8abb7ef788d0" providerId="ADAL" clId="{8698EC01-CC0B-4DA2-8089-AEA7173C8398}" dt="2023-03-29T02:14:57.133" v="1034" actId="165"/>
          <ac:spMkLst>
            <pc:docMk/>
            <pc:sldMk cId="2107433664" sldId="2145707566"/>
            <ac:spMk id="1281" creationId="{6A02F384-5B3B-3E69-54D7-3DAE12EBC388}"/>
          </ac:spMkLst>
        </pc:spChg>
        <pc:spChg chg="mod">
          <ac:chgData name="David Modrak" userId="a441ea41-a2b3-4239-bd2a-8abb7ef788d0" providerId="ADAL" clId="{8698EC01-CC0B-4DA2-8089-AEA7173C8398}" dt="2023-03-29T02:14:57.133" v="1034" actId="165"/>
          <ac:spMkLst>
            <pc:docMk/>
            <pc:sldMk cId="2107433664" sldId="2145707566"/>
            <ac:spMk id="1282" creationId="{45E67ADF-ED1F-B807-C628-31B0FFF137D9}"/>
          </ac:spMkLst>
        </pc:spChg>
        <pc:spChg chg="mod">
          <ac:chgData name="David Modrak" userId="a441ea41-a2b3-4239-bd2a-8abb7ef788d0" providerId="ADAL" clId="{8698EC01-CC0B-4DA2-8089-AEA7173C8398}" dt="2023-03-29T02:14:57.133" v="1034" actId="165"/>
          <ac:spMkLst>
            <pc:docMk/>
            <pc:sldMk cId="2107433664" sldId="2145707566"/>
            <ac:spMk id="1283" creationId="{CDAA5DE6-B812-5FBB-708B-5FA274CD816C}"/>
          </ac:spMkLst>
        </pc:spChg>
        <pc:spChg chg="mod">
          <ac:chgData name="David Modrak" userId="a441ea41-a2b3-4239-bd2a-8abb7ef788d0" providerId="ADAL" clId="{8698EC01-CC0B-4DA2-8089-AEA7173C8398}" dt="2023-03-29T02:14:57.133" v="1034" actId="165"/>
          <ac:spMkLst>
            <pc:docMk/>
            <pc:sldMk cId="2107433664" sldId="2145707566"/>
            <ac:spMk id="1284" creationId="{9D910BFB-4018-209E-7402-5D4DFF0165D3}"/>
          </ac:spMkLst>
        </pc:spChg>
        <pc:spChg chg="mod">
          <ac:chgData name="David Modrak" userId="a441ea41-a2b3-4239-bd2a-8abb7ef788d0" providerId="ADAL" clId="{8698EC01-CC0B-4DA2-8089-AEA7173C8398}" dt="2023-03-29T02:14:57.133" v="1034" actId="165"/>
          <ac:spMkLst>
            <pc:docMk/>
            <pc:sldMk cId="2107433664" sldId="2145707566"/>
            <ac:spMk id="1285" creationId="{5757A003-EFA1-ECEB-8876-57C92F7C5CFD}"/>
          </ac:spMkLst>
        </pc:spChg>
        <pc:spChg chg="mod">
          <ac:chgData name="David Modrak" userId="a441ea41-a2b3-4239-bd2a-8abb7ef788d0" providerId="ADAL" clId="{8698EC01-CC0B-4DA2-8089-AEA7173C8398}" dt="2023-03-29T02:14:57.133" v="1034" actId="165"/>
          <ac:spMkLst>
            <pc:docMk/>
            <pc:sldMk cId="2107433664" sldId="2145707566"/>
            <ac:spMk id="1286" creationId="{3AB99937-21EE-F454-C23F-32B63052BC41}"/>
          </ac:spMkLst>
        </pc:spChg>
        <pc:spChg chg="mod">
          <ac:chgData name="David Modrak" userId="a441ea41-a2b3-4239-bd2a-8abb7ef788d0" providerId="ADAL" clId="{8698EC01-CC0B-4DA2-8089-AEA7173C8398}" dt="2023-03-29T02:14:57.133" v="1034" actId="165"/>
          <ac:spMkLst>
            <pc:docMk/>
            <pc:sldMk cId="2107433664" sldId="2145707566"/>
            <ac:spMk id="1287" creationId="{FE008523-2DE6-B8B5-350F-C2A635692A04}"/>
          </ac:spMkLst>
        </pc:spChg>
        <pc:spChg chg="mod">
          <ac:chgData name="David Modrak" userId="a441ea41-a2b3-4239-bd2a-8abb7ef788d0" providerId="ADAL" clId="{8698EC01-CC0B-4DA2-8089-AEA7173C8398}" dt="2023-03-29T02:14:57.133" v="1034" actId="165"/>
          <ac:spMkLst>
            <pc:docMk/>
            <pc:sldMk cId="2107433664" sldId="2145707566"/>
            <ac:spMk id="1288" creationId="{EF089192-E158-A74C-94B6-AB1C617EF0A1}"/>
          </ac:spMkLst>
        </pc:spChg>
        <pc:spChg chg="mod">
          <ac:chgData name="David Modrak" userId="a441ea41-a2b3-4239-bd2a-8abb7ef788d0" providerId="ADAL" clId="{8698EC01-CC0B-4DA2-8089-AEA7173C8398}" dt="2023-03-29T02:14:57.133" v="1034" actId="165"/>
          <ac:spMkLst>
            <pc:docMk/>
            <pc:sldMk cId="2107433664" sldId="2145707566"/>
            <ac:spMk id="1289" creationId="{583F51A5-55C5-A554-B8A8-2116DCED82E2}"/>
          </ac:spMkLst>
        </pc:spChg>
        <pc:spChg chg="mod">
          <ac:chgData name="David Modrak" userId="a441ea41-a2b3-4239-bd2a-8abb7ef788d0" providerId="ADAL" clId="{8698EC01-CC0B-4DA2-8089-AEA7173C8398}" dt="2023-03-29T02:14:57.133" v="1034" actId="165"/>
          <ac:spMkLst>
            <pc:docMk/>
            <pc:sldMk cId="2107433664" sldId="2145707566"/>
            <ac:spMk id="1290" creationId="{3A04FDDB-8FEF-1BFB-1E0B-6A1D00F9B7A0}"/>
          </ac:spMkLst>
        </pc:spChg>
        <pc:spChg chg="mod">
          <ac:chgData name="David Modrak" userId="a441ea41-a2b3-4239-bd2a-8abb7ef788d0" providerId="ADAL" clId="{8698EC01-CC0B-4DA2-8089-AEA7173C8398}" dt="2023-03-29T02:14:57.133" v="1034" actId="165"/>
          <ac:spMkLst>
            <pc:docMk/>
            <pc:sldMk cId="2107433664" sldId="2145707566"/>
            <ac:spMk id="1291" creationId="{B0A27F0D-8E45-2748-8DBD-A10495486F42}"/>
          </ac:spMkLst>
        </pc:spChg>
        <pc:spChg chg="mod">
          <ac:chgData name="David Modrak" userId="a441ea41-a2b3-4239-bd2a-8abb7ef788d0" providerId="ADAL" clId="{8698EC01-CC0B-4DA2-8089-AEA7173C8398}" dt="2023-03-29T02:14:57.133" v="1034" actId="165"/>
          <ac:spMkLst>
            <pc:docMk/>
            <pc:sldMk cId="2107433664" sldId="2145707566"/>
            <ac:spMk id="1292" creationId="{2328CC23-6778-A1B1-4601-011C120D5C84}"/>
          </ac:spMkLst>
        </pc:spChg>
        <pc:spChg chg="mod">
          <ac:chgData name="David Modrak" userId="a441ea41-a2b3-4239-bd2a-8abb7ef788d0" providerId="ADAL" clId="{8698EC01-CC0B-4DA2-8089-AEA7173C8398}" dt="2023-03-29T02:14:57.133" v="1034" actId="165"/>
          <ac:spMkLst>
            <pc:docMk/>
            <pc:sldMk cId="2107433664" sldId="2145707566"/>
            <ac:spMk id="1293" creationId="{8C0DEB40-790F-212D-F5A1-810653475B1F}"/>
          </ac:spMkLst>
        </pc:spChg>
        <pc:spChg chg="mod">
          <ac:chgData name="David Modrak" userId="a441ea41-a2b3-4239-bd2a-8abb7ef788d0" providerId="ADAL" clId="{8698EC01-CC0B-4DA2-8089-AEA7173C8398}" dt="2023-03-29T02:14:57.133" v="1034" actId="165"/>
          <ac:spMkLst>
            <pc:docMk/>
            <pc:sldMk cId="2107433664" sldId="2145707566"/>
            <ac:spMk id="1294" creationId="{F13D4A2B-9A16-3C62-5970-308DF3E4AA76}"/>
          </ac:spMkLst>
        </pc:spChg>
        <pc:spChg chg="mod">
          <ac:chgData name="David Modrak" userId="a441ea41-a2b3-4239-bd2a-8abb7ef788d0" providerId="ADAL" clId="{8698EC01-CC0B-4DA2-8089-AEA7173C8398}" dt="2023-03-29T02:14:57.133" v="1034" actId="165"/>
          <ac:spMkLst>
            <pc:docMk/>
            <pc:sldMk cId="2107433664" sldId="2145707566"/>
            <ac:spMk id="1295" creationId="{1D5AEE5E-8ABA-D104-6339-8025FC281C8B}"/>
          </ac:spMkLst>
        </pc:spChg>
        <pc:spChg chg="mod">
          <ac:chgData name="David Modrak" userId="a441ea41-a2b3-4239-bd2a-8abb7ef788d0" providerId="ADAL" clId="{8698EC01-CC0B-4DA2-8089-AEA7173C8398}" dt="2023-03-29T02:14:57.133" v="1034" actId="165"/>
          <ac:spMkLst>
            <pc:docMk/>
            <pc:sldMk cId="2107433664" sldId="2145707566"/>
            <ac:spMk id="1296" creationId="{D38C754C-06B4-B911-BF8D-11A154D7AFC8}"/>
          </ac:spMkLst>
        </pc:spChg>
        <pc:spChg chg="mod">
          <ac:chgData name="David Modrak" userId="a441ea41-a2b3-4239-bd2a-8abb7ef788d0" providerId="ADAL" clId="{8698EC01-CC0B-4DA2-8089-AEA7173C8398}" dt="2023-03-29T02:14:57.133" v="1034" actId="165"/>
          <ac:spMkLst>
            <pc:docMk/>
            <pc:sldMk cId="2107433664" sldId="2145707566"/>
            <ac:spMk id="1297" creationId="{D5B12E56-616E-02D9-6623-D6D8D960A7B0}"/>
          </ac:spMkLst>
        </pc:spChg>
        <pc:spChg chg="mod">
          <ac:chgData name="David Modrak" userId="a441ea41-a2b3-4239-bd2a-8abb7ef788d0" providerId="ADAL" clId="{8698EC01-CC0B-4DA2-8089-AEA7173C8398}" dt="2023-03-29T02:14:57.133" v="1034" actId="165"/>
          <ac:spMkLst>
            <pc:docMk/>
            <pc:sldMk cId="2107433664" sldId="2145707566"/>
            <ac:spMk id="1298" creationId="{C0ACC868-4130-095B-7721-2AB56E2F97FD}"/>
          </ac:spMkLst>
        </pc:spChg>
        <pc:spChg chg="mod">
          <ac:chgData name="David Modrak" userId="a441ea41-a2b3-4239-bd2a-8abb7ef788d0" providerId="ADAL" clId="{8698EC01-CC0B-4DA2-8089-AEA7173C8398}" dt="2023-03-29T02:14:57.133" v="1034" actId="165"/>
          <ac:spMkLst>
            <pc:docMk/>
            <pc:sldMk cId="2107433664" sldId="2145707566"/>
            <ac:spMk id="1299" creationId="{411BDF7C-AE9E-1B5C-7D38-9748B2AF1F21}"/>
          </ac:spMkLst>
        </pc:spChg>
        <pc:spChg chg="mod">
          <ac:chgData name="David Modrak" userId="a441ea41-a2b3-4239-bd2a-8abb7ef788d0" providerId="ADAL" clId="{8698EC01-CC0B-4DA2-8089-AEA7173C8398}" dt="2023-03-29T02:14:57.133" v="1034" actId="165"/>
          <ac:spMkLst>
            <pc:docMk/>
            <pc:sldMk cId="2107433664" sldId="2145707566"/>
            <ac:spMk id="1300" creationId="{426C562B-42E5-78A9-76FC-0268BEA716A4}"/>
          </ac:spMkLst>
        </pc:spChg>
        <pc:spChg chg="mod">
          <ac:chgData name="David Modrak" userId="a441ea41-a2b3-4239-bd2a-8abb7ef788d0" providerId="ADAL" clId="{8698EC01-CC0B-4DA2-8089-AEA7173C8398}" dt="2023-03-29T02:14:57.133" v="1034" actId="165"/>
          <ac:spMkLst>
            <pc:docMk/>
            <pc:sldMk cId="2107433664" sldId="2145707566"/>
            <ac:spMk id="1301" creationId="{386C99CC-D475-C054-04D8-52D8C520ED1E}"/>
          </ac:spMkLst>
        </pc:spChg>
        <pc:spChg chg="mod">
          <ac:chgData name="David Modrak" userId="a441ea41-a2b3-4239-bd2a-8abb7ef788d0" providerId="ADAL" clId="{8698EC01-CC0B-4DA2-8089-AEA7173C8398}" dt="2023-03-29T02:14:57.133" v="1034" actId="165"/>
          <ac:spMkLst>
            <pc:docMk/>
            <pc:sldMk cId="2107433664" sldId="2145707566"/>
            <ac:spMk id="1302" creationId="{162DDADF-F8C6-1845-2112-0499E35DE58F}"/>
          </ac:spMkLst>
        </pc:spChg>
        <pc:spChg chg="mod">
          <ac:chgData name="David Modrak" userId="a441ea41-a2b3-4239-bd2a-8abb7ef788d0" providerId="ADAL" clId="{8698EC01-CC0B-4DA2-8089-AEA7173C8398}" dt="2023-03-29T02:14:57.133" v="1034" actId="165"/>
          <ac:spMkLst>
            <pc:docMk/>
            <pc:sldMk cId="2107433664" sldId="2145707566"/>
            <ac:spMk id="1303" creationId="{07E6E636-1DDB-518A-A1AF-B5D52F2ADFB5}"/>
          </ac:spMkLst>
        </pc:spChg>
        <pc:spChg chg="mod">
          <ac:chgData name="David Modrak" userId="a441ea41-a2b3-4239-bd2a-8abb7ef788d0" providerId="ADAL" clId="{8698EC01-CC0B-4DA2-8089-AEA7173C8398}" dt="2023-03-29T02:14:57.133" v="1034" actId="165"/>
          <ac:spMkLst>
            <pc:docMk/>
            <pc:sldMk cId="2107433664" sldId="2145707566"/>
            <ac:spMk id="1304" creationId="{36688630-2CE4-A44A-71D2-7DDCBDC6FAAB}"/>
          </ac:spMkLst>
        </pc:spChg>
        <pc:spChg chg="mod">
          <ac:chgData name="David Modrak" userId="a441ea41-a2b3-4239-bd2a-8abb7ef788d0" providerId="ADAL" clId="{8698EC01-CC0B-4DA2-8089-AEA7173C8398}" dt="2023-03-29T02:14:57.133" v="1034" actId="165"/>
          <ac:spMkLst>
            <pc:docMk/>
            <pc:sldMk cId="2107433664" sldId="2145707566"/>
            <ac:spMk id="1305" creationId="{F891B312-D66B-E268-823B-535350243DD0}"/>
          </ac:spMkLst>
        </pc:spChg>
        <pc:spChg chg="mod">
          <ac:chgData name="David Modrak" userId="a441ea41-a2b3-4239-bd2a-8abb7ef788d0" providerId="ADAL" clId="{8698EC01-CC0B-4DA2-8089-AEA7173C8398}" dt="2023-03-29T02:14:57.133" v="1034" actId="165"/>
          <ac:spMkLst>
            <pc:docMk/>
            <pc:sldMk cId="2107433664" sldId="2145707566"/>
            <ac:spMk id="1306" creationId="{048E4880-1ACE-D3DB-F891-9CDB515292FA}"/>
          </ac:spMkLst>
        </pc:spChg>
        <pc:spChg chg="mod">
          <ac:chgData name="David Modrak" userId="a441ea41-a2b3-4239-bd2a-8abb7ef788d0" providerId="ADAL" clId="{8698EC01-CC0B-4DA2-8089-AEA7173C8398}" dt="2023-03-29T02:14:57.133" v="1034" actId="165"/>
          <ac:spMkLst>
            <pc:docMk/>
            <pc:sldMk cId="2107433664" sldId="2145707566"/>
            <ac:spMk id="1307" creationId="{39C3D21F-FCAD-BCDF-D12A-7781FB97EF79}"/>
          </ac:spMkLst>
        </pc:spChg>
        <pc:spChg chg="mod">
          <ac:chgData name="David Modrak" userId="a441ea41-a2b3-4239-bd2a-8abb7ef788d0" providerId="ADAL" clId="{8698EC01-CC0B-4DA2-8089-AEA7173C8398}" dt="2023-03-29T02:14:57.133" v="1034" actId="165"/>
          <ac:spMkLst>
            <pc:docMk/>
            <pc:sldMk cId="2107433664" sldId="2145707566"/>
            <ac:spMk id="1308" creationId="{4444D41E-5492-D78A-1BEE-660BEE37D0E7}"/>
          </ac:spMkLst>
        </pc:spChg>
        <pc:spChg chg="mod">
          <ac:chgData name="David Modrak" userId="a441ea41-a2b3-4239-bd2a-8abb7ef788d0" providerId="ADAL" clId="{8698EC01-CC0B-4DA2-8089-AEA7173C8398}" dt="2023-03-29T02:14:57.133" v="1034" actId="165"/>
          <ac:spMkLst>
            <pc:docMk/>
            <pc:sldMk cId="2107433664" sldId="2145707566"/>
            <ac:spMk id="1309" creationId="{50C22692-258F-E3F6-C654-2EDF565CCDC4}"/>
          </ac:spMkLst>
        </pc:spChg>
        <pc:spChg chg="mod">
          <ac:chgData name="David Modrak" userId="a441ea41-a2b3-4239-bd2a-8abb7ef788d0" providerId="ADAL" clId="{8698EC01-CC0B-4DA2-8089-AEA7173C8398}" dt="2023-03-29T02:14:57.133" v="1034" actId="165"/>
          <ac:spMkLst>
            <pc:docMk/>
            <pc:sldMk cId="2107433664" sldId="2145707566"/>
            <ac:spMk id="1310" creationId="{2B5B3039-632B-D6BA-8CEF-57C4B2EAC90D}"/>
          </ac:spMkLst>
        </pc:spChg>
        <pc:spChg chg="mod">
          <ac:chgData name="David Modrak" userId="a441ea41-a2b3-4239-bd2a-8abb7ef788d0" providerId="ADAL" clId="{8698EC01-CC0B-4DA2-8089-AEA7173C8398}" dt="2023-03-29T02:14:57.133" v="1034" actId="165"/>
          <ac:spMkLst>
            <pc:docMk/>
            <pc:sldMk cId="2107433664" sldId="2145707566"/>
            <ac:spMk id="1311" creationId="{20CF1E96-6D87-C2DE-AF66-1B6A2CE4A9F1}"/>
          </ac:spMkLst>
        </pc:spChg>
        <pc:spChg chg="mod">
          <ac:chgData name="David Modrak" userId="a441ea41-a2b3-4239-bd2a-8abb7ef788d0" providerId="ADAL" clId="{8698EC01-CC0B-4DA2-8089-AEA7173C8398}" dt="2023-03-29T02:14:57.133" v="1034" actId="165"/>
          <ac:spMkLst>
            <pc:docMk/>
            <pc:sldMk cId="2107433664" sldId="2145707566"/>
            <ac:spMk id="1312" creationId="{2465CD83-D6F5-0580-E51C-EE8F09B77B93}"/>
          </ac:spMkLst>
        </pc:spChg>
        <pc:spChg chg="mod">
          <ac:chgData name="David Modrak" userId="a441ea41-a2b3-4239-bd2a-8abb7ef788d0" providerId="ADAL" clId="{8698EC01-CC0B-4DA2-8089-AEA7173C8398}" dt="2023-03-29T02:14:57.133" v="1034" actId="165"/>
          <ac:spMkLst>
            <pc:docMk/>
            <pc:sldMk cId="2107433664" sldId="2145707566"/>
            <ac:spMk id="1313" creationId="{10ED8863-8E12-68AE-172C-5D64A81DD3B6}"/>
          </ac:spMkLst>
        </pc:spChg>
        <pc:spChg chg="mod">
          <ac:chgData name="David Modrak" userId="a441ea41-a2b3-4239-bd2a-8abb7ef788d0" providerId="ADAL" clId="{8698EC01-CC0B-4DA2-8089-AEA7173C8398}" dt="2023-03-29T02:14:57.133" v="1034" actId="165"/>
          <ac:spMkLst>
            <pc:docMk/>
            <pc:sldMk cId="2107433664" sldId="2145707566"/>
            <ac:spMk id="1314" creationId="{EF1498FC-879B-D9E8-5D92-EBB84CD0A3CB}"/>
          </ac:spMkLst>
        </pc:spChg>
        <pc:spChg chg="mod">
          <ac:chgData name="David Modrak" userId="a441ea41-a2b3-4239-bd2a-8abb7ef788d0" providerId="ADAL" clId="{8698EC01-CC0B-4DA2-8089-AEA7173C8398}" dt="2023-03-29T02:14:57.133" v="1034" actId="165"/>
          <ac:spMkLst>
            <pc:docMk/>
            <pc:sldMk cId="2107433664" sldId="2145707566"/>
            <ac:spMk id="1315" creationId="{6956A7CF-007E-4C4A-313B-D4411E880B12}"/>
          </ac:spMkLst>
        </pc:spChg>
        <pc:spChg chg="mod">
          <ac:chgData name="David Modrak" userId="a441ea41-a2b3-4239-bd2a-8abb7ef788d0" providerId="ADAL" clId="{8698EC01-CC0B-4DA2-8089-AEA7173C8398}" dt="2023-03-29T02:14:57.133" v="1034" actId="165"/>
          <ac:spMkLst>
            <pc:docMk/>
            <pc:sldMk cId="2107433664" sldId="2145707566"/>
            <ac:spMk id="1316" creationId="{DFDB53C9-ACAC-73DF-1743-41AD2B40487A}"/>
          </ac:spMkLst>
        </pc:spChg>
        <pc:spChg chg="mod">
          <ac:chgData name="David Modrak" userId="a441ea41-a2b3-4239-bd2a-8abb7ef788d0" providerId="ADAL" clId="{8698EC01-CC0B-4DA2-8089-AEA7173C8398}" dt="2023-03-29T02:14:57.133" v="1034" actId="165"/>
          <ac:spMkLst>
            <pc:docMk/>
            <pc:sldMk cId="2107433664" sldId="2145707566"/>
            <ac:spMk id="1317" creationId="{B00DD25E-4FF4-C643-3A64-BF39EA9C09C4}"/>
          </ac:spMkLst>
        </pc:spChg>
        <pc:spChg chg="mod">
          <ac:chgData name="David Modrak" userId="a441ea41-a2b3-4239-bd2a-8abb7ef788d0" providerId="ADAL" clId="{8698EC01-CC0B-4DA2-8089-AEA7173C8398}" dt="2023-03-29T02:14:57.133" v="1034" actId="165"/>
          <ac:spMkLst>
            <pc:docMk/>
            <pc:sldMk cId="2107433664" sldId="2145707566"/>
            <ac:spMk id="1318" creationId="{46481AEF-604F-81C6-EE74-10212E19086E}"/>
          </ac:spMkLst>
        </pc:spChg>
        <pc:spChg chg="mod">
          <ac:chgData name="David Modrak" userId="a441ea41-a2b3-4239-bd2a-8abb7ef788d0" providerId="ADAL" clId="{8698EC01-CC0B-4DA2-8089-AEA7173C8398}" dt="2023-03-29T02:14:57.133" v="1034" actId="165"/>
          <ac:spMkLst>
            <pc:docMk/>
            <pc:sldMk cId="2107433664" sldId="2145707566"/>
            <ac:spMk id="1319" creationId="{8E478A21-025D-1BFB-2DD9-1901D5335289}"/>
          </ac:spMkLst>
        </pc:spChg>
        <pc:spChg chg="mod">
          <ac:chgData name="David Modrak" userId="a441ea41-a2b3-4239-bd2a-8abb7ef788d0" providerId="ADAL" clId="{8698EC01-CC0B-4DA2-8089-AEA7173C8398}" dt="2023-03-29T02:14:57.133" v="1034" actId="165"/>
          <ac:spMkLst>
            <pc:docMk/>
            <pc:sldMk cId="2107433664" sldId="2145707566"/>
            <ac:spMk id="1320" creationId="{4314AAE9-2C52-737D-B38A-D4671CF2D032}"/>
          </ac:spMkLst>
        </pc:spChg>
        <pc:spChg chg="mod">
          <ac:chgData name="David Modrak" userId="a441ea41-a2b3-4239-bd2a-8abb7ef788d0" providerId="ADAL" clId="{8698EC01-CC0B-4DA2-8089-AEA7173C8398}" dt="2023-03-29T02:14:57.133" v="1034" actId="165"/>
          <ac:spMkLst>
            <pc:docMk/>
            <pc:sldMk cId="2107433664" sldId="2145707566"/>
            <ac:spMk id="1321" creationId="{08C435AE-F880-D7B5-2963-6CCA32A44F5E}"/>
          </ac:spMkLst>
        </pc:spChg>
        <pc:spChg chg="mod">
          <ac:chgData name="David Modrak" userId="a441ea41-a2b3-4239-bd2a-8abb7ef788d0" providerId="ADAL" clId="{8698EC01-CC0B-4DA2-8089-AEA7173C8398}" dt="2023-03-29T02:14:57.133" v="1034" actId="165"/>
          <ac:spMkLst>
            <pc:docMk/>
            <pc:sldMk cId="2107433664" sldId="2145707566"/>
            <ac:spMk id="1322" creationId="{AA0CB83D-76D8-DB27-8038-77FBB1C4FE8A}"/>
          </ac:spMkLst>
        </pc:spChg>
        <pc:spChg chg="mod">
          <ac:chgData name="David Modrak" userId="a441ea41-a2b3-4239-bd2a-8abb7ef788d0" providerId="ADAL" clId="{8698EC01-CC0B-4DA2-8089-AEA7173C8398}" dt="2023-03-29T02:14:57.133" v="1034" actId="165"/>
          <ac:spMkLst>
            <pc:docMk/>
            <pc:sldMk cId="2107433664" sldId="2145707566"/>
            <ac:spMk id="1323" creationId="{9DAB9650-31BD-2292-F536-ED1617945288}"/>
          </ac:spMkLst>
        </pc:spChg>
        <pc:spChg chg="mod">
          <ac:chgData name="David Modrak" userId="a441ea41-a2b3-4239-bd2a-8abb7ef788d0" providerId="ADAL" clId="{8698EC01-CC0B-4DA2-8089-AEA7173C8398}" dt="2023-03-29T02:14:57.133" v="1034" actId="165"/>
          <ac:spMkLst>
            <pc:docMk/>
            <pc:sldMk cId="2107433664" sldId="2145707566"/>
            <ac:spMk id="1324" creationId="{E5E23CD9-5464-0F93-9483-6CDED0700CBC}"/>
          </ac:spMkLst>
        </pc:spChg>
        <pc:spChg chg="mod">
          <ac:chgData name="David Modrak" userId="a441ea41-a2b3-4239-bd2a-8abb7ef788d0" providerId="ADAL" clId="{8698EC01-CC0B-4DA2-8089-AEA7173C8398}" dt="2023-03-29T02:14:57.133" v="1034" actId="165"/>
          <ac:spMkLst>
            <pc:docMk/>
            <pc:sldMk cId="2107433664" sldId="2145707566"/>
            <ac:spMk id="1325" creationId="{589F5DF0-691D-F0BA-3F76-3C23E3AF1315}"/>
          </ac:spMkLst>
        </pc:spChg>
        <pc:spChg chg="mod">
          <ac:chgData name="David Modrak" userId="a441ea41-a2b3-4239-bd2a-8abb7ef788d0" providerId="ADAL" clId="{8698EC01-CC0B-4DA2-8089-AEA7173C8398}" dt="2023-03-29T02:14:57.133" v="1034" actId="165"/>
          <ac:spMkLst>
            <pc:docMk/>
            <pc:sldMk cId="2107433664" sldId="2145707566"/>
            <ac:spMk id="1326" creationId="{B0CB076D-A6AC-CF8D-FDBA-D64623B82F1C}"/>
          </ac:spMkLst>
        </pc:spChg>
        <pc:spChg chg="mod">
          <ac:chgData name="David Modrak" userId="a441ea41-a2b3-4239-bd2a-8abb7ef788d0" providerId="ADAL" clId="{8698EC01-CC0B-4DA2-8089-AEA7173C8398}" dt="2023-03-29T02:14:57.133" v="1034" actId="165"/>
          <ac:spMkLst>
            <pc:docMk/>
            <pc:sldMk cId="2107433664" sldId="2145707566"/>
            <ac:spMk id="1327" creationId="{3DFFF9EB-2420-AAD3-6D61-01A44730221C}"/>
          </ac:spMkLst>
        </pc:spChg>
        <pc:spChg chg="mod">
          <ac:chgData name="David Modrak" userId="a441ea41-a2b3-4239-bd2a-8abb7ef788d0" providerId="ADAL" clId="{8698EC01-CC0B-4DA2-8089-AEA7173C8398}" dt="2023-03-29T02:14:57.133" v="1034" actId="165"/>
          <ac:spMkLst>
            <pc:docMk/>
            <pc:sldMk cId="2107433664" sldId="2145707566"/>
            <ac:spMk id="1328" creationId="{358F4909-E1C6-FEA0-7CBA-D1C2ECFEC840}"/>
          </ac:spMkLst>
        </pc:spChg>
        <pc:spChg chg="mod">
          <ac:chgData name="David Modrak" userId="a441ea41-a2b3-4239-bd2a-8abb7ef788d0" providerId="ADAL" clId="{8698EC01-CC0B-4DA2-8089-AEA7173C8398}" dt="2023-03-29T02:14:57.133" v="1034" actId="165"/>
          <ac:spMkLst>
            <pc:docMk/>
            <pc:sldMk cId="2107433664" sldId="2145707566"/>
            <ac:spMk id="1329" creationId="{7D34F5F3-81D4-BBF0-9B83-A53B7874E661}"/>
          </ac:spMkLst>
        </pc:spChg>
        <pc:spChg chg="mod">
          <ac:chgData name="David Modrak" userId="a441ea41-a2b3-4239-bd2a-8abb7ef788d0" providerId="ADAL" clId="{8698EC01-CC0B-4DA2-8089-AEA7173C8398}" dt="2023-03-29T02:14:57.133" v="1034" actId="165"/>
          <ac:spMkLst>
            <pc:docMk/>
            <pc:sldMk cId="2107433664" sldId="2145707566"/>
            <ac:spMk id="1330" creationId="{54528395-DC05-DF65-F564-9C49C19DE82B}"/>
          </ac:spMkLst>
        </pc:spChg>
        <pc:spChg chg="mod">
          <ac:chgData name="David Modrak" userId="a441ea41-a2b3-4239-bd2a-8abb7ef788d0" providerId="ADAL" clId="{8698EC01-CC0B-4DA2-8089-AEA7173C8398}" dt="2023-03-29T02:14:57.133" v="1034" actId="165"/>
          <ac:spMkLst>
            <pc:docMk/>
            <pc:sldMk cId="2107433664" sldId="2145707566"/>
            <ac:spMk id="1331" creationId="{4440BBBB-ABD2-65D0-6623-D2A457B72277}"/>
          </ac:spMkLst>
        </pc:spChg>
        <pc:spChg chg="mod">
          <ac:chgData name="David Modrak" userId="a441ea41-a2b3-4239-bd2a-8abb7ef788d0" providerId="ADAL" clId="{8698EC01-CC0B-4DA2-8089-AEA7173C8398}" dt="2023-03-29T02:14:57.133" v="1034" actId="165"/>
          <ac:spMkLst>
            <pc:docMk/>
            <pc:sldMk cId="2107433664" sldId="2145707566"/>
            <ac:spMk id="1332" creationId="{71681B90-599B-B2B1-1D03-921331D7F037}"/>
          </ac:spMkLst>
        </pc:spChg>
        <pc:spChg chg="mod">
          <ac:chgData name="David Modrak" userId="a441ea41-a2b3-4239-bd2a-8abb7ef788d0" providerId="ADAL" clId="{8698EC01-CC0B-4DA2-8089-AEA7173C8398}" dt="2023-03-29T02:14:57.133" v="1034" actId="165"/>
          <ac:spMkLst>
            <pc:docMk/>
            <pc:sldMk cId="2107433664" sldId="2145707566"/>
            <ac:spMk id="1333" creationId="{2CC83FFF-6916-9298-C8B7-DABFEC49554A}"/>
          </ac:spMkLst>
        </pc:spChg>
        <pc:spChg chg="mod">
          <ac:chgData name="David Modrak" userId="a441ea41-a2b3-4239-bd2a-8abb7ef788d0" providerId="ADAL" clId="{8698EC01-CC0B-4DA2-8089-AEA7173C8398}" dt="2023-03-29T02:14:57.133" v="1034" actId="165"/>
          <ac:spMkLst>
            <pc:docMk/>
            <pc:sldMk cId="2107433664" sldId="2145707566"/>
            <ac:spMk id="1334" creationId="{4A02B6D9-8558-3CCB-0199-3E4B315125CB}"/>
          </ac:spMkLst>
        </pc:spChg>
        <pc:spChg chg="mod">
          <ac:chgData name="David Modrak" userId="a441ea41-a2b3-4239-bd2a-8abb7ef788d0" providerId="ADAL" clId="{8698EC01-CC0B-4DA2-8089-AEA7173C8398}" dt="2023-03-29T02:14:57.133" v="1034" actId="165"/>
          <ac:spMkLst>
            <pc:docMk/>
            <pc:sldMk cId="2107433664" sldId="2145707566"/>
            <ac:spMk id="1335" creationId="{4BBD197D-44E5-6222-054C-27DF5643CBDA}"/>
          </ac:spMkLst>
        </pc:spChg>
        <pc:spChg chg="mod">
          <ac:chgData name="David Modrak" userId="a441ea41-a2b3-4239-bd2a-8abb7ef788d0" providerId="ADAL" clId="{8698EC01-CC0B-4DA2-8089-AEA7173C8398}" dt="2023-03-29T02:14:57.133" v="1034" actId="165"/>
          <ac:spMkLst>
            <pc:docMk/>
            <pc:sldMk cId="2107433664" sldId="2145707566"/>
            <ac:spMk id="1336" creationId="{A03F6725-807D-81D8-1181-6D6BFA3AFF0B}"/>
          </ac:spMkLst>
        </pc:spChg>
        <pc:spChg chg="mod">
          <ac:chgData name="David Modrak" userId="a441ea41-a2b3-4239-bd2a-8abb7ef788d0" providerId="ADAL" clId="{8698EC01-CC0B-4DA2-8089-AEA7173C8398}" dt="2023-03-29T02:14:57.133" v="1034" actId="165"/>
          <ac:spMkLst>
            <pc:docMk/>
            <pc:sldMk cId="2107433664" sldId="2145707566"/>
            <ac:spMk id="1337" creationId="{1B8F44CA-0C2D-6143-2CA0-B20BC155C927}"/>
          </ac:spMkLst>
        </pc:spChg>
        <pc:spChg chg="mod">
          <ac:chgData name="David Modrak" userId="a441ea41-a2b3-4239-bd2a-8abb7ef788d0" providerId="ADAL" clId="{8698EC01-CC0B-4DA2-8089-AEA7173C8398}" dt="2023-03-29T02:14:57.133" v="1034" actId="165"/>
          <ac:spMkLst>
            <pc:docMk/>
            <pc:sldMk cId="2107433664" sldId="2145707566"/>
            <ac:spMk id="1338" creationId="{58352E78-60D9-FFAD-35AC-AC745AB9133C}"/>
          </ac:spMkLst>
        </pc:spChg>
        <pc:spChg chg="mod">
          <ac:chgData name="David Modrak" userId="a441ea41-a2b3-4239-bd2a-8abb7ef788d0" providerId="ADAL" clId="{8698EC01-CC0B-4DA2-8089-AEA7173C8398}" dt="2023-03-29T02:14:57.133" v="1034" actId="165"/>
          <ac:spMkLst>
            <pc:docMk/>
            <pc:sldMk cId="2107433664" sldId="2145707566"/>
            <ac:spMk id="1339" creationId="{C0E2A25D-4082-87DC-DDB3-B07E8262358F}"/>
          </ac:spMkLst>
        </pc:spChg>
        <pc:spChg chg="mod">
          <ac:chgData name="David Modrak" userId="a441ea41-a2b3-4239-bd2a-8abb7ef788d0" providerId="ADAL" clId="{8698EC01-CC0B-4DA2-8089-AEA7173C8398}" dt="2023-03-29T02:14:57.133" v="1034" actId="165"/>
          <ac:spMkLst>
            <pc:docMk/>
            <pc:sldMk cId="2107433664" sldId="2145707566"/>
            <ac:spMk id="1340" creationId="{1737D22D-55CB-4DA6-5315-C8CE88E07258}"/>
          </ac:spMkLst>
        </pc:spChg>
        <pc:spChg chg="mod">
          <ac:chgData name="David Modrak" userId="a441ea41-a2b3-4239-bd2a-8abb7ef788d0" providerId="ADAL" clId="{8698EC01-CC0B-4DA2-8089-AEA7173C8398}" dt="2023-03-29T02:14:57.133" v="1034" actId="165"/>
          <ac:spMkLst>
            <pc:docMk/>
            <pc:sldMk cId="2107433664" sldId="2145707566"/>
            <ac:spMk id="1341" creationId="{F8F456A0-BB30-1B3C-C814-AF2014833BF5}"/>
          </ac:spMkLst>
        </pc:spChg>
        <pc:spChg chg="add mod">
          <ac:chgData name="David Modrak" userId="a441ea41-a2b3-4239-bd2a-8abb7ef788d0" providerId="ADAL" clId="{8698EC01-CC0B-4DA2-8089-AEA7173C8398}" dt="2023-03-29T14:59:07.147" v="1465" actId="20577"/>
          <ac:spMkLst>
            <pc:docMk/>
            <pc:sldMk cId="2107433664" sldId="2145707566"/>
            <ac:spMk id="1342" creationId="{BC718322-BD84-E11D-AB1C-669A3A19A90C}"/>
          </ac:spMkLst>
        </pc:spChg>
        <pc:grpChg chg="mod">
          <ac:chgData name="David Modrak" userId="a441ea41-a2b3-4239-bd2a-8abb7ef788d0" providerId="ADAL" clId="{8698EC01-CC0B-4DA2-8089-AEA7173C8398}" dt="2023-03-29T02:11:42.956" v="1005" actId="338"/>
          <ac:grpSpMkLst>
            <pc:docMk/>
            <pc:sldMk cId="2107433664" sldId="2145707566"/>
            <ac:grpSpMk id="1" creationId="{00000000-0000-0000-0000-000000000000}"/>
          </ac:grpSpMkLst>
        </pc:grpChg>
        <pc:grpChg chg="add del mod">
          <ac:chgData name="David Modrak" userId="a441ea41-a2b3-4239-bd2a-8abb7ef788d0" providerId="ADAL" clId="{8698EC01-CC0B-4DA2-8089-AEA7173C8398}" dt="2023-03-29T01:59:07.750" v="901" actId="165"/>
          <ac:grpSpMkLst>
            <pc:docMk/>
            <pc:sldMk cId="2107433664" sldId="2145707566"/>
            <ac:grpSpMk id="5" creationId="{121138C3-957D-596F-688A-89614CF189D1}"/>
          </ac:grpSpMkLst>
        </pc:grpChg>
        <pc:grpChg chg="del mod topLvl">
          <ac:chgData name="David Modrak" userId="a441ea41-a2b3-4239-bd2a-8abb7ef788d0" providerId="ADAL" clId="{8698EC01-CC0B-4DA2-8089-AEA7173C8398}" dt="2023-03-29T01:59:26.083" v="905" actId="478"/>
          <ac:grpSpMkLst>
            <pc:docMk/>
            <pc:sldMk cId="2107433664" sldId="2145707566"/>
            <ac:grpSpMk id="8" creationId="{4885F1C4-90BB-6ABB-4219-A109B7B6D5C4}"/>
          </ac:grpSpMkLst>
        </pc:grpChg>
        <pc:grpChg chg="del mod topLvl">
          <ac:chgData name="David Modrak" userId="a441ea41-a2b3-4239-bd2a-8abb7ef788d0" providerId="ADAL" clId="{8698EC01-CC0B-4DA2-8089-AEA7173C8398}" dt="2023-03-29T01:59:19.777" v="903" actId="478"/>
          <ac:grpSpMkLst>
            <pc:docMk/>
            <pc:sldMk cId="2107433664" sldId="2145707566"/>
            <ac:grpSpMk id="9" creationId="{19712A26-022F-D341-B8F4-8CA7161FE928}"/>
          </ac:grpSpMkLst>
        </pc:grpChg>
        <pc:grpChg chg="mod topLvl">
          <ac:chgData name="David Modrak" userId="a441ea41-a2b3-4239-bd2a-8abb7ef788d0" providerId="ADAL" clId="{8698EC01-CC0B-4DA2-8089-AEA7173C8398}" dt="2023-03-29T01:59:30.668" v="906" actId="164"/>
          <ac:grpSpMkLst>
            <pc:docMk/>
            <pc:sldMk cId="2107433664" sldId="2145707566"/>
            <ac:grpSpMk id="10" creationId="{BDC785FB-A923-0A88-3127-713B79A1B12A}"/>
          </ac:grpSpMkLst>
        </pc:grpChg>
        <pc:grpChg chg="del mod topLvl">
          <ac:chgData name="David Modrak" userId="a441ea41-a2b3-4239-bd2a-8abb7ef788d0" providerId="ADAL" clId="{8698EC01-CC0B-4DA2-8089-AEA7173C8398}" dt="2023-03-29T01:59:22.719" v="904" actId="478"/>
          <ac:grpSpMkLst>
            <pc:docMk/>
            <pc:sldMk cId="2107433664" sldId="2145707566"/>
            <ac:grpSpMk id="12" creationId="{B17C8F85-2A63-B8BE-2671-C7C070412CCF}"/>
          </ac:grpSpMkLst>
        </pc:grpChg>
        <pc:grpChg chg="mod">
          <ac:chgData name="David Modrak" userId="a441ea41-a2b3-4239-bd2a-8abb7ef788d0" providerId="ADAL" clId="{8698EC01-CC0B-4DA2-8089-AEA7173C8398}" dt="2023-03-29T01:59:07.750" v="901" actId="165"/>
          <ac:grpSpMkLst>
            <pc:docMk/>
            <pc:sldMk cId="2107433664" sldId="2145707566"/>
            <ac:grpSpMk id="26" creationId="{695C8230-3DF5-9A28-04C5-FC7C76667639}"/>
          </ac:grpSpMkLst>
        </pc:grpChg>
        <pc:grpChg chg="mod">
          <ac:chgData name="David Modrak" userId="a441ea41-a2b3-4239-bd2a-8abb7ef788d0" providerId="ADAL" clId="{8698EC01-CC0B-4DA2-8089-AEA7173C8398}" dt="2023-03-29T01:59:07.750" v="901" actId="165"/>
          <ac:grpSpMkLst>
            <pc:docMk/>
            <pc:sldMk cId="2107433664" sldId="2145707566"/>
            <ac:grpSpMk id="29" creationId="{8E2C321D-A895-6BD1-B397-C1DEBAF95995}"/>
          </ac:grpSpMkLst>
        </pc:grpChg>
        <pc:grpChg chg="mod">
          <ac:chgData name="David Modrak" userId="a441ea41-a2b3-4239-bd2a-8abb7ef788d0" providerId="ADAL" clId="{8698EC01-CC0B-4DA2-8089-AEA7173C8398}" dt="2023-03-29T01:59:07.750" v="901" actId="165"/>
          <ac:grpSpMkLst>
            <pc:docMk/>
            <pc:sldMk cId="2107433664" sldId="2145707566"/>
            <ac:grpSpMk id="33" creationId="{4872662A-3914-A223-A7BB-576951B7A7AD}"/>
          </ac:grpSpMkLst>
        </pc:grpChg>
        <pc:grpChg chg="mod">
          <ac:chgData name="David Modrak" userId="a441ea41-a2b3-4239-bd2a-8abb7ef788d0" providerId="ADAL" clId="{8698EC01-CC0B-4DA2-8089-AEA7173C8398}" dt="2023-03-29T01:59:07.750" v="901" actId="165"/>
          <ac:grpSpMkLst>
            <pc:docMk/>
            <pc:sldMk cId="2107433664" sldId="2145707566"/>
            <ac:grpSpMk id="34" creationId="{D8D60A6F-6F27-B941-EABC-7044D4D4608B}"/>
          </ac:grpSpMkLst>
        </pc:grpChg>
        <pc:grpChg chg="mod">
          <ac:chgData name="David Modrak" userId="a441ea41-a2b3-4239-bd2a-8abb7ef788d0" providerId="ADAL" clId="{8698EC01-CC0B-4DA2-8089-AEA7173C8398}" dt="2023-03-29T01:59:07.750" v="901" actId="165"/>
          <ac:grpSpMkLst>
            <pc:docMk/>
            <pc:sldMk cId="2107433664" sldId="2145707566"/>
            <ac:grpSpMk id="35" creationId="{284FA80E-DC9C-9CB7-1F66-DC949D819017}"/>
          </ac:grpSpMkLst>
        </pc:grpChg>
        <pc:grpChg chg="mod">
          <ac:chgData name="David Modrak" userId="a441ea41-a2b3-4239-bd2a-8abb7ef788d0" providerId="ADAL" clId="{8698EC01-CC0B-4DA2-8089-AEA7173C8398}" dt="2023-03-29T01:59:07.750" v="901" actId="165"/>
          <ac:grpSpMkLst>
            <pc:docMk/>
            <pc:sldMk cId="2107433664" sldId="2145707566"/>
            <ac:grpSpMk id="36" creationId="{FA838725-B97C-B2AD-D487-B27F0AD44D51}"/>
          </ac:grpSpMkLst>
        </pc:grpChg>
        <pc:grpChg chg="mod">
          <ac:chgData name="David Modrak" userId="a441ea41-a2b3-4239-bd2a-8abb7ef788d0" providerId="ADAL" clId="{8698EC01-CC0B-4DA2-8089-AEA7173C8398}" dt="2023-03-29T01:59:07.750" v="901" actId="165"/>
          <ac:grpSpMkLst>
            <pc:docMk/>
            <pc:sldMk cId="2107433664" sldId="2145707566"/>
            <ac:grpSpMk id="37" creationId="{1723FAB3-4823-81C1-4813-BAA260CEBD91}"/>
          </ac:grpSpMkLst>
        </pc:grpChg>
        <pc:grpChg chg="mod">
          <ac:chgData name="David Modrak" userId="a441ea41-a2b3-4239-bd2a-8abb7ef788d0" providerId="ADAL" clId="{8698EC01-CC0B-4DA2-8089-AEA7173C8398}" dt="2023-03-29T01:59:07.750" v="901" actId="165"/>
          <ac:grpSpMkLst>
            <pc:docMk/>
            <pc:sldMk cId="2107433664" sldId="2145707566"/>
            <ac:grpSpMk id="38" creationId="{32A898C3-7B1E-EC1A-39EB-1093643332BF}"/>
          </ac:grpSpMkLst>
        </pc:grpChg>
        <pc:grpChg chg="mod">
          <ac:chgData name="David Modrak" userId="a441ea41-a2b3-4239-bd2a-8abb7ef788d0" providerId="ADAL" clId="{8698EC01-CC0B-4DA2-8089-AEA7173C8398}" dt="2023-03-29T01:59:07.750" v="901" actId="165"/>
          <ac:grpSpMkLst>
            <pc:docMk/>
            <pc:sldMk cId="2107433664" sldId="2145707566"/>
            <ac:grpSpMk id="39" creationId="{4F5175DE-9F12-A1D9-6F74-EE537C883A1A}"/>
          </ac:grpSpMkLst>
        </pc:grpChg>
        <pc:grpChg chg="mod">
          <ac:chgData name="David Modrak" userId="a441ea41-a2b3-4239-bd2a-8abb7ef788d0" providerId="ADAL" clId="{8698EC01-CC0B-4DA2-8089-AEA7173C8398}" dt="2023-03-29T01:59:07.750" v="901" actId="165"/>
          <ac:grpSpMkLst>
            <pc:docMk/>
            <pc:sldMk cId="2107433664" sldId="2145707566"/>
            <ac:grpSpMk id="40" creationId="{F3E4C7A6-2A95-0D5A-467D-5E29D1DEC33B}"/>
          </ac:grpSpMkLst>
        </pc:grpChg>
        <pc:grpChg chg="mod">
          <ac:chgData name="David Modrak" userId="a441ea41-a2b3-4239-bd2a-8abb7ef788d0" providerId="ADAL" clId="{8698EC01-CC0B-4DA2-8089-AEA7173C8398}" dt="2023-03-29T01:59:07.750" v="901" actId="165"/>
          <ac:grpSpMkLst>
            <pc:docMk/>
            <pc:sldMk cId="2107433664" sldId="2145707566"/>
            <ac:grpSpMk id="41" creationId="{5174F455-E15A-44E0-65D2-C47186BAE4CA}"/>
          </ac:grpSpMkLst>
        </pc:grpChg>
        <pc:grpChg chg="mod">
          <ac:chgData name="David Modrak" userId="a441ea41-a2b3-4239-bd2a-8abb7ef788d0" providerId="ADAL" clId="{8698EC01-CC0B-4DA2-8089-AEA7173C8398}" dt="2023-03-29T01:59:07.750" v="901" actId="165"/>
          <ac:grpSpMkLst>
            <pc:docMk/>
            <pc:sldMk cId="2107433664" sldId="2145707566"/>
            <ac:grpSpMk id="42" creationId="{C73880DD-3517-44FB-FCFF-B911BD558ABD}"/>
          </ac:grpSpMkLst>
        </pc:grpChg>
        <pc:grpChg chg="mod">
          <ac:chgData name="David Modrak" userId="a441ea41-a2b3-4239-bd2a-8abb7ef788d0" providerId="ADAL" clId="{8698EC01-CC0B-4DA2-8089-AEA7173C8398}" dt="2023-03-29T01:59:07.750" v="901" actId="165"/>
          <ac:grpSpMkLst>
            <pc:docMk/>
            <pc:sldMk cId="2107433664" sldId="2145707566"/>
            <ac:grpSpMk id="43" creationId="{9293D750-98DA-0F1C-A910-22FD90CDECA5}"/>
          </ac:grpSpMkLst>
        </pc:grpChg>
        <pc:grpChg chg="mod">
          <ac:chgData name="David Modrak" userId="a441ea41-a2b3-4239-bd2a-8abb7ef788d0" providerId="ADAL" clId="{8698EC01-CC0B-4DA2-8089-AEA7173C8398}" dt="2023-03-29T01:59:07.750" v="901" actId="165"/>
          <ac:grpSpMkLst>
            <pc:docMk/>
            <pc:sldMk cId="2107433664" sldId="2145707566"/>
            <ac:grpSpMk id="44" creationId="{2F162422-2090-FB16-2BD9-C9D9939F8BFD}"/>
          </ac:grpSpMkLst>
        </pc:grpChg>
        <pc:grpChg chg="mod">
          <ac:chgData name="David Modrak" userId="a441ea41-a2b3-4239-bd2a-8abb7ef788d0" providerId="ADAL" clId="{8698EC01-CC0B-4DA2-8089-AEA7173C8398}" dt="2023-03-29T01:59:07.750" v="901" actId="165"/>
          <ac:grpSpMkLst>
            <pc:docMk/>
            <pc:sldMk cId="2107433664" sldId="2145707566"/>
            <ac:grpSpMk id="45" creationId="{DEF0FFDF-D47A-1358-2BB9-B6C3FF27AAD3}"/>
          </ac:grpSpMkLst>
        </pc:grpChg>
        <pc:grpChg chg="mod">
          <ac:chgData name="David Modrak" userId="a441ea41-a2b3-4239-bd2a-8abb7ef788d0" providerId="ADAL" clId="{8698EC01-CC0B-4DA2-8089-AEA7173C8398}" dt="2023-03-29T01:59:07.750" v="901" actId="165"/>
          <ac:grpSpMkLst>
            <pc:docMk/>
            <pc:sldMk cId="2107433664" sldId="2145707566"/>
            <ac:grpSpMk id="46" creationId="{B4C1C8AB-CBAF-0CE1-3F9B-B9F60C904CFA}"/>
          </ac:grpSpMkLst>
        </pc:grpChg>
        <pc:grpChg chg="mod">
          <ac:chgData name="David Modrak" userId="a441ea41-a2b3-4239-bd2a-8abb7ef788d0" providerId="ADAL" clId="{8698EC01-CC0B-4DA2-8089-AEA7173C8398}" dt="2023-03-29T01:59:07.750" v="901" actId="165"/>
          <ac:grpSpMkLst>
            <pc:docMk/>
            <pc:sldMk cId="2107433664" sldId="2145707566"/>
            <ac:grpSpMk id="47" creationId="{9025F494-581B-F51C-9FDE-5BA7914F7128}"/>
          </ac:grpSpMkLst>
        </pc:grpChg>
        <pc:grpChg chg="mod">
          <ac:chgData name="David Modrak" userId="a441ea41-a2b3-4239-bd2a-8abb7ef788d0" providerId="ADAL" clId="{8698EC01-CC0B-4DA2-8089-AEA7173C8398}" dt="2023-03-29T01:59:07.750" v="901" actId="165"/>
          <ac:grpSpMkLst>
            <pc:docMk/>
            <pc:sldMk cId="2107433664" sldId="2145707566"/>
            <ac:grpSpMk id="48" creationId="{A7893095-2779-5330-445F-93712A9BF660}"/>
          </ac:grpSpMkLst>
        </pc:grpChg>
        <pc:grpChg chg="mod">
          <ac:chgData name="David Modrak" userId="a441ea41-a2b3-4239-bd2a-8abb7ef788d0" providerId="ADAL" clId="{8698EC01-CC0B-4DA2-8089-AEA7173C8398}" dt="2023-03-29T01:59:07.750" v="901" actId="165"/>
          <ac:grpSpMkLst>
            <pc:docMk/>
            <pc:sldMk cId="2107433664" sldId="2145707566"/>
            <ac:grpSpMk id="49" creationId="{962341B3-6289-8B6E-A253-BB5A677AC087}"/>
          </ac:grpSpMkLst>
        </pc:grpChg>
        <pc:grpChg chg="mod">
          <ac:chgData name="David Modrak" userId="a441ea41-a2b3-4239-bd2a-8abb7ef788d0" providerId="ADAL" clId="{8698EC01-CC0B-4DA2-8089-AEA7173C8398}" dt="2023-03-29T01:59:07.750" v="901" actId="165"/>
          <ac:grpSpMkLst>
            <pc:docMk/>
            <pc:sldMk cId="2107433664" sldId="2145707566"/>
            <ac:grpSpMk id="50" creationId="{60DBE398-2B39-3213-428B-7E828E21DF93}"/>
          </ac:grpSpMkLst>
        </pc:grpChg>
        <pc:grpChg chg="mod">
          <ac:chgData name="David Modrak" userId="a441ea41-a2b3-4239-bd2a-8abb7ef788d0" providerId="ADAL" clId="{8698EC01-CC0B-4DA2-8089-AEA7173C8398}" dt="2023-03-29T01:59:07.750" v="901" actId="165"/>
          <ac:grpSpMkLst>
            <pc:docMk/>
            <pc:sldMk cId="2107433664" sldId="2145707566"/>
            <ac:grpSpMk id="51" creationId="{6D03B13E-D5EB-7B02-81AE-83AFB31F5AAF}"/>
          </ac:grpSpMkLst>
        </pc:grpChg>
        <pc:grpChg chg="mod">
          <ac:chgData name="David Modrak" userId="a441ea41-a2b3-4239-bd2a-8abb7ef788d0" providerId="ADAL" clId="{8698EC01-CC0B-4DA2-8089-AEA7173C8398}" dt="2023-03-29T01:59:07.750" v="901" actId="165"/>
          <ac:grpSpMkLst>
            <pc:docMk/>
            <pc:sldMk cId="2107433664" sldId="2145707566"/>
            <ac:grpSpMk id="52" creationId="{8BC58C56-BC66-3CDD-F079-4DBAF61CCE89}"/>
          </ac:grpSpMkLst>
        </pc:grpChg>
        <pc:grpChg chg="mod">
          <ac:chgData name="David Modrak" userId="a441ea41-a2b3-4239-bd2a-8abb7ef788d0" providerId="ADAL" clId="{8698EC01-CC0B-4DA2-8089-AEA7173C8398}" dt="2023-03-29T01:59:07.750" v="901" actId="165"/>
          <ac:grpSpMkLst>
            <pc:docMk/>
            <pc:sldMk cId="2107433664" sldId="2145707566"/>
            <ac:grpSpMk id="53" creationId="{5EBADB46-B30C-FFC2-41D0-59945350E4D7}"/>
          </ac:grpSpMkLst>
        </pc:grpChg>
        <pc:grpChg chg="mod">
          <ac:chgData name="David Modrak" userId="a441ea41-a2b3-4239-bd2a-8abb7ef788d0" providerId="ADAL" clId="{8698EC01-CC0B-4DA2-8089-AEA7173C8398}" dt="2023-03-29T01:59:07.750" v="901" actId="165"/>
          <ac:grpSpMkLst>
            <pc:docMk/>
            <pc:sldMk cId="2107433664" sldId="2145707566"/>
            <ac:grpSpMk id="54" creationId="{1517D074-B52E-8E61-113A-BF2D2B622812}"/>
          </ac:grpSpMkLst>
        </pc:grpChg>
        <pc:grpChg chg="mod">
          <ac:chgData name="David Modrak" userId="a441ea41-a2b3-4239-bd2a-8abb7ef788d0" providerId="ADAL" clId="{8698EC01-CC0B-4DA2-8089-AEA7173C8398}" dt="2023-03-29T01:59:07.750" v="901" actId="165"/>
          <ac:grpSpMkLst>
            <pc:docMk/>
            <pc:sldMk cId="2107433664" sldId="2145707566"/>
            <ac:grpSpMk id="55" creationId="{2411032D-BE4F-0695-DC97-031F6D7220A0}"/>
          </ac:grpSpMkLst>
        </pc:grpChg>
        <pc:grpChg chg="mod">
          <ac:chgData name="David Modrak" userId="a441ea41-a2b3-4239-bd2a-8abb7ef788d0" providerId="ADAL" clId="{8698EC01-CC0B-4DA2-8089-AEA7173C8398}" dt="2023-03-29T01:59:07.750" v="901" actId="165"/>
          <ac:grpSpMkLst>
            <pc:docMk/>
            <pc:sldMk cId="2107433664" sldId="2145707566"/>
            <ac:grpSpMk id="56" creationId="{F6FC7764-5A07-D210-571D-06CE07CEEB5E}"/>
          </ac:grpSpMkLst>
        </pc:grpChg>
        <pc:grpChg chg="mod">
          <ac:chgData name="David Modrak" userId="a441ea41-a2b3-4239-bd2a-8abb7ef788d0" providerId="ADAL" clId="{8698EC01-CC0B-4DA2-8089-AEA7173C8398}" dt="2023-03-29T01:59:07.750" v="901" actId="165"/>
          <ac:grpSpMkLst>
            <pc:docMk/>
            <pc:sldMk cId="2107433664" sldId="2145707566"/>
            <ac:grpSpMk id="57" creationId="{825812F9-B9D0-90A1-698C-147B1FBE8651}"/>
          </ac:grpSpMkLst>
        </pc:grpChg>
        <pc:grpChg chg="mod">
          <ac:chgData name="David Modrak" userId="a441ea41-a2b3-4239-bd2a-8abb7ef788d0" providerId="ADAL" clId="{8698EC01-CC0B-4DA2-8089-AEA7173C8398}" dt="2023-03-29T01:59:07.750" v="901" actId="165"/>
          <ac:grpSpMkLst>
            <pc:docMk/>
            <pc:sldMk cId="2107433664" sldId="2145707566"/>
            <ac:grpSpMk id="58" creationId="{4678D3CB-E39A-690C-5246-84211D9D6E50}"/>
          </ac:grpSpMkLst>
        </pc:grpChg>
        <pc:grpChg chg="mod">
          <ac:chgData name="David Modrak" userId="a441ea41-a2b3-4239-bd2a-8abb7ef788d0" providerId="ADAL" clId="{8698EC01-CC0B-4DA2-8089-AEA7173C8398}" dt="2023-03-29T01:59:07.750" v="901" actId="165"/>
          <ac:grpSpMkLst>
            <pc:docMk/>
            <pc:sldMk cId="2107433664" sldId="2145707566"/>
            <ac:grpSpMk id="112" creationId="{8520DE8D-C8B3-5E1A-46E5-879E04A436BF}"/>
          </ac:grpSpMkLst>
        </pc:grpChg>
        <pc:grpChg chg="mod">
          <ac:chgData name="David Modrak" userId="a441ea41-a2b3-4239-bd2a-8abb7ef788d0" providerId="ADAL" clId="{8698EC01-CC0B-4DA2-8089-AEA7173C8398}" dt="2023-03-29T01:59:07.750" v="901" actId="165"/>
          <ac:grpSpMkLst>
            <pc:docMk/>
            <pc:sldMk cId="2107433664" sldId="2145707566"/>
            <ac:grpSpMk id="113" creationId="{DCD1A124-8B17-03C2-5AC9-3AF20C66D8B8}"/>
          </ac:grpSpMkLst>
        </pc:grpChg>
        <pc:grpChg chg="mod">
          <ac:chgData name="David Modrak" userId="a441ea41-a2b3-4239-bd2a-8abb7ef788d0" providerId="ADAL" clId="{8698EC01-CC0B-4DA2-8089-AEA7173C8398}" dt="2023-03-29T01:59:07.750" v="901" actId="165"/>
          <ac:grpSpMkLst>
            <pc:docMk/>
            <pc:sldMk cId="2107433664" sldId="2145707566"/>
            <ac:grpSpMk id="114" creationId="{75BDA195-51AD-FAE1-1E72-236B99A299E0}"/>
          </ac:grpSpMkLst>
        </pc:grpChg>
        <pc:grpChg chg="mod">
          <ac:chgData name="David Modrak" userId="a441ea41-a2b3-4239-bd2a-8abb7ef788d0" providerId="ADAL" clId="{8698EC01-CC0B-4DA2-8089-AEA7173C8398}" dt="2023-03-29T01:59:07.750" v="901" actId="165"/>
          <ac:grpSpMkLst>
            <pc:docMk/>
            <pc:sldMk cId="2107433664" sldId="2145707566"/>
            <ac:grpSpMk id="115" creationId="{9FB76160-BC8C-9548-EC4E-5651E5DEA9CF}"/>
          </ac:grpSpMkLst>
        </pc:grpChg>
        <pc:grpChg chg="mod">
          <ac:chgData name="David Modrak" userId="a441ea41-a2b3-4239-bd2a-8abb7ef788d0" providerId="ADAL" clId="{8698EC01-CC0B-4DA2-8089-AEA7173C8398}" dt="2023-03-29T01:59:07.750" v="901" actId="165"/>
          <ac:grpSpMkLst>
            <pc:docMk/>
            <pc:sldMk cId="2107433664" sldId="2145707566"/>
            <ac:grpSpMk id="116" creationId="{54272FED-7321-FF19-1B84-5EE536924C75}"/>
          </ac:grpSpMkLst>
        </pc:grpChg>
        <pc:grpChg chg="mod">
          <ac:chgData name="David Modrak" userId="a441ea41-a2b3-4239-bd2a-8abb7ef788d0" providerId="ADAL" clId="{8698EC01-CC0B-4DA2-8089-AEA7173C8398}" dt="2023-03-29T01:59:07.750" v="901" actId="165"/>
          <ac:grpSpMkLst>
            <pc:docMk/>
            <pc:sldMk cId="2107433664" sldId="2145707566"/>
            <ac:grpSpMk id="117" creationId="{B8A12553-2CBE-7AE0-BAF1-E5FA248F6E4F}"/>
          </ac:grpSpMkLst>
        </pc:grpChg>
        <pc:grpChg chg="mod">
          <ac:chgData name="David Modrak" userId="a441ea41-a2b3-4239-bd2a-8abb7ef788d0" providerId="ADAL" clId="{8698EC01-CC0B-4DA2-8089-AEA7173C8398}" dt="2023-03-29T01:59:07.750" v="901" actId="165"/>
          <ac:grpSpMkLst>
            <pc:docMk/>
            <pc:sldMk cId="2107433664" sldId="2145707566"/>
            <ac:grpSpMk id="118" creationId="{CBC08316-861F-4C47-7488-15F147920024}"/>
          </ac:grpSpMkLst>
        </pc:grpChg>
        <pc:grpChg chg="mod">
          <ac:chgData name="David Modrak" userId="a441ea41-a2b3-4239-bd2a-8abb7ef788d0" providerId="ADAL" clId="{8698EC01-CC0B-4DA2-8089-AEA7173C8398}" dt="2023-03-29T01:59:07.750" v="901" actId="165"/>
          <ac:grpSpMkLst>
            <pc:docMk/>
            <pc:sldMk cId="2107433664" sldId="2145707566"/>
            <ac:grpSpMk id="119" creationId="{CB6D11C4-0084-128B-C3AD-5303F8AEE39E}"/>
          </ac:grpSpMkLst>
        </pc:grpChg>
        <pc:grpChg chg="mod">
          <ac:chgData name="David Modrak" userId="a441ea41-a2b3-4239-bd2a-8abb7ef788d0" providerId="ADAL" clId="{8698EC01-CC0B-4DA2-8089-AEA7173C8398}" dt="2023-03-29T01:59:07.750" v="901" actId="165"/>
          <ac:grpSpMkLst>
            <pc:docMk/>
            <pc:sldMk cId="2107433664" sldId="2145707566"/>
            <ac:grpSpMk id="120" creationId="{DC7B8D03-BAFF-849C-5139-1D248A8FF703}"/>
          </ac:grpSpMkLst>
        </pc:grpChg>
        <pc:grpChg chg="mod">
          <ac:chgData name="David Modrak" userId="a441ea41-a2b3-4239-bd2a-8abb7ef788d0" providerId="ADAL" clId="{8698EC01-CC0B-4DA2-8089-AEA7173C8398}" dt="2023-03-29T01:59:07.750" v="901" actId="165"/>
          <ac:grpSpMkLst>
            <pc:docMk/>
            <pc:sldMk cId="2107433664" sldId="2145707566"/>
            <ac:grpSpMk id="121" creationId="{13303C64-6028-7C0F-D964-32E6AE0277D1}"/>
          </ac:grpSpMkLst>
        </pc:grpChg>
        <pc:grpChg chg="mod">
          <ac:chgData name="David Modrak" userId="a441ea41-a2b3-4239-bd2a-8abb7ef788d0" providerId="ADAL" clId="{8698EC01-CC0B-4DA2-8089-AEA7173C8398}" dt="2023-03-29T01:59:07.750" v="901" actId="165"/>
          <ac:grpSpMkLst>
            <pc:docMk/>
            <pc:sldMk cId="2107433664" sldId="2145707566"/>
            <ac:grpSpMk id="122" creationId="{30B8F398-4043-5F6A-FDCA-E0C4BA73B315}"/>
          </ac:grpSpMkLst>
        </pc:grpChg>
        <pc:grpChg chg="mod">
          <ac:chgData name="David Modrak" userId="a441ea41-a2b3-4239-bd2a-8abb7ef788d0" providerId="ADAL" clId="{8698EC01-CC0B-4DA2-8089-AEA7173C8398}" dt="2023-03-29T01:59:07.750" v="901" actId="165"/>
          <ac:grpSpMkLst>
            <pc:docMk/>
            <pc:sldMk cId="2107433664" sldId="2145707566"/>
            <ac:grpSpMk id="123" creationId="{EA386C17-ED84-DC5D-94EF-DA1E687C30F2}"/>
          </ac:grpSpMkLst>
        </pc:grpChg>
        <pc:grpChg chg="mod">
          <ac:chgData name="David Modrak" userId="a441ea41-a2b3-4239-bd2a-8abb7ef788d0" providerId="ADAL" clId="{8698EC01-CC0B-4DA2-8089-AEA7173C8398}" dt="2023-03-29T01:59:07.750" v="901" actId="165"/>
          <ac:grpSpMkLst>
            <pc:docMk/>
            <pc:sldMk cId="2107433664" sldId="2145707566"/>
            <ac:grpSpMk id="124" creationId="{89AEAD36-496B-32C3-526F-31D069A8AB21}"/>
          </ac:grpSpMkLst>
        </pc:grpChg>
        <pc:grpChg chg="mod">
          <ac:chgData name="David Modrak" userId="a441ea41-a2b3-4239-bd2a-8abb7ef788d0" providerId="ADAL" clId="{8698EC01-CC0B-4DA2-8089-AEA7173C8398}" dt="2023-03-29T01:59:07.750" v="901" actId="165"/>
          <ac:grpSpMkLst>
            <pc:docMk/>
            <pc:sldMk cId="2107433664" sldId="2145707566"/>
            <ac:grpSpMk id="125" creationId="{5CF6E21B-959E-24CC-F564-4ADEDCAC4132}"/>
          </ac:grpSpMkLst>
        </pc:grpChg>
        <pc:grpChg chg="mod">
          <ac:chgData name="David Modrak" userId="a441ea41-a2b3-4239-bd2a-8abb7ef788d0" providerId="ADAL" clId="{8698EC01-CC0B-4DA2-8089-AEA7173C8398}" dt="2023-03-29T01:59:07.750" v="901" actId="165"/>
          <ac:grpSpMkLst>
            <pc:docMk/>
            <pc:sldMk cId="2107433664" sldId="2145707566"/>
            <ac:grpSpMk id="126" creationId="{E319F7E9-BF0E-0031-FFAE-985C72E088E8}"/>
          </ac:grpSpMkLst>
        </pc:grpChg>
        <pc:grpChg chg="mod">
          <ac:chgData name="David Modrak" userId="a441ea41-a2b3-4239-bd2a-8abb7ef788d0" providerId="ADAL" clId="{8698EC01-CC0B-4DA2-8089-AEA7173C8398}" dt="2023-03-29T01:59:07.750" v="901" actId="165"/>
          <ac:grpSpMkLst>
            <pc:docMk/>
            <pc:sldMk cId="2107433664" sldId="2145707566"/>
            <ac:grpSpMk id="127" creationId="{A6C2D709-49EE-7EBC-1874-34694ED4289A}"/>
          </ac:grpSpMkLst>
        </pc:grpChg>
        <pc:grpChg chg="mod">
          <ac:chgData name="David Modrak" userId="a441ea41-a2b3-4239-bd2a-8abb7ef788d0" providerId="ADAL" clId="{8698EC01-CC0B-4DA2-8089-AEA7173C8398}" dt="2023-03-29T01:59:07.750" v="901" actId="165"/>
          <ac:grpSpMkLst>
            <pc:docMk/>
            <pc:sldMk cId="2107433664" sldId="2145707566"/>
            <ac:grpSpMk id="180" creationId="{F0CC3959-6378-34E2-FE3C-9178903FA37E}"/>
          </ac:grpSpMkLst>
        </pc:grpChg>
        <pc:grpChg chg="add del mod">
          <ac:chgData name="David Modrak" userId="a441ea41-a2b3-4239-bd2a-8abb7ef788d0" providerId="ADAL" clId="{8698EC01-CC0B-4DA2-8089-AEA7173C8398}" dt="2023-03-29T02:11:05.174" v="1002" actId="478"/>
          <ac:grpSpMkLst>
            <pc:docMk/>
            <pc:sldMk cId="2107433664" sldId="2145707566"/>
            <ac:grpSpMk id="184" creationId="{752D8A18-E47D-F73B-C779-885DF32EEC83}"/>
          </ac:grpSpMkLst>
        </pc:grpChg>
        <pc:grpChg chg="add del mod">
          <ac:chgData name="David Modrak" userId="a441ea41-a2b3-4239-bd2a-8abb7ef788d0" providerId="ADAL" clId="{8698EC01-CC0B-4DA2-8089-AEA7173C8398}" dt="2023-03-29T02:10:06.643" v="997"/>
          <ac:grpSpMkLst>
            <pc:docMk/>
            <pc:sldMk cId="2107433664" sldId="2145707566"/>
            <ac:grpSpMk id="185" creationId="{ACA45E0C-8B73-7D18-84BA-241A10B96CAC}"/>
          </ac:grpSpMkLst>
        </pc:grpChg>
        <pc:grpChg chg="add del mod topLvl">
          <ac:chgData name="David Modrak" userId="a441ea41-a2b3-4239-bd2a-8abb7ef788d0" providerId="ADAL" clId="{8698EC01-CC0B-4DA2-8089-AEA7173C8398}" dt="2023-03-29T02:10:05.208" v="995" actId="165"/>
          <ac:grpSpMkLst>
            <pc:docMk/>
            <pc:sldMk cId="2107433664" sldId="2145707566"/>
            <ac:grpSpMk id="194" creationId="{6948C88A-A319-A134-C2C8-EAF7DD7545DD}"/>
          </ac:grpSpMkLst>
        </pc:grpChg>
        <pc:grpChg chg="mod topLvl">
          <ac:chgData name="David Modrak" userId="a441ea41-a2b3-4239-bd2a-8abb7ef788d0" providerId="ADAL" clId="{8698EC01-CC0B-4DA2-8089-AEA7173C8398}" dt="2023-03-29T02:10:05.208" v="995" actId="165"/>
          <ac:grpSpMkLst>
            <pc:docMk/>
            <pc:sldMk cId="2107433664" sldId="2145707566"/>
            <ac:grpSpMk id="349" creationId="{D576ADE0-37F9-40D3-9B9B-CCAB83E01E7A}"/>
          </ac:grpSpMkLst>
        </pc:grpChg>
        <pc:grpChg chg="add del mod">
          <ac:chgData name="David Modrak" userId="a441ea41-a2b3-4239-bd2a-8abb7ef788d0" providerId="ADAL" clId="{8698EC01-CC0B-4DA2-8089-AEA7173C8398}" dt="2023-03-29T02:10:03.503" v="994" actId="164"/>
          <ac:grpSpMkLst>
            <pc:docMk/>
            <pc:sldMk cId="2107433664" sldId="2145707566"/>
            <ac:grpSpMk id="530" creationId="{C5B8C4AF-DE08-1469-CEF2-C712BB80D36A}"/>
          </ac:grpSpMkLst>
        </pc:grpChg>
        <pc:grpChg chg="add del mod">
          <ac:chgData name="David Modrak" userId="a441ea41-a2b3-4239-bd2a-8abb7ef788d0" providerId="ADAL" clId="{8698EC01-CC0B-4DA2-8089-AEA7173C8398}" dt="2023-03-29T14:48:03.580" v="1363" actId="478"/>
          <ac:grpSpMkLst>
            <pc:docMk/>
            <pc:sldMk cId="2107433664" sldId="2145707566"/>
            <ac:grpSpMk id="532" creationId="{04149337-1B2A-072B-91AD-61EB4542F8F4}"/>
          </ac:grpSpMkLst>
        </pc:grpChg>
        <pc:grpChg chg="mod">
          <ac:chgData name="David Modrak" userId="a441ea41-a2b3-4239-bd2a-8abb7ef788d0" providerId="ADAL" clId="{8698EC01-CC0B-4DA2-8089-AEA7173C8398}" dt="2023-03-29T02:11:42.956" v="1005" actId="338"/>
          <ac:grpSpMkLst>
            <pc:docMk/>
            <pc:sldMk cId="2107433664" sldId="2145707566"/>
            <ac:grpSpMk id="533" creationId="{07A453AC-3861-1ECB-87ED-1558740B766E}"/>
          </ac:grpSpMkLst>
        </pc:grpChg>
        <pc:grpChg chg="mod">
          <ac:chgData name="David Modrak" userId="a441ea41-a2b3-4239-bd2a-8abb7ef788d0" providerId="ADAL" clId="{8698EC01-CC0B-4DA2-8089-AEA7173C8398}" dt="2023-03-29T02:11:42.956" v="1005" actId="338"/>
          <ac:grpSpMkLst>
            <pc:docMk/>
            <pc:sldMk cId="2107433664" sldId="2145707566"/>
            <ac:grpSpMk id="537" creationId="{4317F219-9876-DCD6-3CC2-34B38D1AA02A}"/>
          </ac:grpSpMkLst>
        </pc:grpChg>
        <pc:grpChg chg="mod">
          <ac:chgData name="David Modrak" userId="a441ea41-a2b3-4239-bd2a-8abb7ef788d0" providerId="ADAL" clId="{8698EC01-CC0B-4DA2-8089-AEA7173C8398}" dt="2023-03-29T02:11:42.956" v="1005" actId="338"/>
          <ac:grpSpMkLst>
            <pc:docMk/>
            <pc:sldMk cId="2107433664" sldId="2145707566"/>
            <ac:grpSpMk id="538" creationId="{1F0A44C3-F424-BA48-6C34-0D0956A93349}"/>
          </ac:grpSpMkLst>
        </pc:grpChg>
        <pc:grpChg chg="add del mod">
          <ac:chgData name="David Modrak" userId="a441ea41-a2b3-4239-bd2a-8abb7ef788d0" providerId="ADAL" clId="{8698EC01-CC0B-4DA2-8089-AEA7173C8398}" dt="2023-03-29T02:11:53.088" v="1007" actId="165"/>
          <ac:grpSpMkLst>
            <pc:docMk/>
            <pc:sldMk cId="2107433664" sldId="2145707566"/>
            <ac:grpSpMk id="552" creationId="{10151CCA-180B-0BAE-49DD-FEE9809F0098}"/>
          </ac:grpSpMkLst>
        </pc:grpChg>
        <pc:grpChg chg="del mod topLvl">
          <ac:chgData name="David Modrak" userId="a441ea41-a2b3-4239-bd2a-8abb7ef788d0" providerId="ADAL" clId="{8698EC01-CC0B-4DA2-8089-AEA7173C8398}" dt="2023-03-29T02:13:03.899" v="1018" actId="478"/>
          <ac:grpSpMkLst>
            <pc:docMk/>
            <pc:sldMk cId="2107433664" sldId="2145707566"/>
            <ac:grpSpMk id="561" creationId="{3D09AF42-FF2D-D170-13D4-A4EF5AD2F75B}"/>
          </ac:grpSpMkLst>
        </pc:grpChg>
        <pc:grpChg chg="mod topLvl">
          <ac:chgData name="David Modrak" userId="a441ea41-a2b3-4239-bd2a-8abb7ef788d0" providerId="ADAL" clId="{8698EC01-CC0B-4DA2-8089-AEA7173C8398}" dt="2023-03-29T02:13:18.560" v="1020" actId="338"/>
          <ac:grpSpMkLst>
            <pc:docMk/>
            <pc:sldMk cId="2107433664" sldId="2145707566"/>
            <ac:grpSpMk id="716" creationId="{B0F78508-B4DC-4BDA-749B-074D54D435B6}"/>
          </ac:grpSpMkLst>
        </pc:grpChg>
        <pc:grpChg chg="mod">
          <ac:chgData name="David Modrak" userId="a441ea41-a2b3-4239-bd2a-8abb7ef788d0" providerId="ADAL" clId="{8698EC01-CC0B-4DA2-8089-AEA7173C8398}" dt="2023-03-29T02:11:42.956" v="1005" actId="338"/>
          <ac:grpSpMkLst>
            <pc:docMk/>
            <pc:sldMk cId="2107433664" sldId="2145707566"/>
            <ac:grpSpMk id="897" creationId="{68C10E4D-F5C3-AEB4-E3D7-C4CDF7B5EB0C}"/>
          </ac:grpSpMkLst>
        </pc:grpChg>
        <pc:grpChg chg="add del mod">
          <ac:chgData name="David Modrak" userId="a441ea41-a2b3-4239-bd2a-8abb7ef788d0" providerId="ADAL" clId="{8698EC01-CC0B-4DA2-8089-AEA7173C8398}" dt="2023-03-29T14:48:03.580" v="1363" actId="478"/>
          <ac:grpSpMkLst>
            <pc:docMk/>
            <pc:sldMk cId="2107433664" sldId="2145707566"/>
            <ac:grpSpMk id="899" creationId="{2AB88A4E-E3E0-B2FE-CF06-A19514D8206D}"/>
          </ac:grpSpMkLst>
        </pc:grpChg>
        <pc:grpChg chg="add del mod">
          <ac:chgData name="David Modrak" userId="a441ea41-a2b3-4239-bd2a-8abb7ef788d0" providerId="ADAL" clId="{8698EC01-CC0B-4DA2-8089-AEA7173C8398}" dt="2023-03-29T02:14:57.133" v="1034" actId="165"/>
          <ac:grpSpMkLst>
            <pc:docMk/>
            <pc:sldMk cId="2107433664" sldId="2145707566"/>
            <ac:grpSpMk id="900" creationId="{B45C1474-D490-FD82-A8A9-65FEFFBC77CD}"/>
          </ac:grpSpMkLst>
        </pc:grpChg>
        <pc:grpChg chg="del mod topLvl">
          <ac:chgData name="David Modrak" userId="a441ea41-a2b3-4239-bd2a-8abb7ef788d0" providerId="ADAL" clId="{8698EC01-CC0B-4DA2-8089-AEA7173C8398}" dt="2023-03-29T14:48:03.580" v="1363" actId="478"/>
          <ac:grpSpMkLst>
            <pc:docMk/>
            <pc:sldMk cId="2107433664" sldId="2145707566"/>
            <ac:grpSpMk id="909" creationId="{A50F5A0F-378F-BE01-133C-F869AE02318D}"/>
          </ac:grpSpMkLst>
        </pc:grpChg>
        <pc:grpChg chg="del mod topLvl">
          <ac:chgData name="David Modrak" userId="a441ea41-a2b3-4239-bd2a-8abb7ef788d0" providerId="ADAL" clId="{8698EC01-CC0B-4DA2-8089-AEA7173C8398}" dt="2023-03-29T02:15:02.821" v="1035" actId="478"/>
          <ac:grpSpMkLst>
            <pc:docMk/>
            <pc:sldMk cId="2107433664" sldId="2145707566"/>
            <ac:grpSpMk id="1161" creationId="{D9441643-500B-AC09-3E3B-157EBF7E4218}"/>
          </ac:grpSpMkLst>
        </pc:grpChg>
        <pc:picChg chg="add del mod">
          <ac:chgData name="David Modrak" userId="a441ea41-a2b3-4239-bd2a-8abb7ef788d0" providerId="ADAL" clId="{8698EC01-CC0B-4DA2-8089-AEA7173C8398}" dt="2023-03-29T02:13:01.353" v="1017" actId="478"/>
          <ac:picMkLst>
            <pc:docMk/>
            <pc:sldMk cId="2107433664" sldId="2145707566"/>
            <ac:picMk id="531" creationId="{B736FDFC-163D-FBB3-3658-6AFFD311D5E0}"/>
          </ac:picMkLst>
        </pc:picChg>
        <pc:picChg chg="mod">
          <ac:chgData name="David Modrak" userId="a441ea41-a2b3-4239-bd2a-8abb7ef788d0" providerId="ADAL" clId="{8698EC01-CC0B-4DA2-8089-AEA7173C8398}" dt="2023-03-29T02:11:42.956" v="1005" actId="338"/>
          <ac:picMkLst>
            <pc:docMk/>
            <pc:sldMk cId="2107433664" sldId="2145707566"/>
            <ac:picMk id="1029" creationId="{9FFF088B-2D4B-B027-4710-A2AEF7E8F383}"/>
          </ac:picMkLst>
        </pc:picChg>
        <pc:cxnChg chg="mod">
          <ac:chgData name="David Modrak" userId="a441ea41-a2b3-4239-bd2a-8abb7ef788d0" providerId="ADAL" clId="{8698EC01-CC0B-4DA2-8089-AEA7173C8398}" dt="2023-03-29T02:11:42.956" v="1005" actId="338"/>
          <ac:cxnSpMkLst>
            <pc:docMk/>
            <pc:sldMk cId="2107433664" sldId="2145707566"/>
            <ac:cxnSpMk id="535" creationId="{69F0B2CF-B0DA-9904-6680-5B23BA76ADC3}"/>
          </ac:cxnSpMkLst>
        </pc:cxnChg>
        <pc:cxnChg chg="mod">
          <ac:chgData name="David Modrak" userId="a441ea41-a2b3-4239-bd2a-8abb7ef788d0" providerId="ADAL" clId="{8698EC01-CC0B-4DA2-8089-AEA7173C8398}" dt="2023-03-29T02:11:42.956" v="1005" actId="338"/>
          <ac:cxnSpMkLst>
            <pc:docMk/>
            <pc:sldMk cId="2107433664" sldId="2145707566"/>
            <ac:cxnSpMk id="536" creationId="{A7D758F8-03DE-72D5-E0DB-851E206A1070}"/>
          </ac:cxnSpMkLst>
        </pc:cxnChg>
        <pc:cxnChg chg="mod">
          <ac:chgData name="David Modrak" userId="a441ea41-a2b3-4239-bd2a-8abb7ef788d0" providerId="ADAL" clId="{8698EC01-CC0B-4DA2-8089-AEA7173C8398}" dt="2023-03-29T02:11:42.956" v="1005" actId="338"/>
          <ac:cxnSpMkLst>
            <pc:docMk/>
            <pc:sldMk cId="2107433664" sldId="2145707566"/>
            <ac:cxnSpMk id="541" creationId="{A8114FEF-1B54-72A1-7796-8BEBA187C519}"/>
          </ac:cxnSpMkLst>
        </pc:cxnChg>
        <pc:cxnChg chg="mod">
          <ac:chgData name="David Modrak" userId="a441ea41-a2b3-4239-bd2a-8abb7ef788d0" providerId="ADAL" clId="{8698EC01-CC0B-4DA2-8089-AEA7173C8398}" dt="2023-03-29T02:11:42.956" v="1005" actId="338"/>
          <ac:cxnSpMkLst>
            <pc:docMk/>
            <pc:sldMk cId="2107433664" sldId="2145707566"/>
            <ac:cxnSpMk id="542" creationId="{290B7906-2B00-3504-9597-0EA1D810BA72}"/>
          </ac:cxnSpMkLst>
        </pc:cxnChg>
        <pc:cxnChg chg="mod">
          <ac:chgData name="David Modrak" userId="a441ea41-a2b3-4239-bd2a-8abb7ef788d0" providerId="ADAL" clId="{8698EC01-CC0B-4DA2-8089-AEA7173C8398}" dt="2023-03-29T02:11:42.956" v="1005" actId="338"/>
          <ac:cxnSpMkLst>
            <pc:docMk/>
            <pc:sldMk cId="2107433664" sldId="2145707566"/>
            <ac:cxnSpMk id="543" creationId="{7FBEE5FF-590D-3BEB-CB00-EF0C997D27A0}"/>
          </ac:cxnSpMkLst>
        </pc:cxnChg>
        <pc:cxnChg chg="mod">
          <ac:chgData name="David Modrak" userId="a441ea41-a2b3-4239-bd2a-8abb7ef788d0" providerId="ADAL" clId="{8698EC01-CC0B-4DA2-8089-AEA7173C8398}" dt="2023-03-29T02:11:42.956" v="1005" actId="338"/>
          <ac:cxnSpMkLst>
            <pc:docMk/>
            <pc:sldMk cId="2107433664" sldId="2145707566"/>
            <ac:cxnSpMk id="544" creationId="{8E12D5A9-2669-E71E-5B00-8A27817D6933}"/>
          </ac:cxnSpMkLst>
        </pc:cxnChg>
        <pc:cxnChg chg="mod">
          <ac:chgData name="David Modrak" userId="a441ea41-a2b3-4239-bd2a-8abb7ef788d0" providerId="ADAL" clId="{8698EC01-CC0B-4DA2-8089-AEA7173C8398}" dt="2023-03-29T02:11:42.956" v="1005" actId="338"/>
          <ac:cxnSpMkLst>
            <pc:docMk/>
            <pc:sldMk cId="2107433664" sldId="2145707566"/>
            <ac:cxnSpMk id="545" creationId="{36DDEC04-7FA9-5382-F1B2-AF09B6B1C65A}"/>
          </ac:cxnSpMkLst>
        </pc:cxnChg>
        <pc:cxnChg chg="mod">
          <ac:chgData name="David Modrak" userId="a441ea41-a2b3-4239-bd2a-8abb7ef788d0" providerId="ADAL" clId="{8698EC01-CC0B-4DA2-8089-AEA7173C8398}" dt="2023-03-29T02:11:42.956" v="1005" actId="338"/>
          <ac:cxnSpMkLst>
            <pc:docMk/>
            <pc:sldMk cId="2107433664" sldId="2145707566"/>
            <ac:cxnSpMk id="546" creationId="{75E3AC34-138F-3D7B-697E-57176DEF2783}"/>
          </ac:cxnSpMkLst>
        </pc:cxnChg>
        <pc:cxnChg chg="mod">
          <ac:chgData name="David Modrak" userId="a441ea41-a2b3-4239-bd2a-8abb7ef788d0" providerId="ADAL" clId="{8698EC01-CC0B-4DA2-8089-AEA7173C8398}" dt="2023-03-29T02:11:42.956" v="1005" actId="338"/>
          <ac:cxnSpMkLst>
            <pc:docMk/>
            <pc:sldMk cId="2107433664" sldId="2145707566"/>
            <ac:cxnSpMk id="547" creationId="{09962542-4E1F-545B-8C3D-4CE365F4484E}"/>
          </ac:cxnSpMkLst>
        </pc:cxnChg>
        <pc:cxnChg chg="mod">
          <ac:chgData name="David Modrak" userId="a441ea41-a2b3-4239-bd2a-8abb7ef788d0" providerId="ADAL" clId="{8698EC01-CC0B-4DA2-8089-AEA7173C8398}" dt="2023-03-29T02:11:42.956" v="1005" actId="338"/>
          <ac:cxnSpMkLst>
            <pc:docMk/>
            <pc:sldMk cId="2107433664" sldId="2145707566"/>
            <ac:cxnSpMk id="548" creationId="{A5BAD3C7-4113-83B8-1FE6-FB06B400D6F1}"/>
          </ac:cxnSpMkLst>
        </pc:cxnChg>
        <pc:cxnChg chg="mod">
          <ac:chgData name="David Modrak" userId="a441ea41-a2b3-4239-bd2a-8abb7ef788d0" providerId="ADAL" clId="{8698EC01-CC0B-4DA2-8089-AEA7173C8398}" dt="2023-03-29T02:11:42.956" v="1005" actId="338"/>
          <ac:cxnSpMkLst>
            <pc:docMk/>
            <pc:sldMk cId="2107433664" sldId="2145707566"/>
            <ac:cxnSpMk id="549" creationId="{784EF442-ED39-9105-2EAA-0F951C930C9E}"/>
          </ac:cxnSpMkLst>
        </pc:cxnChg>
        <pc:cxnChg chg="mod">
          <ac:chgData name="David Modrak" userId="a441ea41-a2b3-4239-bd2a-8abb7ef788d0" providerId="ADAL" clId="{8698EC01-CC0B-4DA2-8089-AEA7173C8398}" dt="2023-03-29T02:11:42.956" v="1005" actId="338"/>
          <ac:cxnSpMkLst>
            <pc:docMk/>
            <pc:sldMk cId="2107433664" sldId="2145707566"/>
            <ac:cxnSpMk id="550" creationId="{B01DD36D-E6B3-264D-C5C8-AFCA00F68F11}"/>
          </ac:cxnSpMkLst>
        </pc:cxnChg>
        <pc:cxnChg chg="mod">
          <ac:chgData name="David Modrak" userId="a441ea41-a2b3-4239-bd2a-8abb7ef788d0" providerId="ADAL" clId="{8698EC01-CC0B-4DA2-8089-AEA7173C8398}" dt="2023-03-29T02:11:42.956" v="1005" actId="338"/>
          <ac:cxnSpMkLst>
            <pc:docMk/>
            <pc:sldMk cId="2107433664" sldId="2145707566"/>
            <ac:cxnSpMk id="551" creationId="{0446679F-F16C-FD9C-0066-7D8ADB171DC3}"/>
          </ac:cxnSpMkLst>
        </pc:cxnChg>
      </pc:sldChg>
    </pc:docChg>
  </pc:docChgLst>
  <pc:docChgLst>
    <pc:chgData name="Thomas Mitchell" userId="70e91ec1-f011-4d65-ba23-94ca7d2ec6d1" providerId="ADAL" clId="{83454527-9BDA-46BD-A449-DF1A861B0B59}"/>
    <pc:docChg chg="undo custSel modSld">
      <pc:chgData name="Thomas Mitchell" userId="70e91ec1-f011-4d65-ba23-94ca7d2ec6d1" providerId="ADAL" clId="{83454527-9BDA-46BD-A449-DF1A861B0B59}" dt="2023-03-30T01:22:14.285" v="1926" actId="2711"/>
      <pc:docMkLst>
        <pc:docMk/>
      </pc:docMkLst>
      <pc:sldChg chg="modNotesTx">
        <pc:chgData name="Thomas Mitchell" userId="70e91ec1-f011-4d65-ba23-94ca7d2ec6d1" providerId="ADAL" clId="{83454527-9BDA-46BD-A449-DF1A861B0B59}" dt="2023-03-30T00:57:48.099" v="1577" actId="113"/>
        <pc:sldMkLst>
          <pc:docMk/>
          <pc:sldMk cId="3357053514" sldId="4362"/>
        </pc:sldMkLst>
      </pc:sldChg>
      <pc:sldChg chg="modSp mod modNotesTx">
        <pc:chgData name="Thomas Mitchell" userId="70e91ec1-f011-4d65-ba23-94ca7d2ec6d1" providerId="ADAL" clId="{83454527-9BDA-46BD-A449-DF1A861B0B59}" dt="2023-03-29T21:34:20.210" v="301" actId="20577"/>
        <pc:sldMkLst>
          <pc:docMk/>
          <pc:sldMk cId="176363660" sldId="4382"/>
        </pc:sldMkLst>
        <pc:spChg chg="mod">
          <ac:chgData name="Thomas Mitchell" userId="70e91ec1-f011-4d65-ba23-94ca7d2ec6d1" providerId="ADAL" clId="{83454527-9BDA-46BD-A449-DF1A861B0B59}" dt="2023-03-29T21:33:30.754" v="281" actId="2711"/>
          <ac:spMkLst>
            <pc:docMk/>
            <pc:sldMk cId="176363660" sldId="4382"/>
            <ac:spMk id="2" creationId="{74E57590-9841-A14D-83F9-86300B8CECF9}"/>
          </ac:spMkLst>
        </pc:spChg>
        <pc:spChg chg="mod">
          <ac:chgData name="Thomas Mitchell" userId="70e91ec1-f011-4d65-ba23-94ca7d2ec6d1" providerId="ADAL" clId="{83454527-9BDA-46BD-A449-DF1A861B0B59}" dt="2023-03-29T21:34:20.210" v="301" actId="20577"/>
          <ac:spMkLst>
            <pc:docMk/>
            <pc:sldMk cId="176363660" sldId="4382"/>
            <ac:spMk id="3" creationId="{2B72693F-0A3B-8E4E-A13F-7C17D9852D0A}"/>
          </ac:spMkLst>
        </pc:spChg>
      </pc:sldChg>
      <pc:sldChg chg="modNotesTx">
        <pc:chgData name="Thomas Mitchell" userId="70e91ec1-f011-4d65-ba23-94ca7d2ec6d1" providerId="ADAL" clId="{83454527-9BDA-46BD-A449-DF1A861B0B59}" dt="2023-03-29T21:32:46.380" v="247" actId="113"/>
        <pc:sldMkLst>
          <pc:docMk/>
          <pc:sldMk cId="3854715157" sldId="4426"/>
        </pc:sldMkLst>
      </pc:sldChg>
      <pc:sldChg chg="modNotesTx">
        <pc:chgData name="Thomas Mitchell" userId="70e91ec1-f011-4d65-ba23-94ca7d2ec6d1" providerId="ADAL" clId="{83454527-9BDA-46BD-A449-DF1A861B0B59}" dt="2023-03-30T00:58:36.336" v="1603" actId="113"/>
        <pc:sldMkLst>
          <pc:docMk/>
          <pc:sldMk cId="114677651" sldId="4431"/>
        </pc:sldMkLst>
      </pc:sldChg>
      <pc:sldChg chg="modNotesTx">
        <pc:chgData name="Thomas Mitchell" userId="70e91ec1-f011-4d65-ba23-94ca7d2ec6d1" providerId="ADAL" clId="{83454527-9BDA-46BD-A449-DF1A861B0B59}" dt="2023-03-30T00:58:56.787" v="1660" actId="113"/>
        <pc:sldMkLst>
          <pc:docMk/>
          <pc:sldMk cId="1235346829" sldId="2145707502"/>
        </pc:sldMkLst>
      </pc:sldChg>
      <pc:sldChg chg="modNotesTx">
        <pc:chgData name="Thomas Mitchell" userId="70e91ec1-f011-4d65-ba23-94ca7d2ec6d1" providerId="ADAL" clId="{83454527-9BDA-46BD-A449-DF1A861B0B59}" dt="2023-03-29T21:31:11.740" v="103" actId="20577"/>
        <pc:sldMkLst>
          <pc:docMk/>
          <pc:sldMk cId="2532552097" sldId="2145707516"/>
        </pc:sldMkLst>
      </pc:sldChg>
      <pc:sldChg chg="modNotesTx">
        <pc:chgData name="Thomas Mitchell" userId="70e91ec1-f011-4d65-ba23-94ca7d2ec6d1" providerId="ADAL" clId="{83454527-9BDA-46BD-A449-DF1A861B0B59}" dt="2023-03-29T21:32:08.357" v="196" actId="113"/>
        <pc:sldMkLst>
          <pc:docMk/>
          <pc:sldMk cId="1815013243" sldId="2145707528"/>
        </pc:sldMkLst>
      </pc:sldChg>
      <pc:sldChg chg="modNotesTx">
        <pc:chgData name="Thomas Mitchell" userId="70e91ec1-f011-4d65-ba23-94ca7d2ec6d1" providerId="ADAL" clId="{83454527-9BDA-46BD-A449-DF1A861B0B59}" dt="2023-03-29T21:30:48.392" v="58" actId="113"/>
        <pc:sldMkLst>
          <pc:docMk/>
          <pc:sldMk cId="1107701352" sldId="2145707529"/>
        </pc:sldMkLst>
      </pc:sldChg>
      <pc:sldChg chg="modNotesTx">
        <pc:chgData name="Thomas Mitchell" userId="70e91ec1-f011-4d65-ba23-94ca7d2ec6d1" providerId="ADAL" clId="{83454527-9BDA-46BD-A449-DF1A861B0B59}" dt="2023-03-29T21:31:45.871" v="144" actId="113"/>
        <pc:sldMkLst>
          <pc:docMk/>
          <pc:sldMk cId="3336335691" sldId="2145707530"/>
        </pc:sldMkLst>
      </pc:sldChg>
      <pc:sldChg chg="modSp mod modNotesTx">
        <pc:chgData name="Thomas Mitchell" userId="70e91ec1-f011-4d65-ba23-94ca7d2ec6d1" providerId="ADAL" clId="{83454527-9BDA-46BD-A449-DF1A861B0B59}" dt="2023-03-30T01:22:14.285" v="1926" actId="2711"/>
        <pc:sldMkLst>
          <pc:docMk/>
          <pc:sldMk cId="3107039566" sldId="2145707531"/>
        </pc:sldMkLst>
        <pc:spChg chg="mod">
          <ac:chgData name="Thomas Mitchell" userId="70e91ec1-f011-4d65-ba23-94ca7d2ec6d1" providerId="ADAL" clId="{83454527-9BDA-46BD-A449-DF1A861B0B59}" dt="2023-03-29T21:46:06.272" v="498" actId="2711"/>
          <ac:spMkLst>
            <pc:docMk/>
            <pc:sldMk cId="3107039566" sldId="2145707531"/>
            <ac:spMk id="2" creationId="{74E57590-9841-A14D-83F9-86300B8CECF9}"/>
          </ac:spMkLst>
        </pc:spChg>
        <pc:spChg chg="mod">
          <ac:chgData name="Thomas Mitchell" userId="70e91ec1-f011-4d65-ba23-94ca7d2ec6d1" providerId="ADAL" clId="{83454527-9BDA-46BD-A449-DF1A861B0B59}" dt="2023-03-30T01:22:14.285" v="1926" actId="2711"/>
          <ac:spMkLst>
            <pc:docMk/>
            <pc:sldMk cId="3107039566" sldId="2145707531"/>
            <ac:spMk id="3" creationId="{2B72693F-0A3B-8E4E-A13F-7C17D9852D0A}"/>
          </ac:spMkLst>
        </pc:spChg>
      </pc:sldChg>
      <pc:sldChg chg="modSp mod modNotesTx">
        <pc:chgData name="Thomas Mitchell" userId="70e91ec1-f011-4d65-ba23-94ca7d2ec6d1" providerId="ADAL" clId="{83454527-9BDA-46BD-A449-DF1A861B0B59}" dt="2023-03-29T22:09:05.823" v="692" actId="113"/>
        <pc:sldMkLst>
          <pc:docMk/>
          <pc:sldMk cId="2603801092" sldId="2145707535"/>
        </pc:sldMkLst>
        <pc:spChg chg="mod">
          <ac:chgData name="Thomas Mitchell" userId="70e91ec1-f011-4d65-ba23-94ca7d2ec6d1" providerId="ADAL" clId="{83454527-9BDA-46BD-A449-DF1A861B0B59}" dt="2023-03-29T21:54:02.977" v="625" actId="2711"/>
          <ac:spMkLst>
            <pc:docMk/>
            <pc:sldMk cId="2603801092" sldId="2145707535"/>
            <ac:spMk id="2" creationId="{74E57590-9841-A14D-83F9-86300B8CECF9}"/>
          </ac:spMkLst>
        </pc:spChg>
      </pc:sldChg>
      <pc:sldChg chg="modSp mod modNotesTx">
        <pc:chgData name="Thomas Mitchell" userId="70e91ec1-f011-4d65-ba23-94ca7d2ec6d1" providerId="ADAL" clId="{83454527-9BDA-46BD-A449-DF1A861B0B59}" dt="2023-03-29T22:29:37.805" v="1048" actId="114"/>
        <pc:sldMkLst>
          <pc:docMk/>
          <pc:sldMk cId="4032223395" sldId="2145707539"/>
        </pc:sldMkLst>
        <pc:spChg chg="mod">
          <ac:chgData name="Thomas Mitchell" userId="70e91ec1-f011-4d65-ba23-94ca7d2ec6d1" providerId="ADAL" clId="{83454527-9BDA-46BD-A449-DF1A861B0B59}" dt="2023-03-29T22:23:23.821" v="940" actId="2711"/>
          <ac:spMkLst>
            <pc:docMk/>
            <pc:sldMk cId="4032223395" sldId="2145707539"/>
            <ac:spMk id="2" creationId="{74E57590-9841-A14D-83F9-86300B8CECF9}"/>
          </ac:spMkLst>
        </pc:spChg>
        <pc:spChg chg="mod">
          <ac:chgData name="Thomas Mitchell" userId="70e91ec1-f011-4d65-ba23-94ca7d2ec6d1" providerId="ADAL" clId="{83454527-9BDA-46BD-A449-DF1A861B0B59}" dt="2023-03-29T22:29:37.805" v="1048" actId="114"/>
          <ac:spMkLst>
            <pc:docMk/>
            <pc:sldMk cId="4032223395" sldId="2145707539"/>
            <ac:spMk id="3" creationId="{2B72693F-0A3B-8E4E-A13F-7C17D9852D0A}"/>
          </ac:spMkLst>
        </pc:spChg>
        <pc:spChg chg="mod">
          <ac:chgData name="Thomas Mitchell" userId="70e91ec1-f011-4d65-ba23-94ca7d2ec6d1" providerId="ADAL" clId="{83454527-9BDA-46BD-A449-DF1A861B0B59}" dt="2023-03-29T22:28:09.772" v="1041" actId="20577"/>
          <ac:spMkLst>
            <pc:docMk/>
            <pc:sldMk cId="4032223395" sldId="2145707539"/>
            <ac:spMk id="14" creationId="{211EF938-67A0-F70C-AA1A-41B856A91507}"/>
          </ac:spMkLst>
        </pc:spChg>
        <pc:spChg chg="mod">
          <ac:chgData name="Thomas Mitchell" userId="70e91ec1-f011-4d65-ba23-94ca7d2ec6d1" providerId="ADAL" clId="{83454527-9BDA-46BD-A449-DF1A861B0B59}" dt="2023-03-29T22:28:14.328" v="1043" actId="20577"/>
          <ac:spMkLst>
            <pc:docMk/>
            <pc:sldMk cId="4032223395" sldId="2145707539"/>
            <ac:spMk id="15" creationId="{4CD4219D-84E5-D5C9-B1D1-D1222604D887}"/>
          </ac:spMkLst>
        </pc:spChg>
        <pc:spChg chg="mod">
          <ac:chgData name="Thomas Mitchell" userId="70e91ec1-f011-4d65-ba23-94ca7d2ec6d1" providerId="ADAL" clId="{83454527-9BDA-46BD-A449-DF1A861B0B59}" dt="2023-03-29T22:28:18.154" v="1045" actId="20577"/>
          <ac:spMkLst>
            <pc:docMk/>
            <pc:sldMk cId="4032223395" sldId="2145707539"/>
            <ac:spMk id="16" creationId="{050A19CD-E31E-F53B-7153-9A6B6DE40D3E}"/>
          </ac:spMkLst>
        </pc:spChg>
      </pc:sldChg>
      <pc:sldChg chg="modSp mod modNotesTx">
        <pc:chgData name="Thomas Mitchell" userId="70e91ec1-f011-4d65-ba23-94ca7d2ec6d1" providerId="ADAL" clId="{83454527-9BDA-46BD-A449-DF1A861B0B59}" dt="2023-03-30T01:22:00.678" v="1925" actId="2711"/>
        <pc:sldMkLst>
          <pc:docMk/>
          <pc:sldMk cId="2533036978" sldId="2145707545"/>
        </pc:sldMkLst>
        <pc:spChg chg="mod">
          <ac:chgData name="Thomas Mitchell" userId="70e91ec1-f011-4d65-ba23-94ca7d2ec6d1" providerId="ADAL" clId="{83454527-9BDA-46BD-A449-DF1A861B0B59}" dt="2023-03-29T21:45:57.933" v="497" actId="2711"/>
          <ac:spMkLst>
            <pc:docMk/>
            <pc:sldMk cId="2533036978" sldId="2145707545"/>
            <ac:spMk id="2" creationId="{74E57590-9841-A14D-83F9-86300B8CECF9}"/>
          </ac:spMkLst>
        </pc:spChg>
        <pc:spChg chg="mod">
          <ac:chgData name="Thomas Mitchell" userId="70e91ec1-f011-4d65-ba23-94ca7d2ec6d1" providerId="ADAL" clId="{83454527-9BDA-46BD-A449-DF1A861B0B59}" dt="2023-03-30T01:22:00.678" v="1925" actId="2711"/>
          <ac:spMkLst>
            <pc:docMk/>
            <pc:sldMk cId="2533036978" sldId="2145707545"/>
            <ac:spMk id="3" creationId="{2B72693F-0A3B-8E4E-A13F-7C17D9852D0A}"/>
          </ac:spMkLst>
        </pc:spChg>
        <pc:spChg chg="mod">
          <ac:chgData name="Thomas Mitchell" userId="70e91ec1-f011-4d65-ba23-94ca7d2ec6d1" providerId="ADAL" clId="{83454527-9BDA-46BD-A449-DF1A861B0B59}" dt="2023-03-29T21:48:40.741" v="522" actId="20577"/>
          <ac:spMkLst>
            <pc:docMk/>
            <pc:sldMk cId="2533036978" sldId="2145707545"/>
            <ac:spMk id="13" creationId="{A5F0BC3A-CCC5-45FF-9770-4FD11F5DEAEA}"/>
          </ac:spMkLst>
        </pc:spChg>
      </pc:sldChg>
      <pc:sldChg chg="modSp mod modNotesTx">
        <pc:chgData name="Thomas Mitchell" userId="70e91ec1-f011-4d65-ba23-94ca7d2ec6d1" providerId="ADAL" clId="{83454527-9BDA-46BD-A449-DF1A861B0B59}" dt="2023-03-30T01:21:08.555" v="1924" actId="2711"/>
        <pc:sldMkLst>
          <pc:docMk/>
          <pc:sldMk cId="3768554156" sldId="2145707546"/>
        </pc:sldMkLst>
        <pc:spChg chg="mod">
          <ac:chgData name="Thomas Mitchell" userId="70e91ec1-f011-4d65-ba23-94ca7d2ec6d1" providerId="ADAL" clId="{83454527-9BDA-46BD-A449-DF1A861B0B59}" dt="2023-03-29T21:49:52.698" v="524" actId="2711"/>
          <ac:spMkLst>
            <pc:docMk/>
            <pc:sldMk cId="3768554156" sldId="2145707546"/>
            <ac:spMk id="2" creationId="{74E57590-9841-A14D-83F9-86300B8CECF9}"/>
          </ac:spMkLst>
        </pc:spChg>
        <pc:spChg chg="mod">
          <ac:chgData name="Thomas Mitchell" userId="70e91ec1-f011-4d65-ba23-94ca7d2ec6d1" providerId="ADAL" clId="{83454527-9BDA-46BD-A449-DF1A861B0B59}" dt="2023-03-30T01:21:08.555" v="1924" actId="2711"/>
          <ac:spMkLst>
            <pc:docMk/>
            <pc:sldMk cId="3768554156" sldId="2145707546"/>
            <ac:spMk id="3" creationId="{2B72693F-0A3B-8E4E-A13F-7C17D9852D0A}"/>
          </ac:spMkLst>
        </pc:spChg>
      </pc:sldChg>
      <pc:sldChg chg="modSp mod modNotesTx">
        <pc:chgData name="Thomas Mitchell" userId="70e91ec1-f011-4d65-ba23-94ca7d2ec6d1" providerId="ADAL" clId="{83454527-9BDA-46BD-A449-DF1A861B0B59}" dt="2023-03-30T01:19:53.070" v="1923" actId="114"/>
        <pc:sldMkLst>
          <pc:docMk/>
          <pc:sldMk cId="1646818908" sldId="2145707547"/>
        </pc:sldMkLst>
        <pc:spChg chg="mod">
          <ac:chgData name="Thomas Mitchell" userId="70e91ec1-f011-4d65-ba23-94ca7d2ec6d1" providerId="ADAL" clId="{83454527-9BDA-46BD-A449-DF1A861B0B59}" dt="2023-03-29T22:09:21.942" v="693" actId="2711"/>
          <ac:spMkLst>
            <pc:docMk/>
            <pc:sldMk cId="1646818908" sldId="2145707547"/>
            <ac:spMk id="2" creationId="{74E57590-9841-A14D-83F9-86300B8CECF9}"/>
          </ac:spMkLst>
        </pc:spChg>
        <pc:spChg chg="mod">
          <ac:chgData name="Thomas Mitchell" userId="70e91ec1-f011-4d65-ba23-94ca7d2ec6d1" providerId="ADAL" clId="{83454527-9BDA-46BD-A449-DF1A861B0B59}" dt="2023-03-30T01:19:53.070" v="1923" actId="114"/>
          <ac:spMkLst>
            <pc:docMk/>
            <pc:sldMk cId="1646818908" sldId="2145707547"/>
            <ac:spMk id="242" creationId="{5FD330DD-AE78-FA94-2F7F-1F66560B9800}"/>
          </ac:spMkLst>
        </pc:spChg>
      </pc:sldChg>
      <pc:sldChg chg="modSp mod modNotesTx">
        <pc:chgData name="Thomas Mitchell" userId="70e91ec1-f011-4d65-ba23-94ca7d2ec6d1" providerId="ADAL" clId="{83454527-9BDA-46BD-A449-DF1A861B0B59}" dt="2023-03-30T00:56:55.043" v="1516" actId="113"/>
        <pc:sldMkLst>
          <pc:docMk/>
          <pc:sldMk cId="1137934098" sldId="2145707551"/>
        </pc:sldMkLst>
        <pc:spChg chg="mod">
          <ac:chgData name="Thomas Mitchell" userId="70e91ec1-f011-4d65-ba23-94ca7d2ec6d1" providerId="ADAL" clId="{83454527-9BDA-46BD-A449-DF1A861B0B59}" dt="2023-03-30T00:55:03.234" v="1477" actId="2711"/>
          <ac:spMkLst>
            <pc:docMk/>
            <pc:sldMk cId="1137934098" sldId="2145707551"/>
            <ac:spMk id="2" creationId="{74E57590-9841-A14D-83F9-86300B8CECF9}"/>
          </ac:spMkLst>
        </pc:spChg>
      </pc:sldChg>
      <pc:sldChg chg="modSp mod modNotesTx">
        <pc:chgData name="Thomas Mitchell" userId="70e91ec1-f011-4d65-ba23-94ca7d2ec6d1" providerId="ADAL" clId="{83454527-9BDA-46BD-A449-DF1A861B0B59}" dt="2023-03-29T21:52:22.648" v="568" actId="113"/>
        <pc:sldMkLst>
          <pc:docMk/>
          <pc:sldMk cId="3576316619" sldId="2145707552"/>
        </pc:sldMkLst>
        <pc:spChg chg="mod">
          <ac:chgData name="Thomas Mitchell" userId="70e91ec1-f011-4d65-ba23-94ca7d2ec6d1" providerId="ADAL" clId="{83454527-9BDA-46BD-A449-DF1A861B0B59}" dt="2023-03-29T21:50:05.970" v="525" actId="2711"/>
          <ac:spMkLst>
            <pc:docMk/>
            <pc:sldMk cId="3576316619" sldId="2145707552"/>
            <ac:spMk id="2" creationId="{74E57590-9841-A14D-83F9-86300B8CECF9}"/>
          </ac:spMkLst>
        </pc:spChg>
      </pc:sldChg>
      <pc:sldChg chg="modSp mod modNotesTx">
        <pc:chgData name="Thomas Mitchell" userId="70e91ec1-f011-4d65-ba23-94ca7d2ec6d1" providerId="ADAL" clId="{83454527-9BDA-46BD-A449-DF1A861B0B59}" dt="2023-03-29T21:54:30.505" v="630" actId="113"/>
        <pc:sldMkLst>
          <pc:docMk/>
          <pc:sldMk cId="1685929253" sldId="2145707553"/>
        </pc:sldMkLst>
        <pc:spChg chg="mod">
          <ac:chgData name="Thomas Mitchell" userId="70e91ec1-f011-4d65-ba23-94ca7d2ec6d1" providerId="ADAL" clId="{83454527-9BDA-46BD-A449-DF1A861B0B59}" dt="2023-03-29T21:51:20.766" v="567" actId="2711"/>
          <ac:spMkLst>
            <pc:docMk/>
            <pc:sldMk cId="1685929253" sldId="2145707553"/>
            <ac:spMk id="2" creationId="{74E57590-9841-A14D-83F9-86300B8CECF9}"/>
          </ac:spMkLst>
        </pc:spChg>
        <pc:spChg chg="mod">
          <ac:chgData name="Thomas Mitchell" userId="70e91ec1-f011-4d65-ba23-94ca7d2ec6d1" providerId="ADAL" clId="{83454527-9BDA-46BD-A449-DF1A861B0B59}" dt="2023-03-29T21:54:30.505" v="630" actId="113"/>
          <ac:spMkLst>
            <pc:docMk/>
            <pc:sldMk cId="1685929253" sldId="2145707553"/>
            <ac:spMk id="3" creationId="{2B72693F-0A3B-8E4E-A13F-7C17D9852D0A}"/>
          </ac:spMkLst>
        </pc:spChg>
      </pc:sldChg>
      <pc:sldChg chg="modSp mod modNotesTx">
        <pc:chgData name="Thomas Mitchell" userId="70e91ec1-f011-4d65-ba23-94ca7d2ec6d1" providerId="ADAL" clId="{83454527-9BDA-46BD-A449-DF1A861B0B59}" dt="2023-03-30T01:18:43.962" v="1903" actId="20577"/>
        <pc:sldMkLst>
          <pc:docMk/>
          <pc:sldMk cId="3923339597" sldId="2145707556"/>
        </pc:sldMkLst>
        <pc:spChg chg="mod">
          <ac:chgData name="Thomas Mitchell" userId="70e91ec1-f011-4d65-ba23-94ca7d2ec6d1" providerId="ADAL" clId="{83454527-9BDA-46BD-A449-DF1A861B0B59}" dt="2023-03-29T22:17:59.257" v="801" actId="2711"/>
          <ac:spMkLst>
            <pc:docMk/>
            <pc:sldMk cId="3923339597" sldId="2145707556"/>
            <ac:spMk id="2" creationId="{74E57590-9841-A14D-83F9-86300B8CECF9}"/>
          </ac:spMkLst>
        </pc:spChg>
        <pc:spChg chg="mod">
          <ac:chgData name="Thomas Mitchell" userId="70e91ec1-f011-4d65-ba23-94ca7d2ec6d1" providerId="ADAL" clId="{83454527-9BDA-46BD-A449-DF1A861B0B59}" dt="2023-03-30T01:18:43.962" v="1903" actId="20577"/>
          <ac:spMkLst>
            <pc:docMk/>
            <pc:sldMk cId="3923339597" sldId="2145707556"/>
            <ac:spMk id="3" creationId="{2B72693F-0A3B-8E4E-A13F-7C17D9852D0A}"/>
          </ac:spMkLst>
        </pc:spChg>
      </pc:sldChg>
      <pc:sldChg chg="addSp modSp mod modNotesTx">
        <pc:chgData name="Thomas Mitchell" userId="70e91ec1-f011-4d65-ba23-94ca7d2ec6d1" providerId="ADAL" clId="{83454527-9BDA-46BD-A449-DF1A861B0B59}" dt="2023-03-30T01:16:19.405" v="1891" actId="20577"/>
        <pc:sldMkLst>
          <pc:docMk/>
          <pc:sldMk cId="3790476316" sldId="2145707557"/>
        </pc:sldMkLst>
        <pc:spChg chg="mod">
          <ac:chgData name="Thomas Mitchell" userId="70e91ec1-f011-4d65-ba23-94ca7d2ec6d1" providerId="ADAL" clId="{83454527-9BDA-46BD-A449-DF1A861B0B59}" dt="2023-03-29T22:17:44.409" v="800" actId="2711"/>
          <ac:spMkLst>
            <pc:docMk/>
            <pc:sldMk cId="3790476316" sldId="2145707557"/>
            <ac:spMk id="2" creationId="{74E57590-9841-A14D-83F9-86300B8CECF9}"/>
          </ac:spMkLst>
        </pc:spChg>
        <pc:spChg chg="mod">
          <ac:chgData name="Thomas Mitchell" userId="70e91ec1-f011-4d65-ba23-94ca7d2ec6d1" providerId="ADAL" clId="{83454527-9BDA-46BD-A449-DF1A861B0B59}" dt="2023-03-30T01:16:19.405" v="1891" actId="20577"/>
          <ac:spMkLst>
            <pc:docMk/>
            <pc:sldMk cId="3790476316" sldId="2145707557"/>
            <ac:spMk id="3" creationId="{2B72693F-0A3B-8E4E-A13F-7C17D9852D0A}"/>
          </ac:spMkLst>
        </pc:spChg>
        <pc:picChg chg="mod modCrop">
          <ac:chgData name="Thomas Mitchell" userId="70e91ec1-f011-4d65-ba23-94ca7d2ec6d1" providerId="ADAL" clId="{83454527-9BDA-46BD-A449-DF1A861B0B59}" dt="2023-03-30T01:13:42.532" v="1874" actId="732"/>
          <ac:picMkLst>
            <pc:docMk/>
            <pc:sldMk cId="3790476316" sldId="2145707557"/>
            <ac:picMk id="4" creationId="{DF2E8CC7-1AA1-0417-E8E5-AC9AE758F473}"/>
          </ac:picMkLst>
        </pc:picChg>
        <pc:cxnChg chg="add mod">
          <ac:chgData name="Thomas Mitchell" userId="70e91ec1-f011-4d65-ba23-94ca7d2ec6d1" providerId="ADAL" clId="{83454527-9BDA-46BD-A449-DF1A861B0B59}" dt="2023-03-30T01:15:35.711" v="1881" actId="1038"/>
          <ac:cxnSpMkLst>
            <pc:docMk/>
            <pc:sldMk cId="3790476316" sldId="2145707557"/>
            <ac:cxnSpMk id="6" creationId="{64A85A29-1729-3964-5432-23FA5227D9A7}"/>
          </ac:cxnSpMkLst>
        </pc:cxnChg>
      </pc:sldChg>
      <pc:sldChg chg="modSp mod modNotesTx">
        <pc:chgData name="Thomas Mitchell" userId="70e91ec1-f011-4d65-ba23-94ca7d2ec6d1" providerId="ADAL" clId="{83454527-9BDA-46BD-A449-DF1A861B0B59}" dt="2023-03-30T01:11:11.005" v="1754" actId="114"/>
        <pc:sldMkLst>
          <pc:docMk/>
          <pc:sldMk cId="3584929355" sldId="2145707558"/>
        </pc:sldMkLst>
        <pc:spChg chg="mod">
          <ac:chgData name="Thomas Mitchell" userId="70e91ec1-f011-4d65-ba23-94ca7d2ec6d1" providerId="ADAL" clId="{83454527-9BDA-46BD-A449-DF1A861B0B59}" dt="2023-03-29T22:20:19.231" v="860" actId="2711"/>
          <ac:spMkLst>
            <pc:docMk/>
            <pc:sldMk cId="3584929355" sldId="2145707558"/>
            <ac:spMk id="2" creationId="{74E57590-9841-A14D-83F9-86300B8CECF9}"/>
          </ac:spMkLst>
        </pc:spChg>
        <pc:spChg chg="mod">
          <ac:chgData name="Thomas Mitchell" userId="70e91ec1-f011-4d65-ba23-94ca7d2ec6d1" providerId="ADAL" clId="{83454527-9BDA-46BD-A449-DF1A861B0B59}" dt="2023-03-30T01:11:11.005" v="1754" actId="114"/>
          <ac:spMkLst>
            <pc:docMk/>
            <pc:sldMk cId="3584929355" sldId="2145707558"/>
            <ac:spMk id="3" creationId="{2B72693F-0A3B-8E4E-A13F-7C17D9852D0A}"/>
          </ac:spMkLst>
        </pc:spChg>
        <pc:spChg chg="mod">
          <ac:chgData name="Thomas Mitchell" userId="70e91ec1-f011-4d65-ba23-94ca7d2ec6d1" providerId="ADAL" clId="{83454527-9BDA-46BD-A449-DF1A861B0B59}" dt="2023-03-29T22:24:16.817" v="942" actId="20577"/>
          <ac:spMkLst>
            <pc:docMk/>
            <pc:sldMk cId="3584929355" sldId="2145707558"/>
            <ac:spMk id="7" creationId="{7FCCA837-FE43-3AC9-F79C-CF3D28838F73}"/>
          </ac:spMkLst>
        </pc:spChg>
      </pc:sldChg>
      <pc:sldChg chg="modSp mod modNotesTx">
        <pc:chgData name="Thomas Mitchell" userId="70e91ec1-f011-4d65-ba23-94ca7d2ec6d1" providerId="ADAL" clId="{83454527-9BDA-46BD-A449-DF1A861B0B59}" dt="2023-03-30T01:10:39.436" v="1751" actId="1036"/>
        <pc:sldMkLst>
          <pc:docMk/>
          <pc:sldMk cId="1982195444" sldId="2145707559"/>
        </pc:sldMkLst>
        <pc:spChg chg="mod">
          <ac:chgData name="Thomas Mitchell" userId="70e91ec1-f011-4d65-ba23-94ca7d2ec6d1" providerId="ADAL" clId="{83454527-9BDA-46BD-A449-DF1A861B0B59}" dt="2023-03-29T22:25:43.427" v="986" actId="20577"/>
          <ac:spMkLst>
            <pc:docMk/>
            <pc:sldMk cId="1982195444" sldId="2145707559"/>
            <ac:spMk id="2" creationId="{74E57590-9841-A14D-83F9-86300B8CECF9}"/>
          </ac:spMkLst>
        </pc:spChg>
        <pc:spChg chg="mod">
          <ac:chgData name="Thomas Mitchell" userId="70e91ec1-f011-4d65-ba23-94ca7d2ec6d1" providerId="ADAL" clId="{83454527-9BDA-46BD-A449-DF1A861B0B59}" dt="2023-03-30T01:10:39.436" v="1751" actId="1036"/>
          <ac:spMkLst>
            <pc:docMk/>
            <pc:sldMk cId="1982195444" sldId="2145707559"/>
            <ac:spMk id="3" creationId="{2B72693F-0A3B-8E4E-A13F-7C17D9852D0A}"/>
          </ac:spMkLst>
        </pc:spChg>
      </pc:sldChg>
      <pc:sldChg chg="modSp mod modNotesTx">
        <pc:chgData name="Thomas Mitchell" userId="70e91ec1-f011-4d65-ba23-94ca7d2ec6d1" providerId="ADAL" clId="{83454527-9BDA-46BD-A449-DF1A861B0B59}" dt="2023-03-30T01:10:00.660" v="1741" actId="20577"/>
        <pc:sldMkLst>
          <pc:docMk/>
          <pc:sldMk cId="1504711547" sldId="2145707560"/>
        </pc:sldMkLst>
        <pc:spChg chg="mod">
          <ac:chgData name="Thomas Mitchell" userId="70e91ec1-f011-4d65-ba23-94ca7d2ec6d1" providerId="ADAL" clId="{83454527-9BDA-46BD-A449-DF1A861B0B59}" dt="2023-03-30T01:09:32.896" v="1735" actId="2711"/>
          <ac:spMkLst>
            <pc:docMk/>
            <pc:sldMk cId="1504711547" sldId="2145707560"/>
            <ac:spMk id="2" creationId="{74E57590-9841-A14D-83F9-86300B8CECF9}"/>
          </ac:spMkLst>
        </pc:spChg>
        <pc:spChg chg="mod">
          <ac:chgData name="Thomas Mitchell" userId="70e91ec1-f011-4d65-ba23-94ca7d2ec6d1" providerId="ADAL" clId="{83454527-9BDA-46BD-A449-DF1A861B0B59}" dt="2023-03-30T01:09:17.764" v="1734"/>
          <ac:spMkLst>
            <pc:docMk/>
            <pc:sldMk cId="1504711547" sldId="2145707560"/>
            <ac:spMk id="3" creationId="{2B72693F-0A3B-8E4E-A13F-7C17D9852D0A}"/>
          </ac:spMkLst>
        </pc:spChg>
        <pc:graphicFrameChg chg="mod modGraphic">
          <ac:chgData name="Thomas Mitchell" userId="70e91ec1-f011-4d65-ba23-94ca7d2ec6d1" providerId="ADAL" clId="{83454527-9BDA-46BD-A449-DF1A861B0B59}" dt="2023-03-30T01:10:00.660" v="1741" actId="20577"/>
          <ac:graphicFrameMkLst>
            <pc:docMk/>
            <pc:sldMk cId="1504711547" sldId="2145707560"/>
            <ac:graphicFrameMk id="24" creationId="{2D354ACF-73AE-F149-72D7-90B2CB272ED2}"/>
          </ac:graphicFrameMkLst>
        </pc:graphicFrameChg>
      </pc:sldChg>
      <pc:sldChg chg="modSp mod modNotesTx">
        <pc:chgData name="Thomas Mitchell" userId="70e91ec1-f011-4d65-ba23-94ca7d2ec6d1" providerId="ADAL" clId="{83454527-9BDA-46BD-A449-DF1A861B0B59}" dt="2023-03-30T01:08:24.881" v="1733"/>
        <pc:sldMkLst>
          <pc:docMk/>
          <pc:sldMk cId="1447936433" sldId="2145707561"/>
        </pc:sldMkLst>
        <pc:spChg chg="mod">
          <ac:chgData name="Thomas Mitchell" userId="70e91ec1-f011-4d65-ba23-94ca7d2ec6d1" providerId="ADAL" clId="{83454527-9BDA-46BD-A449-DF1A861B0B59}" dt="2023-03-30T01:08:24.881" v="1733"/>
          <ac:spMkLst>
            <pc:docMk/>
            <pc:sldMk cId="1447936433" sldId="2145707561"/>
            <ac:spMk id="3" creationId="{2B72693F-0A3B-8E4E-A13F-7C17D9852D0A}"/>
          </ac:spMkLst>
        </pc:spChg>
      </pc:sldChg>
      <pc:sldChg chg="modSp mod modNotesTx">
        <pc:chgData name="Thomas Mitchell" userId="70e91ec1-f011-4d65-ba23-94ca7d2ec6d1" providerId="ADAL" clId="{83454527-9BDA-46BD-A449-DF1A861B0B59}" dt="2023-03-30T01:03:01.437" v="1687" actId="1076"/>
        <pc:sldMkLst>
          <pc:docMk/>
          <pc:sldMk cId="3919774633" sldId="2145707563"/>
        </pc:sldMkLst>
        <pc:spChg chg="mod">
          <ac:chgData name="Thomas Mitchell" userId="70e91ec1-f011-4d65-ba23-94ca7d2ec6d1" providerId="ADAL" clId="{83454527-9BDA-46BD-A449-DF1A861B0B59}" dt="2023-03-30T01:01:25.671" v="1682" actId="2711"/>
          <ac:spMkLst>
            <pc:docMk/>
            <pc:sldMk cId="3919774633" sldId="2145707563"/>
            <ac:spMk id="2" creationId="{74E57590-9841-A14D-83F9-86300B8CECF9}"/>
          </ac:spMkLst>
        </pc:spChg>
        <pc:spChg chg="mod">
          <ac:chgData name="Thomas Mitchell" userId="70e91ec1-f011-4d65-ba23-94ca7d2ec6d1" providerId="ADAL" clId="{83454527-9BDA-46BD-A449-DF1A861B0B59}" dt="2023-03-30T01:01:17.638" v="1681" actId="2711"/>
          <ac:spMkLst>
            <pc:docMk/>
            <pc:sldMk cId="3919774633" sldId="2145707563"/>
            <ac:spMk id="3" creationId="{2B72693F-0A3B-8E4E-A13F-7C17D9852D0A}"/>
          </ac:spMkLst>
        </pc:spChg>
        <pc:graphicFrameChg chg="mod modGraphic">
          <ac:chgData name="Thomas Mitchell" userId="70e91ec1-f011-4d65-ba23-94ca7d2ec6d1" providerId="ADAL" clId="{83454527-9BDA-46BD-A449-DF1A861B0B59}" dt="2023-03-30T01:03:01.437" v="1687" actId="1076"/>
          <ac:graphicFrameMkLst>
            <pc:docMk/>
            <pc:sldMk cId="3919774633" sldId="2145707563"/>
            <ac:graphicFrameMk id="5" creationId="{4375A833-0C90-0995-F04E-8F9005B859A8}"/>
          </ac:graphicFrameMkLst>
        </pc:graphicFrameChg>
      </pc:sldChg>
      <pc:sldChg chg="modSp mod addAnim delAnim modNotesTx">
        <pc:chgData name="Thomas Mitchell" userId="70e91ec1-f011-4d65-ba23-94ca7d2ec6d1" providerId="ADAL" clId="{83454527-9BDA-46BD-A449-DF1A861B0B59}" dt="2023-03-30T01:04:36.162" v="1715" actId="20577"/>
        <pc:sldMkLst>
          <pc:docMk/>
          <pc:sldMk cId="1791906429" sldId="2145707564"/>
        </pc:sldMkLst>
        <pc:spChg chg="mod">
          <ac:chgData name="Thomas Mitchell" userId="70e91ec1-f011-4d65-ba23-94ca7d2ec6d1" providerId="ADAL" clId="{83454527-9BDA-46BD-A449-DF1A861B0B59}" dt="2023-03-30T01:03:33.216" v="1688" actId="2711"/>
          <ac:spMkLst>
            <pc:docMk/>
            <pc:sldMk cId="1791906429" sldId="2145707564"/>
            <ac:spMk id="2" creationId="{74E57590-9841-A14D-83F9-86300B8CECF9}"/>
          </ac:spMkLst>
        </pc:spChg>
        <pc:spChg chg="mod">
          <ac:chgData name="Thomas Mitchell" userId="70e91ec1-f011-4d65-ba23-94ca7d2ec6d1" providerId="ADAL" clId="{83454527-9BDA-46BD-A449-DF1A861B0B59}" dt="2023-03-30T01:03:56.150" v="1691" actId="2711"/>
          <ac:spMkLst>
            <pc:docMk/>
            <pc:sldMk cId="1791906429" sldId="2145707564"/>
            <ac:spMk id="3" creationId="{2B72693F-0A3B-8E4E-A13F-7C17D9852D0A}"/>
          </ac:spMkLst>
        </pc:spChg>
        <pc:graphicFrameChg chg="mod modGraphic">
          <ac:chgData name="Thomas Mitchell" userId="70e91ec1-f011-4d65-ba23-94ca7d2ec6d1" providerId="ADAL" clId="{83454527-9BDA-46BD-A449-DF1A861B0B59}" dt="2023-03-30T01:04:36.162" v="1715" actId="20577"/>
          <ac:graphicFrameMkLst>
            <pc:docMk/>
            <pc:sldMk cId="1791906429" sldId="2145707564"/>
            <ac:graphicFrameMk id="4" creationId="{82D7EEC6-D613-4BA2-DA4B-059805B01293}"/>
          </ac:graphicFrameMkLst>
        </pc:graphicFrameChg>
      </pc:sldChg>
      <pc:sldChg chg="modSp mod modNotesTx">
        <pc:chgData name="Thomas Mitchell" userId="70e91ec1-f011-4d65-ba23-94ca7d2ec6d1" providerId="ADAL" clId="{83454527-9BDA-46BD-A449-DF1A861B0B59}" dt="2023-03-30T01:00:57.044" v="1680" actId="20577"/>
        <pc:sldMkLst>
          <pc:docMk/>
          <pc:sldMk cId="3528461454" sldId="2145707565"/>
        </pc:sldMkLst>
        <pc:spChg chg="mod">
          <ac:chgData name="Thomas Mitchell" userId="70e91ec1-f011-4d65-ba23-94ca7d2ec6d1" providerId="ADAL" clId="{83454527-9BDA-46BD-A449-DF1A861B0B59}" dt="2023-03-29T22:32:16.127" v="1051" actId="2711"/>
          <ac:spMkLst>
            <pc:docMk/>
            <pc:sldMk cId="3528461454" sldId="2145707565"/>
            <ac:spMk id="2" creationId="{74E57590-9841-A14D-83F9-86300B8CECF9}"/>
          </ac:spMkLst>
        </pc:spChg>
        <pc:spChg chg="mod">
          <ac:chgData name="Thomas Mitchell" userId="70e91ec1-f011-4d65-ba23-94ca7d2ec6d1" providerId="ADAL" clId="{83454527-9BDA-46BD-A449-DF1A861B0B59}" dt="2023-03-30T01:00:43.320" v="1670" actId="114"/>
          <ac:spMkLst>
            <pc:docMk/>
            <pc:sldMk cId="3528461454" sldId="2145707565"/>
            <ac:spMk id="3" creationId="{2B72693F-0A3B-8E4E-A13F-7C17D9852D0A}"/>
          </ac:spMkLst>
        </pc:spChg>
        <pc:graphicFrameChg chg="modGraphic">
          <ac:chgData name="Thomas Mitchell" userId="70e91ec1-f011-4d65-ba23-94ca7d2ec6d1" providerId="ADAL" clId="{83454527-9BDA-46BD-A449-DF1A861B0B59}" dt="2023-03-30T01:00:57.044" v="1680" actId="20577"/>
          <ac:graphicFrameMkLst>
            <pc:docMk/>
            <pc:sldMk cId="3528461454" sldId="2145707565"/>
            <ac:graphicFrameMk id="5" creationId="{4375A833-0C90-0995-F04E-8F9005B859A8}"/>
          </ac:graphicFrameMkLst>
        </pc:graphicFrameChg>
      </pc:sldChg>
      <pc:sldChg chg="modSp mod modNotesTx">
        <pc:chgData name="Thomas Mitchell" userId="70e91ec1-f011-4d65-ba23-94ca7d2ec6d1" providerId="ADAL" clId="{83454527-9BDA-46BD-A449-DF1A861B0B59}" dt="2023-03-30T01:08:19.870" v="1732" actId="2711"/>
        <pc:sldMkLst>
          <pc:docMk/>
          <pc:sldMk cId="2107433664" sldId="2145707566"/>
        </pc:sldMkLst>
        <pc:spChg chg="mod">
          <ac:chgData name="Thomas Mitchell" userId="70e91ec1-f011-4d65-ba23-94ca7d2ec6d1" providerId="ADAL" clId="{83454527-9BDA-46BD-A449-DF1A861B0B59}" dt="2023-03-30T01:08:19.870" v="1732" actId="2711"/>
          <ac:spMkLst>
            <pc:docMk/>
            <pc:sldMk cId="2107433664" sldId="2145707566"/>
            <ac:spMk id="3" creationId="{B8C7EE6E-1955-9F69-914D-84ADEE955B63}"/>
          </ac:spMkLst>
        </pc:spChg>
      </pc:sldChg>
    </pc:docChg>
  </pc:docChgLst>
  <pc:docChgLst>
    <pc:chgData name="David Modrak" userId="a441ea41-a2b3-4239-bd2a-8abb7ef788d0" providerId="ADAL" clId="{43EF044F-A7D2-4156-81FF-FA1CE6D590F1}"/>
    <pc:docChg chg="undo custSel addSld delSld modSld">
      <pc:chgData name="David Modrak" userId="a441ea41-a2b3-4239-bd2a-8abb7ef788d0" providerId="ADAL" clId="{43EF044F-A7D2-4156-81FF-FA1CE6D590F1}" dt="2023-04-14T18:34:23.889" v="30" actId="47"/>
      <pc:docMkLst>
        <pc:docMk/>
      </pc:docMkLst>
      <pc:sldChg chg="modSp del mod">
        <pc:chgData name="David Modrak" userId="a441ea41-a2b3-4239-bd2a-8abb7ef788d0" providerId="ADAL" clId="{43EF044F-A7D2-4156-81FF-FA1CE6D590F1}" dt="2023-04-14T18:34:23.889" v="30" actId="47"/>
        <pc:sldMkLst>
          <pc:docMk/>
          <pc:sldMk cId="1235346829" sldId="2145707502"/>
        </pc:sldMkLst>
        <pc:spChg chg="mod">
          <ac:chgData name="David Modrak" userId="a441ea41-a2b3-4239-bd2a-8abb7ef788d0" providerId="ADAL" clId="{43EF044F-A7D2-4156-81FF-FA1CE6D590F1}" dt="2023-04-14T14:41:40.152" v="28" actId="207"/>
          <ac:spMkLst>
            <pc:docMk/>
            <pc:sldMk cId="1235346829" sldId="2145707502"/>
            <ac:spMk id="3" creationId="{863795BB-C7AD-F545-8DE5-4901F093E68A}"/>
          </ac:spMkLst>
        </pc:spChg>
      </pc:sldChg>
      <pc:sldChg chg="modSp mod">
        <pc:chgData name="David Modrak" userId="a441ea41-a2b3-4239-bd2a-8abb7ef788d0" providerId="ADAL" clId="{43EF044F-A7D2-4156-81FF-FA1CE6D590F1}" dt="2023-03-31T14:43:14.964" v="15" actId="20577"/>
        <pc:sldMkLst>
          <pc:docMk/>
          <pc:sldMk cId="3584929355" sldId="2145707558"/>
        </pc:sldMkLst>
        <pc:spChg chg="mod">
          <ac:chgData name="David Modrak" userId="a441ea41-a2b3-4239-bd2a-8abb7ef788d0" providerId="ADAL" clId="{43EF044F-A7D2-4156-81FF-FA1CE6D590F1}" dt="2023-03-31T14:43:14.964" v="15" actId="20577"/>
          <ac:spMkLst>
            <pc:docMk/>
            <pc:sldMk cId="3584929355" sldId="2145707558"/>
            <ac:spMk id="3" creationId="{2B72693F-0A3B-8E4E-A13F-7C17D9852D0A}"/>
          </ac:spMkLst>
        </pc:spChg>
      </pc:sldChg>
      <pc:sldChg chg="modSp mod">
        <pc:chgData name="David Modrak" userId="a441ea41-a2b3-4239-bd2a-8abb7ef788d0" providerId="ADAL" clId="{43EF044F-A7D2-4156-81FF-FA1CE6D590F1}" dt="2023-03-31T18:35:23.540" v="16" actId="404"/>
        <pc:sldMkLst>
          <pc:docMk/>
          <pc:sldMk cId="1504711547" sldId="2145707560"/>
        </pc:sldMkLst>
        <pc:spChg chg="mod">
          <ac:chgData name="David Modrak" userId="a441ea41-a2b3-4239-bd2a-8abb7ef788d0" providerId="ADAL" clId="{43EF044F-A7D2-4156-81FF-FA1CE6D590F1}" dt="2023-03-31T18:35:23.540" v="16" actId="404"/>
          <ac:spMkLst>
            <pc:docMk/>
            <pc:sldMk cId="1504711547" sldId="2145707560"/>
            <ac:spMk id="2" creationId="{74E57590-9841-A14D-83F9-86300B8CECF9}"/>
          </ac:spMkLst>
        </pc:spChg>
      </pc:sldChg>
      <pc:sldChg chg="del">
        <pc:chgData name="David Modrak" userId="a441ea41-a2b3-4239-bd2a-8abb7ef788d0" providerId="ADAL" clId="{43EF044F-A7D2-4156-81FF-FA1CE6D590F1}" dt="2023-04-02T20:51:08.311" v="18" actId="47"/>
        <pc:sldMkLst>
          <pc:docMk/>
          <pc:sldMk cId="3919774633" sldId="2145707563"/>
        </pc:sldMkLst>
      </pc:sldChg>
      <pc:sldChg chg="del">
        <pc:chgData name="David Modrak" userId="a441ea41-a2b3-4239-bd2a-8abb7ef788d0" providerId="ADAL" clId="{43EF044F-A7D2-4156-81FF-FA1CE6D590F1}" dt="2023-04-02T20:51:08.311" v="18" actId="47"/>
        <pc:sldMkLst>
          <pc:docMk/>
          <pc:sldMk cId="1791906429" sldId="2145707564"/>
        </pc:sldMkLst>
      </pc:sldChg>
      <pc:sldChg chg="add">
        <pc:chgData name="David Modrak" userId="a441ea41-a2b3-4239-bd2a-8abb7ef788d0" providerId="ADAL" clId="{43EF044F-A7D2-4156-81FF-FA1CE6D590F1}" dt="2023-04-02T20:51:03.431" v="17"/>
        <pc:sldMkLst>
          <pc:docMk/>
          <pc:sldMk cId="305204611" sldId="2145707567"/>
        </pc:sldMkLst>
      </pc:sldChg>
      <pc:sldChg chg="add">
        <pc:chgData name="David Modrak" userId="a441ea41-a2b3-4239-bd2a-8abb7ef788d0" providerId="ADAL" clId="{43EF044F-A7D2-4156-81FF-FA1CE6D590F1}" dt="2023-04-02T20:51:03.431" v="17"/>
        <pc:sldMkLst>
          <pc:docMk/>
          <pc:sldMk cId="4250833741" sldId="2145707568"/>
        </pc:sldMkLst>
      </pc:sldChg>
      <pc:sldChg chg="add">
        <pc:chgData name="David Modrak" userId="a441ea41-a2b3-4239-bd2a-8abb7ef788d0" providerId="ADAL" clId="{43EF044F-A7D2-4156-81FF-FA1CE6D590F1}" dt="2023-04-14T18:34:21.155" v="29"/>
        <pc:sldMkLst>
          <pc:docMk/>
          <pc:sldMk cId="2503581017" sldId="214570756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D3904F2-2E54-6D4F-9145-FF70E65C41AE}" type="datetimeFigureOut">
              <a:rPr lang="en-US" smtClean="0"/>
              <a:pPr/>
              <a:t>4/14/2023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0C47599-E2E1-5B48-9E7A-469EF857F5A3}" type="slidenum">
              <a:rPr lang="en-US" smtClean="0"/>
              <a:pPr/>
              <a:t>‹#›</a:t>
            </a:fld>
            <a:endParaRPr lang="en-US" dirty="0"/>
          </a:p>
        </p:txBody>
      </p:sp>
    </p:spTree>
    <p:extLst>
      <p:ext uri="{BB962C8B-B14F-4D97-AF65-F5344CB8AC3E}">
        <p14:creationId xmlns:p14="http://schemas.microsoft.com/office/powerpoint/2010/main" val="30532892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D0021D8-40CD-BC42-85F5-94A06F6FE532}" type="datetimeFigureOut">
              <a:rPr lang="en-US" smtClean="0"/>
              <a:pPr/>
              <a:t>4/14/2023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46E1A8-6D11-D944-BA46-3CE3E43A53DE}" type="slidenum">
              <a:rPr lang="en-US" smtClean="0"/>
              <a:pPr/>
              <a:t>‹#›</a:t>
            </a:fld>
            <a:endParaRPr lang="en-US" dirty="0"/>
          </a:p>
        </p:txBody>
      </p:sp>
    </p:spTree>
    <p:extLst>
      <p:ext uri="{BB962C8B-B14F-4D97-AF65-F5344CB8AC3E}">
        <p14:creationId xmlns:p14="http://schemas.microsoft.com/office/powerpoint/2010/main" val="371142523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https://vimeo.com/810992561/c894a14be4</a:t>
            </a:r>
          </a:p>
          <a:p>
            <a:endParaRPr lang="en-US" dirty="0"/>
          </a:p>
          <a:p>
            <a:r>
              <a:rPr lang="en-US" b="1" dirty="0"/>
              <a:t>00:00: </a:t>
            </a:r>
            <a:r>
              <a:rPr lang="en-US" dirty="0"/>
              <a:t>Hello, I’m Doctor…</a:t>
            </a:r>
          </a:p>
        </p:txBody>
      </p:sp>
      <p:sp>
        <p:nvSpPr>
          <p:cNvPr id="4" name="Slide Number Placeholder 3"/>
          <p:cNvSpPr>
            <a:spLocks noGrp="1"/>
          </p:cNvSpPr>
          <p:nvPr>
            <p:ph type="sldNum" sz="quarter" idx="5"/>
          </p:nvPr>
        </p:nvSpPr>
        <p:spPr/>
        <p:txBody>
          <a:bodyPr/>
          <a:lstStyle/>
          <a:p>
            <a:fld id="{9446E1A8-6D11-D944-BA46-3CE3E43A53DE}" type="slidenum">
              <a:rPr lang="en-US" smtClean="0"/>
              <a:pPr/>
              <a:t>1</a:t>
            </a:fld>
            <a:endParaRPr lang="en-US" dirty="0"/>
          </a:p>
        </p:txBody>
      </p:sp>
    </p:spTree>
    <p:extLst>
      <p:ext uri="{BB962C8B-B14F-4D97-AF65-F5344CB8AC3E}">
        <p14:creationId xmlns:p14="http://schemas.microsoft.com/office/powerpoint/2010/main" val="36817869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06:40</a:t>
            </a:r>
            <a:r>
              <a:rPr lang="en-US" dirty="0"/>
              <a:t>: in the community setting</a:t>
            </a:r>
          </a:p>
        </p:txBody>
      </p:sp>
      <p:sp>
        <p:nvSpPr>
          <p:cNvPr id="4" name="Slide Number Placeholder 3"/>
          <p:cNvSpPr>
            <a:spLocks noGrp="1"/>
          </p:cNvSpPr>
          <p:nvPr>
            <p:ph type="sldNum" sz="quarter" idx="5"/>
          </p:nvPr>
        </p:nvSpPr>
        <p:spPr/>
        <p:txBody>
          <a:bodyPr/>
          <a:lstStyle/>
          <a:p>
            <a:fld id="{9446E1A8-6D11-D944-BA46-3CE3E43A53DE}" type="slidenum">
              <a:rPr lang="en-US" smtClean="0"/>
              <a:pPr/>
              <a:t>10</a:t>
            </a:fld>
            <a:endParaRPr lang="en-US" dirty="0"/>
          </a:p>
        </p:txBody>
      </p:sp>
    </p:spTree>
    <p:extLst>
      <p:ext uri="{BB962C8B-B14F-4D97-AF65-F5344CB8AC3E}">
        <p14:creationId xmlns:p14="http://schemas.microsoft.com/office/powerpoint/2010/main" val="24400967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08:02</a:t>
            </a:r>
            <a:r>
              <a:rPr lang="en-US" dirty="0"/>
              <a:t> the mutation testing options</a:t>
            </a:r>
          </a:p>
        </p:txBody>
      </p:sp>
      <p:sp>
        <p:nvSpPr>
          <p:cNvPr id="4" name="Slide Number Placeholder 3"/>
          <p:cNvSpPr>
            <a:spLocks noGrp="1"/>
          </p:cNvSpPr>
          <p:nvPr>
            <p:ph type="sldNum" sz="quarter" idx="5"/>
          </p:nvPr>
        </p:nvSpPr>
        <p:spPr/>
        <p:txBody>
          <a:bodyPr/>
          <a:lstStyle/>
          <a:p>
            <a:fld id="{9446E1A8-6D11-D944-BA46-3CE3E43A53DE}" type="slidenum">
              <a:rPr lang="en-US" smtClean="0"/>
              <a:pPr/>
              <a:t>11</a:t>
            </a:fld>
            <a:endParaRPr lang="en-US" dirty="0"/>
          </a:p>
        </p:txBody>
      </p:sp>
    </p:spTree>
    <p:extLst>
      <p:ext uri="{BB962C8B-B14F-4D97-AF65-F5344CB8AC3E}">
        <p14:creationId xmlns:p14="http://schemas.microsoft.com/office/powerpoint/2010/main" val="5331420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10:46</a:t>
            </a:r>
            <a:r>
              <a:rPr lang="en-US" dirty="0"/>
              <a:t>: To continue on the what type of test are available</a:t>
            </a:r>
          </a:p>
        </p:txBody>
      </p:sp>
      <p:sp>
        <p:nvSpPr>
          <p:cNvPr id="4" name="Slide Number Placeholder 3"/>
          <p:cNvSpPr>
            <a:spLocks noGrp="1"/>
          </p:cNvSpPr>
          <p:nvPr>
            <p:ph type="sldNum" sz="quarter" idx="5"/>
          </p:nvPr>
        </p:nvSpPr>
        <p:spPr/>
        <p:txBody>
          <a:bodyPr/>
          <a:lstStyle/>
          <a:p>
            <a:fld id="{9446E1A8-6D11-D944-BA46-3CE3E43A53DE}" type="slidenum">
              <a:rPr lang="en-US" smtClean="0"/>
              <a:pPr/>
              <a:t>12</a:t>
            </a:fld>
            <a:endParaRPr lang="en-US" dirty="0"/>
          </a:p>
        </p:txBody>
      </p:sp>
    </p:spTree>
    <p:extLst>
      <p:ext uri="{BB962C8B-B14F-4D97-AF65-F5344CB8AC3E}">
        <p14:creationId xmlns:p14="http://schemas.microsoft.com/office/powerpoint/2010/main" val="956052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12:14</a:t>
            </a:r>
            <a:r>
              <a:rPr lang="en-US" dirty="0"/>
              <a:t>: But we do have these two techniques</a:t>
            </a:r>
          </a:p>
        </p:txBody>
      </p:sp>
      <p:sp>
        <p:nvSpPr>
          <p:cNvPr id="4" name="Slide Number Placeholder 3"/>
          <p:cNvSpPr>
            <a:spLocks noGrp="1"/>
          </p:cNvSpPr>
          <p:nvPr>
            <p:ph type="sldNum" sz="quarter" idx="5"/>
          </p:nvPr>
        </p:nvSpPr>
        <p:spPr/>
        <p:txBody>
          <a:bodyPr/>
          <a:lstStyle/>
          <a:p>
            <a:fld id="{9446E1A8-6D11-D944-BA46-3CE3E43A53DE}" type="slidenum">
              <a:rPr lang="en-US" smtClean="0"/>
              <a:pPr/>
              <a:t>13</a:t>
            </a:fld>
            <a:endParaRPr lang="en-US" dirty="0"/>
          </a:p>
        </p:txBody>
      </p:sp>
    </p:spTree>
    <p:extLst>
      <p:ext uri="{BB962C8B-B14F-4D97-AF65-F5344CB8AC3E}">
        <p14:creationId xmlns:p14="http://schemas.microsoft.com/office/powerpoint/2010/main" val="1540440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13:55</a:t>
            </a:r>
            <a:r>
              <a:rPr lang="en-US" dirty="0"/>
              <a:t>: So a lot of people say so how do you test</a:t>
            </a:r>
          </a:p>
        </p:txBody>
      </p:sp>
      <p:sp>
        <p:nvSpPr>
          <p:cNvPr id="4" name="Slide Number Placeholder 3"/>
          <p:cNvSpPr>
            <a:spLocks noGrp="1"/>
          </p:cNvSpPr>
          <p:nvPr>
            <p:ph type="sldNum" sz="quarter" idx="5"/>
          </p:nvPr>
        </p:nvSpPr>
        <p:spPr/>
        <p:txBody>
          <a:bodyPr/>
          <a:lstStyle/>
          <a:p>
            <a:fld id="{9446E1A8-6D11-D944-BA46-3CE3E43A53DE}" type="slidenum">
              <a:rPr lang="en-US" smtClean="0"/>
              <a:pPr/>
              <a:t>14</a:t>
            </a:fld>
            <a:endParaRPr lang="en-US" dirty="0"/>
          </a:p>
        </p:txBody>
      </p:sp>
    </p:spTree>
    <p:extLst>
      <p:ext uri="{BB962C8B-B14F-4D97-AF65-F5344CB8AC3E}">
        <p14:creationId xmlns:p14="http://schemas.microsoft.com/office/powerpoint/2010/main" val="14117204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15:15</a:t>
            </a:r>
            <a:r>
              <a:rPr lang="en-US" dirty="0"/>
              <a:t>: other people will often say that</a:t>
            </a:r>
          </a:p>
        </p:txBody>
      </p:sp>
      <p:sp>
        <p:nvSpPr>
          <p:cNvPr id="4" name="Slide Number Placeholder 3"/>
          <p:cNvSpPr>
            <a:spLocks noGrp="1"/>
          </p:cNvSpPr>
          <p:nvPr>
            <p:ph type="sldNum" sz="quarter" idx="5"/>
          </p:nvPr>
        </p:nvSpPr>
        <p:spPr/>
        <p:txBody>
          <a:bodyPr/>
          <a:lstStyle/>
          <a:p>
            <a:fld id="{9446E1A8-6D11-D944-BA46-3CE3E43A53DE}" type="slidenum">
              <a:rPr lang="en-US" smtClean="0"/>
              <a:pPr/>
              <a:t>15</a:t>
            </a:fld>
            <a:endParaRPr lang="en-US" dirty="0"/>
          </a:p>
        </p:txBody>
      </p:sp>
    </p:spTree>
    <p:extLst>
      <p:ext uri="{BB962C8B-B14F-4D97-AF65-F5344CB8AC3E}">
        <p14:creationId xmlns:p14="http://schemas.microsoft.com/office/powerpoint/2010/main" val="40448627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16:12</a:t>
            </a:r>
            <a:r>
              <a:rPr lang="en-US" dirty="0"/>
              <a:t>: We think that a lot of this is driven by the fact that</a:t>
            </a:r>
          </a:p>
        </p:txBody>
      </p:sp>
      <p:sp>
        <p:nvSpPr>
          <p:cNvPr id="4" name="Slide Number Placeholder 3"/>
          <p:cNvSpPr>
            <a:spLocks noGrp="1"/>
          </p:cNvSpPr>
          <p:nvPr>
            <p:ph type="sldNum" sz="quarter" idx="5"/>
          </p:nvPr>
        </p:nvSpPr>
        <p:spPr/>
        <p:txBody>
          <a:bodyPr/>
          <a:lstStyle/>
          <a:p>
            <a:fld id="{9446E1A8-6D11-D944-BA46-3CE3E43A53DE}" type="slidenum">
              <a:rPr lang="en-US" smtClean="0"/>
              <a:pPr/>
              <a:t>16</a:t>
            </a:fld>
            <a:endParaRPr lang="en-US" dirty="0"/>
          </a:p>
        </p:txBody>
      </p:sp>
    </p:spTree>
    <p:extLst>
      <p:ext uri="{BB962C8B-B14F-4D97-AF65-F5344CB8AC3E}">
        <p14:creationId xmlns:p14="http://schemas.microsoft.com/office/powerpoint/2010/main" val="17297165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16:40</a:t>
            </a:r>
            <a:r>
              <a:rPr lang="en-US" dirty="0"/>
              <a:t>: and so in colorectal cancer</a:t>
            </a:r>
          </a:p>
        </p:txBody>
      </p:sp>
      <p:sp>
        <p:nvSpPr>
          <p:cNvPr id="4" name="Slide Number Placeholder 3"/>
          <p:cNvSpPr>
            <a:spLocks noGrp="1"/>
          </p:cNvSpPr>
          <p:nvPr>
            <p:ph type="sldNum" sz="quarter" idx="5"/>
          </p:nvPr>
        </p:nvSpPr>
        <p:spPr/>
        <p:txBody>
          <a:bodyPr/>
          <a:lstStyle/>
          <a:p>
            <a:fld id="{9446E1A8-6D11-D944-BA46-3CE3E43A53DE}" type="slidenum">
              <a:rPr lang="en-US" smtClean="0"/>
              <a:pPr/>
              <a:t>17</a:t>
            </a:fld>
            <a:endParaRPr lang="en-US" dirty="0"/>
          </a:p>
        </p:txBody>
      </p:sp>
    </p:spTree>
    <p:extLst>
      <p:ext uri="{BB962C8B-B14F-4D97-AF65-F5344CB8AC3E}">
        <p14:creationId xmlns:p14="http://schemas.microsoft.com/office/powerpoint/2010/main" val="354804302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17:22</a:t>
            </a:r>
            <a:r>
              <a:rPr lang="en-US" dirty="0"/>
              <a:t>: Yeah, this is a big win for us</a:t>
            </a:r>
          </a:p>
        </p:txBody>
      </p:sp>
      <p:sp>
        <p:nvSpPr>
          <p:cNvPr id="4" name="Slide Number Placeholder 3"/>
          <p:cNvSpPr>
            <a:spLocks noGrp="1"/>
          </p:cNvSpPr>
          <p:nvPr>
            <p:ph type="sldNum" sz="quarter" idx="5"/>
          </p:nvPr>
        </p:nvSpPr>
        <p:spPr/>
        <p:txBody>
          <a:bodyPr/>
          <a:lstStyle/>
          <a:p>
            <a:fld id="{9446E1A8-6D11-D944-BA46-3CE3E43A53DE}" type="slidenum">
              <a:rPr lang="en-US" smtClean="0"/>
              <a:pPr/>
              <a:t>18</a:t>
            </a:fld>
            <a:endParaRPr lang="en-US" dirty="0"/>
          </a:p>
        </p:txBody>
      </p:sp>
    </p:spTree>
    <p:extLst>
      <p:ext uri="{BB962C8B-B14F-4D97-AF65-F5344CB8AC3E}">
        <p14:creationId xmlns:p14="http://schemas.microsoft.com/office/powerpoint/2010/main" val="3748362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19:00</a:t>
            </a:r>
            <a:r>
              <a:rPr lang="en-US" dirty="0"/>
              <a:t>: a second drug called </a:t>
            </a:r>
            <a:r>
              <a:rPr lang="en-US" dirty="0" err="1"/>
              <a:t>dostarlimab</a:t>
            </a:r>
            <a:r>
              <a:rPr lang="en-US" dirty="0"/>
              <a:t> was recently also given</a:t>
            </a:r>
          </a:p>
        </p:txBody>
      </p:sp>
      <p:sp>
        <p:nvSpPr>
          <p:cNvPr id="4" name="Slide Number Placeholder 3"/>
          <p:cNvSpPr>
            <a:spLocks noGrp="1"/>
          </p:cNvSpPr>
          <p:nvPr>
            <p:ph type="sldNum" sz="quarter" idx="5"/>
          </p:nvPr>
        </p:nvSpPr>
        <p:spPr/>
        <p:txBody>
          <a:bodyPr/>
          <a:lstStyle/>
          <a:p>
            <a:fld id="{9446E1A8-6D11-D944-BA46-3CE3E43A53DE}" type="slidenum">
              <a:rPr lang="en-US" smtClean="0"/>
              <a:pPr/>
              <a:t>19</a:t>
            </a:fld>
            <a:endParaRPr lang="en-US" dirty="0"/>
          </a:p>
        </p:txBody>
      </p:sp>
    </p:spTree>
    <p:extLst>
      <p:ext uri="{BB962C8B-B14F-4D97-AF65-F5344CB8AC3E}">
        <p14:creationId xmlns:p14="http://schemas.microsoft.com/office/powerpoint/2010/main" val="22459598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00:17: in this episode, we will be discussing</a:t>
            </a:r>
          </a:p>
        </p:txBody>
      </p:sp>
      <p:sp>
        <p:nvSpPr>
          <p:cNvPr id="4" name="Slide Number Placeholder 3"/>
          <p:cNvSpPr>
            <a:spLocks noGrp="1"/>
          </p:cNvSpPr>
          <p:nvPr>
            <p:ph type="sldNum" sz="quarter" idx="5"/>
          </p:nvPr>
        </p:nvSpPr>
        <p:spPr/>
        <p:txBody>
          <a:bodyPr/>
          <a:lstStyle/>
          <a:p>
            <a:fld id="{9446E1A8-6D11-D944-BA46-3CE3E43A53DE}" type="slidenum">
              <a:rPr lang="en-US" smtClean="0"/>
              <a:pPr/>
              <a:t>2</a:t>
            </a:fld>
            <a:endParaRPr lang="en-US" dirty="0"/>
          </a:p>
        </p:txBody>
      </p:sp>
    </p:spTree>
    <p:extLst>
      <p:ext uri="{BB962C8B-B14F-4D97-AF65-F5344CB8AC3E}">
        <p14:creationId xmlns:p14="http://schemas.microsoft.com/office/powerpoint/2010/main" val="14728812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19:36</a:t>
            </a:r>
            <a:r>
              <a:rPr lang="en-US" dirty="0"/>
              <a:t>: And what we saw is that</a:t>
            </a:r>
          </a:p>
        </p:txBody>
      </p:sp>
      <p:sp>
        <p:nvSpPr>
          <p:cNvPr id="4" name="Slide Number Placeholder 3"/>
          <p:cNvSpPr>
            <a:spLocks noGrp="1"/>
          </p:cNvSpPr>
          <p:nvPr>
            <p:ph type="sldNum" sz="quarter" idx="5"/>
          </p:nvPr>
        </p:nvSpPr>
        <p:spPr/>
        <p:txBody>
          <a:bodyPr/>
          <a:lstStyle/>
          <a:p>
            <a:fld id="{9446E1A8-6D11-D944-BA46-3CE3E43A53DE}" type="slidenum">
              <a:rPr lang="en-US" smtClean="0"/>
              <a:pPr/>
              <a:t>20</a:t>
            </a:fld>
            <a:endParaRPr lang="en-US" dirty="0"/>
          </a:p>
        </p:txBody>
      </p:sp>
    </p:spTree>
    <p:extLst>
      <p:ext uri="{BB962C8B-B14F-4D97-AF65-F5344CB8AC3E}">
        <p14:creationId xmlns:p14="http://schemas.microsoft.com/office/powerpoint/2010/main" val="1673336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19:51: </a:t>
            </a:r>
            <a:r>
              <a:rPr lang="en-US" b="0" dirty="0"/>
              <a:t>So these kind of three conditions, the two indications in</a:t>
            </a:r>
            <a:endParaRPr lang="en-US" dirty="0"/>
          </a:p>
        </p:txBody>
      </p:sp>
      <p:sp>
        <p:nvSpPr>
          <p:cNvPr id="4" name="Slide Number Placeholder 3"/>
          <p:cNvSpPr>
            <a:spLocks noGrp="1"/>
          </p:cNvSpPr>
          <p:nvPr>
            <p:ph type="sldNum" sz="quarter" idx="5"/>
          </p:nvPr>
        </p:nvSpPr>
        <p:spPr/>
        <p:txBody>
          <a:bodyPr/>
          <a:lstStyle/>
          <a:p>
            <a:fld id="{9446E1A8-6D11-D944-BA46-3CE3E43A53DE}" type="slidenum">
              <a:rPr lang="en-US" smtClean="0"/>
              <a:pPr/>
              <a:t>21</a:t>
            </a:fld>
            <a:endParaRPr lang="en-US" dirty="0"/>
          </a:p>
        </p:txBody>
      </p:sp>
    </p:spTree>
    <p:extLst>
      <p:ext uri="{BB962C8B-B14F-4D97-AF65-F5344CB8AC3E}">
        <p14:creationId xmlns:p14="http://schemas.microsoft.com/office/powerpoint/2010/main" val="423787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20:22</a:t>
            </a:r>
            <a:r>
              <a:rPr lang="en-US" dirty="0"/>
              <a:t>: There is great data</a:t>
            </a:r>
          </a:p>
        </p:txBody>
      </p:sp>
      <p:sp>
        <p:nvSpPr>
          <p:cNvPr id="4" name="Slide Number Placeholder 3"/>
          <p:cNvSpPr>
            <a:spLocks noGrp="1"/>
          </p:cNvSpPr>
          <p:nvPr>
            <p:ph type="sldNum" sz="quarter" idx="5"/>
          </p:nvPr>
        </p:nvSpPr>
        <p:spPr/>
        <p:txBody>
          <a:bodyPr/>
          <a:lstStyle/>
          <a:p>
            <a:fld id="{9446E1A8-6D11-D944-BA46-3CE3E43A53DE}" type="slidenum">
              <a:rPr lang="en-US" smtClean="0"/>
              <a:pPr/>
              <a:t>22</a:t>
            </a:fld>
            <a:endParaRPr lang="en-US" dirty="0"/>
          </a:p>
        </p:txBody>
      </p:sp>
    </p:spTree>
    <p:extLst>
      <p:ext uri="{BB962C8B-B14F-4D97-AF65-F5344CB8AC3E}">
        <p14:creationId xmlns:p14="http://schemas.microsoft.com/office/powerpoint/2010/main" val="15593485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23:36</a:t>
            </a:r>
            <a:r>
              <a:rPr lang="en-US" dirty="0"/>
              <a:t>: because that was so positive, we</a:t>
            </a:r>
          </a:p>
        </p:txBody>
      </p:sp>
      <p:sp>
        <p:nvSpPr>
          <p:cNvPr id="4" name="Slide Number Placeholder 3"/>
          <p:cNvSpPr>
            <a:spLocks noGrp="1"/>
          </p:cNvSpPr>
          <p:nvPr>
            <p:ph type="sldNum" sz="quarter" idx="5"/>
          </p:nvPr>
        </p:nvSpPr>
        <p:spPr/>
        <p:txBody>
          <a:bodyPr/>
          <a:lstStyle/>
          <a:p>
            <a:fld id="{9446E1A8-6D11-D944-BA46-3CE3E43A53DE}" type="slidenum">
              <a:rPr lang="en-US" smtClean="0"/>
              <a:pPr/>
              <a:t>23</a:t>
            </a:fld>
            <a:endParaRPr lang="en-US" dirty="0"/>
          </a:p>
        </p:txBody>
      </p:sp>
    </p:spTree>
    <p:extLst>
      <p:ext uri="{BB962C8B-B14F-4D97-AF65-F5344CB8AC3E}">
        <p14:creationId xmlns:p14="http://schemas.microsoft.com/office/powerpoint/2010/main" val="18278578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25:17</a:t>
            </a:r>
            <a:r>
              <a:rPr lang="en-US" dirty="0"/>
              <a:t>: Again, we are just thrilled and excited</a:t>
            </a:r>
          </a:p>
        </p:txBody>
      </p:sp>
      <p:sp>
        <p:nvSpPr>
          <p:cNvPr id="4" name="Slide Number Placeholder 3"/>
          <p:cNvSpPr>
            <a:spLocks noGrp="1"/>
          </p:cNvSpPr>
          <p:nvPr>
            <p:ph type="sldNum" sz="quarter" idx="5"/>
          </p:nvPr>
        </p:nvSpPr>
        <p:spPr/>
        <p:txBody>
          <a:bodyPr/>
          <a:lstStyle/>
          <a:p>
            <a:fld id="{9446E1A8-6D11-D944-BA46-3CE3E43A53DE}" type="slidenum">
              <a:rPr lang="en-US" smtClean="0"/>
              <a:pPr/>
              <a:t>24</a:t>
            </a:fld>
            <a:endParaRPr lang="en-US" dirty="0"/>
          </a:p>
        </p:txBody>
      </p:sp>
    </p:spTree>
    <p:extLst>
      <p:ext uri="{BB962C8B-B14F-4D97-AF65-F5344CB8AC3E}">
        <p14:creationId xmlns:p14="http://schemas.microsoft.com/office/powerpoint/2010/main" val="8853812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27:36</a:t>
            </a:r>
            <a:r>
              <a:rPr lang="en-US" dirty="0"/>
              <a:t>: So what we discussed today </a:t>
            </a:r>
          </a:p>
        </p:txBody>
      </p:sp>
      <p:sp>
        <p:nvSpPr>
          <p:cNvPr id="4" name="Slide Number Placeholder 3"/>
          <p:cNvSpPr>
            <a:spLocks noGrp="1"/>
          </p:cNvSpPr>
          <p:nvPr>
            <p:ph type="sldNum" sz="quarter" idx="5"/>
          </p:nvPr>
        </p:nvSpPr>
        <p:spPr/>
        <p:txBody>
          <a:bodyPr/>
          <a:lstStyle/>
          <a:p>
            <a:fld id="{9446E1A8-6D11-D944-BA46-3CE3E43A53DE}" type="slidenum">
              <a:rPr lang="en-US" smtClean="0"/>
              <a:pPr/>
              <a:t>25</a:t>
            </a:fld>
            <a:endParaRPr lang="en-US" dirty="0"/>
          </a:p>
        </p:txBody>
      </p:sp>
    </p:spTree>
    <p:extLst>
      <p:ext uri="{BB962C8B-B14F-4D97-AF65-F5344CB8AC3E}">
        <p14:creationId xmlns:p14="http://schemas.microsoft.com/office/powerpoint/2010/main" val="3023016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28:05</a:t>
            </a:r>
            <a:r>
              <a:rPr lang="en-US" dirty="0"/>
              <a:t>: I want to now mention our SMART goals</a:t>
            </a:r>
          </a:p>
        </p:txBody>
      </p:sp>
      <p:sp>
        <p:nvSpPr>
          <p:cNvPr id="4" name="Slide Number Placeholder 3"/>
          <p:cNvSpPr>
            <a:spLocks noGrp="1"/>
          </p:cNvSpPr>
          <p:nvPr>
            <p:ph type="sldNum" sz="quarter" idx="5"/>
          </p:nvPr>
        </p:nvSpPr>
        <p:spPr/>
        <p:txBody>
          <a:bodyPr/>
          <a:lstStyle/>
          <a:p>
            <a:fld id="{9446E1A8-6D11-D944-BA46-3CE3E43A53DE}" type="slidenum">
              <a:rPr lang="en-US" smtClean="0"/>
              <a:pPr/>
              <a:t>26</a:t>
            </a:fld>
            <a:endParaRPr lang="en-US" dirty="0"/>
          </a:p>
        </p:txBody>
      </p:sp>
    </p:spTree>
    <p:extLst>
      <p:ext uri="{BB962C8B-B14F-4D97-AF65-F5344CB8AC3E}">
        <p14:creationId xmlns:p14="http://schemas.microsoft.com/office/powerpoint/2010/main" val="34461546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28:49</a:t>
            </a:r>
            <a:r>
              <a:rPr lang="en-US" dirty="0"/>
              <a:t>: To receive CME/CE</a:t>
            </a:r>
          </a:p>
        </p:txBody>
      </p:sp>
      <p:sp>
        <p:nvSpPr>
          <p:cNvPr id="4" name="Slide Number Placeholder 3"/>
          <p:cNvSpPr>
            <a:spLocks noGrp="1"/>
          </p:cNvSpPr>
          <p:nvPr>
            <p:ph type="sldNum" sz="quarter" idx="5"/>
          </p:nvPr>
        </p:nvSpPr>
        <p:spPr/>
        <p:txBody>
          <a:bodyPr/>
          <a:lstStyle/>
          <a:p>
            <a:fld id="{9446E1A8-6D11-D944-BA46-3CE3E43A53DE}" type="slidenum">
              <a:rPr lang="en-US" smtClean="0"/>
              <a:pPr/>
              <a:t>27</a:t>
            </a:fld>
            <a:endParaRPr lang="en-US" dirty="0"/>
          </a:p>
        </p:txBody>
      </p:sp>
    </p:spTree>
    <p:extLst>
      <p:ext uri="{BB962C8B-B14F-4D97-AF65-F5344CB8AC3E}">
        <p14:creationId xmlns:p14="http://schemas.microsoft.com/office/powerpoint/2010/main" val="7523794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29:00</a:t>
            </a:r>
            <a:r>
              <a:rPr lang="en-US" dirty="0"/>
              <a:t>: Lastly, please visit the CME Outfitters</a:t>
            </a:r>
          </a:p>
        </p:txBody>
      </p:sp>
      <p:sp>
        <p:nvSpPr>
          <p:cNvPr id="4" name="Slide Number Placeholder 3"/>
          <p:cNvSpPr>
            <a:spLocks noGrp="1"/>
          </p:cNvSpPr>
          <p:nvPr>
            <p:ph type="sldNum" sz="quarter" idx="5"/>
          </p:nvPr>
        </p:nvSpPr>
        <p:spPr/>
        <p:txBody>
          <a:bodyPr/>
          <a:lstStyle/>
          <a:p>
            <a:fld id="{9446E1A8-6D11-D944-BA46-3CE3E43A53DE}" type="slidenum">
              <a:rPr lang="en-US" smtClean="0"/>
              <a:pPr/>
              <a:t>28</a:t>
            </a:fld>
            <a:endParaRPr lang="en-US"/>
          </a:p>
        </p:txBody>
      </p:sp>
    </p:spTree>
    <p:extLst>
      <p:ext uri="{BB962C8B-B14F-4D97-AF65-F5344CB8AC3E}">
        <p14:creationId xmlns:p14="http://schemas.microsoft.com/office/powerpoint/2010/main" val="1346197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00:33</a:t>
            </a:r>
            <a:r>
              <a:rPr lang="en-US" dirty="0"/>
              <a:t>: Now let me introduce your faculty</a:t>
            </a:r>
          </a:p>
        </p:txBody>
      </p:sp>
      <p:sp>
        <p:nvSpPr>
          <p:cNvPr id="4" name="Slide Number Placeholder 3"/>
          <p:cNvSpPr>
            <a:spLocks noGrp="1"/>
          </p:cNvSpPr>
          <p:nvPr>
            <p:ph type="sldNum" sz="quarter" idx="5"/>
          </p:nvPr>
        </p:nvSpPr>
        <p:spPr/>
        <p:txBody>
          <a:bodyPr/>
          <a:lstStyle/>
          <a:p>
            <a:fld id="{9446E1A8-6D11-D944-BA46-3CE3E43A53DE}" type="slidenum">
              <a:rPr lang="en-US" smtClean="0"/>
              <a:pPr/>
              <a:t>3</a:t>
            </a:fld>
            <a:endParaRPr lang="en-US" dirty="0"/>
          </a:p>
        </p:txBody>
      </p:sp>
    </p:spTree>
    <p:extLst>
      <p:ext uri="{BB962C8B-B14F-4D97-AF65-F5344CB8AC3E}">
        <p14:creationId xmlns:p14="http://schemas.microsoft.com/office/powerpoint/2010/main" val="3110413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00:48: </a:t>
            </a:r>
            <a:r>
              <a:rPr lang="en-US" dirty="0"/>
              <a:t>Joining me today is Doctor Robert </a:t>
            </a:r>
          </a:p>
        </p:txBody>
      </p:sp>
      <p:sp>
        <p:nvSpPr>
          <p:cNvPr id="4" name="Slide Number Placeholder 3"/>
          <p:cNvSpPr>
            <a:spLocks noGrp="1"/>
          </p:cNvSpPr>
          <p:nvPr>
            <p:ph type="sldNum" sz="quarter" idx="5"/>
          </p:nvPr>
        </p:nvSpPr>
        <p:spPr/>
        <p:txBody>
          <a:bodyPr/>
          <a:lstStyle/>
          <a:p>
            <a:fld id="{9446E1A8-6D11-D944-BA46-3CE3E43A53DE}" type="slidenum">
              <a:rPr lang="en-US" smtClean="0"/>
              <a:pPr/>
              <a:t>4</a:t>
            </a:fld>
            <a:endParaRPr lang="en-US" dirty="0"/>
          </a:p>
        </p:txBody>
      </p:sp>
    </p:spTree>
    <p:extLst>
      <p:ext uri="{BB962C8B-B14F-4D97-AF65-F5344CB8AC3E}">
        <p14:creationId xmlns:p14="http://schemas.microsoft.com/office/powerpoint/2010/main" val="1289306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01:06: </a:t>
            </a:r>
            <a:r>
              <a:rPr lang="en-US" dirty="0"/>
              <a:t>So let’s start be reviewing our learning</a:t>
            </a:r>
          </a:p>
        </p:txBody>
      </p:sp>
      <p:sp>
        <p:nvSpPr>
          <p:cNvPr id="4" name="Slide Number Placeholder 3"/>
          <p:cNvSpPr>
            <a:spLocks noGrp="1"/>
          </p:cNvSpPr>
          <p:nvPr>
            <p:ph type="sldNum" sz="quarter" idx="5"/>
          </p:nvPr>
        </p:nvSpPr>
        <p:spPr/>
        <p:txBody>
          <a:bodyPr/>
          <a:lstStyle/>
          <a:p>
            <a:fld id="{9446E1A8-6D11-D944-BA46-3CE3E43A53DE}" type="slidenum">
              <a:rPr lang="en-US" smtClean="0"/>
              <a:pPr/>
              <a:t>5</a:t>
            </a:fld>
            <a:endParaRPr lang="en-US" dirty="0"/>
          </a:p>
        </p:txBody>
      </p:sp>
    </p:spTree>
    <p:extLst>
      <p:ext uri="{BB962C8B-B14F-4D97-AF65-F5344CB8AC3E}">
        <p14:creationId xmlns:p14="http://schemas.microsoft.com/office/powerpoint/2010/main" val="1590512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01:26</a:t>
            </a:r>
            <a:r>
              <a:rPr lang="en-US" dirty="0"/>
              <a:t>: In our previous session</a:t>
            </a:r>
          </a:p>
        </p:txBody>
      </p:sp>
      <p:sp>
        <p:nvSpPr>
          <p:cNvPr id="4" name="Slide Number Placeholder 3"/>
          <p:cNvSpPr>
            <a:spLocks noGrp="1"/>
          </p:cNvSpPr>
          <p:nvPr>
            <p:ph type="sldNum" sz="quarter" idx="5"/>
          </p:nvPr>
        </p:nvSpPr>
        <p:spPr/>
        <p:txBody>
          <a:bodyPr/>
          <a:lstStyle/>
          <a:p>
            <a:fld id="{9446E1A8-6D11-D944-BA46-3CE3E43A53DE}" type="slidenum">
              <a:rPr lang="en-US" smtClean="0"/>
              <a:pPr/>
              <a:t>6</a:t>
            </a:fld>
            <a:endParaRPr lang="en-US" dirty="0"/>
          </a:p>
        </p:txBody>
      </p:sp>
    </p:spTree>
    <p:extLst>
      <p:ext uri="{BB962C8B-B14F-4D97-AF65-F5344CB8AC3E}">
        <p14:creationId xmlns:p14="http://schemas.microsoft.com/office/powerpoint/2010/main" val="12782728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03:02</a:t>
            </a:r>
            <a:r>
              <a:rPr lang="en-US" dirty="0"/>
              <a:t>: so a good example might be for instance</a:t>
            </a:r>
          </a:p>
        </p:txBody>
      </p:sp>
      <p:sp>
        <p:nvSpPr>
          <p:cNvPr id="4" name="Slide Number Placeholder 3"/>
          <p:cNvSpPr>
            <a:spLocks noGrp="1"/>
          </p:cNvSpPr>
          <p:nvPr>
            <p:ph type="sldNum" sz="quarter" idx="5"/>
          </p:nvPr>
        </p:nvSpPr>
        <p:spPr/>
        <p:txBody>
          <a:bodyPr/>
          <a:lstStyle/>
          <a:p>
            <a:fld id="{9446E1A8-6D11-D944-BA46-3CE3E43A53DE}" type="slidenum">
              <a:rPr lang="en-US" smtClean="0"/>
              <a:pPr/>
              <a:t>7</a:t>
            </a:fld>
            <a:endParaRPr lang="en-US" dirty="0"/>
          </a:p>
        </p:txBody>
      </p:sp>
    </p:spTree>
    <p:extLst>
      <p:ext uri="{BB962C8B-B14F-4D97-AF65-F5344CB8AC3E}">
        <p14:creationId xmlns:p14="http://schemas.microsoft.com/office/powerpoint/2010/main" val="38056136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04:06</a:t>
            </a:r>
            <a:r>
              <a:rPr lang="en-US" dirty="0"/>
              <a:t>: Predictive biomarkers and that’s exactly what it sounds like</a:t>
            </a:r>
          </a:p>
        </p:txBody>
      </p:sp>
      <p:sp>
        <p:nvSpPr>
          <p:cNvPr id="4" name="Slide Number Placeholder 3"/>
          <p:cNvSpPr>
            <a:spLocks noGrp="1"/>
          </p:cNvSpPr>
          <p:nvPr>
            <p:ph type="sldNum" sz="quarter" idx="5"/>
          </p:nvPr>
        </p:nvSpPr>
        <p:spPr/>
        <p:txBody>
          <a:bodyPr/>
          <a:lstStyle/>
          <a:p>
            <a:fld id="{9446E1A8-6D11-D944-BA46-3CE3E43A53DE}" type="slidenum">
              <a:rPr lang="en-US" smtClean="0"/>
              <a:pPr/>
              <a:t>8</a:t>
            </a:fld>
            <a:endParaRPr lang="en-US" dirty="0"/>
          </a:p>
        </p:txBody>
      </p:sp>
    </p:spTree>
    <p:extLst>
      <p:ext uri="{BB962C8B-B14F-4D97-AF65-F5344CB8AC3E}">
        <p14:creationId xmlns:p14="http://schemas.microsoft.com/office/powerpoint/2010/main" val="40268770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05:47</a:t>
            </a:r>
            <a:r>
              <a:rPr lang="en-US" dirty="0"/>
              <a:t>: So if you put these together</a:t>
            </a:r>
          </a:p>
        </p:txBody>
      </p:sp>
      <p:sp>
        <p:nvSpPr>
          <p:cNvPr id="4" name="Slide Number Placeholder 3"/>
          <p:cNvSpPr>
            <a:spLocks noGrp="1"/>
          </p:cNvSpPr>
          <p:nvPr>
            <p:ph type="sldNum" sz="quarter" idx="5"/>
          </p:nvPr>
        </p:nvSpPr>
        <p:spPr/>
        <p:txBody>
          <a:bodyPr/>
          <a:lstStyle/>
          <a:p>
            <a:fld id="{9446E1A8-6D11-D944-BA46-3CE3E43A53DE}" type="slidenum">
              <a:rPr lang="en-US" smtClean="0"/>
              <a:pPr/>
              <a:t>9</a:t>
            </a:fld>
            <a:endParaRPr lang="en-US" dirty="0"/>
          </a:p>
        </p:txBody>
      </p:sp>
    </p:spTree>
    <p:extLst>
      <p:ext uri="{BB962C8B-B14F-4D97-AF65-F5344CB8AC3E}">
        <p14:creationId xmlns:p14="http://schemas.microsoft.com/office/powerpoint/2010/main" val="29808013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5F70242-DC17-CC40-8CC6-9AC28A517FA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3" name="Picture 2"/>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549274" y="2004912"/>
            <a:ext cx="5387976" cy="1138773"/>
          </a:xfrm>
        </p:spPr>
        <p:txBody>
          <a:bodyPr anchor="b"/>
          <a:lstStyle>
            <a:lvl1pPr algn="l">
              <a:defRPr b="0">
                <a:solidFill>
                  <a:srgbClr val="FFFFFF"/>
                </a:solidFill>
              </a:defRPr>
            </a:lvl1pPr>
          </a:lstStyle>
          <a:p>
            <a:r>
              <a:rPr lang="en-US"/>
              <a:t>Click to edit Master title style</a:t>
            </a:r>
            <a:endParaRPr lang="en-US" dirty="0"/>
          </a:p>
        </p:txBody>
      </p:sp>
      <p:sp>
        <p:nvSpPr>
          <p:cNvPr id="6" name="Text Placeholder 5"/>
          <p:cNvSpPr>
            <a:spLocks noGrp="1"/>
          </p:cNvSpPr>
          <p:nvPr>
            <p:ph type="body" sz="quarter" idx="10"/>
          </p:nvPr>
        </p:nvSpPr>
        <p:spPr>
          <a:xfrm>
            <a:off x="549276" y="3277801"/>
            <a:ext cx="5387975" cy="1154906"/>
          </a:xfrm>
        </p:spPr>
        <p:txBody>
          <a:bodyPr/>
          <a:lstStyle>
            <a:lvl1pPr marL="0" indent="0">
              <a:buNone/>
              <a:defRPr>
                <a:solidFill>
                  <a:schemeClr val="accent6"/>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10" name="Picture 9" descr="A picture containing text, clipart&#10;&#10;Description automatically generated">
            <a:extLst>
              <a:ext uri="{FF2B5EF4-FFF2-40B4-BE49-F238E27FC236}">
                <a16:creationId xmlns:a16="http://schemas.microsoft.com/office/drawing/2014/main" id="{4CC5DBE6-3A37-8445-A714-723C83A6D641}"/>
              </a:ext>
            </a:extLst>
          </p:cNvPr>
          <p:cNvPicPr>
            <a:picLocks noChangeAspect="1"/>
          </p:cNvPicPr>
          <p:nvPr userDrawn="1"/>
        </p:nvPicPr>
        <p:blipFill>
          <a:blip r:embed="rId3"/>
          <a:stretch>
            <a:fillRect/>
          </a:stretch>
        </p:blipFill>
        <p:spPr>
          <a:xfrm>
            <a:off x="549274" y="439793"/>
            <a:ext cx="3965192" cy="1289115"/>
          </a:xfrm>
          <a:prstGeom prst="rect">
            <a:avLst/>
          </a:prstGeom>
        </p:spPr>
      </p:pic>
    </p:spTree>
    <p:extLst>
      <p:ext uri="{BB962C8B-B14F-4D97-AF65-F5344CB8AC3E}">
        <p14:creationId xmlns:p14="http://schemas.microsoft.com/office/powerpoint/2010/main" val="351012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Billboard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9734D3-B174-7B4B-A9B6-13CEBC67FB44}"/>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5" name="Text Placeholder 4"/>
          <p:cNvSpPr>
            <a:spLocks noGrp="1"/>
          </p:cNvSpPr>
          <p:nvPr>
            <p:ph type="body" sz="quarter" idx="10"/>
          </p:nvPr>
        </p:nvSpPr>
        <p:spPr>
          <a:xfrm>
            <a:off x="549275" y="448866"/>
            <a:ext cx="8001000" cy="4242197"/>
          </a:xfrm>
        </p:spPr>
        <p:txBody>
          <a:bodyPr anchor="ctr"/>
          <a:lstStyle>
            <a:lvl1pPr marL="0" indent="0" algn="ctr">
              <a:buNone/>
              <a:defRPr sz="4000">
                <a:solidFill>
                  <a:schemeClr val="bg2"/>
                </a:solidFill>
              </a:defRPr>
            </a:lvl1pPr>
            <a:lvl2pPr marL="342900" indent="0" algn="ctr">
              <a:buNone/>
              <a:defRPr>
                <a:solidFill>
                  <a:schemeClr val="bg2"/>
                </a:solidFill>
              </a:defRPr>
            </a:lvl2pPr>
            <a:lvl3pPr marL="596646" indent="0" algn="ctr">
              <a:buNone/>
              <a:defRPr>
                <a:solidFill>
                  <a:schemeClr val="bg2"/>
                </a:solidFill>
              </a:defRPr>
            </a:lvl3pPr>
            <a:lvl4pPr marL="898398" indent="0" algn="ctr">
              <a:buNone/>
              <a:defRPr>
                <a:solidFill>
                  <a:schemeClr val="bg2"/>
                </a:solidFill>
              </a:defRPr>
            </a:lvl4pPr>
            <a:lvl5pPr marL="1200150" indent="0" algn="ctr">
              <a:buNone/>
              <a:defRPr>
                <a:solidFill>
                  <a:schemeClr val="bg2"/>
                </a:solidFill>
              </a:defRPr>
            </a:lvl5pPr>
          </a:lstStyle>
          <a:p>
            <a:pPr lvl="0"/>
            <a:r>
              <a:rPr lang="en-US"/>
              <a:t>Click to edit Master text styles</a:t>
            </a:r>
          </a:p>
        </p:txBody>
      </p:sp>
    </p:spTree>
    <p:extLst>
      <p:ext uri="{BB962C8B-B14F-4D97-AF65-F5344CB8AC3E}">
        <p14:creationId xmlns:p14="http://schemas.microsoft.com/office/powerpoint/2010/main" val="165335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387"/>
            <a:ext cx="8309810" cy="563231"/>
          </a:xfrm>
        </p:spPr>
        <p:txBody>
          <a:bodyPr wrap="square">
            <a:spAutoFit/>
          </a:bodyPr>
          <a:lstStyle>
            <a:lvl1pPr>
              <a:defRPr sz="3600" baseline="0"/>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9" name="Text Placeholder 6"/>
          <p:cNvSpPr>
            <a:spLocks noGrp="1"/>
          </p:cNvSpPr>
          <p:nvPr>
            <p:ph type="body" sz="quarter" idx="10"/>
          </p:nvPr>
        </p:nvSpPr>
        <p:spPr>
          <a:xfrm>
            <a:off x="0" y="4892662"/>
            <a:ext cx="8055429"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722424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88467"/>
            <a:ext cx="8309810" cy="510909"/>
          </a:xfrm>
        </p:spPr>
        <p:txBody>
          <a:bodyPr wrap="square" anchor="b" anchorCtr="0">
            <a:spAutoFit/>
          </a:bodyPr>
          <a:lstStyle>
            <a:lvl1pPr>
              <a:defRPr sz="3200" baseline="0">
                <a:solidFill>
                  <a:schemeClr val="bg2"/>
                </a:solidFill>
              </a:defRPr>
            </a:lvl1pPr>
          </a:lstStyle>
          <a:p>
            <a:r>
              <a:rPr lang="en-US" dirty="0"/>
              <a:t>Click to edit Master Title Style</a:t>
            </a:r>
          </a:p>
        </p:txBody>
      </p:sp>
      <p:sp>
        <p:nvSpPr>
          <p:cNvPr id="3" name="Content Placeholder 2"/>
          <p:cNvSpPr>
            <a:spLocks noGrp="1"/>
          </p:cNvSpPr>
          <p:nvPr>
            <p:ph idx="1"/>
          </p:nvPr>
        </p:nvSpPr>
        <p:spPr>
          <a:xfrm>
            <a:off x="417095" y="1142178"/>
            <a:ext cx="8309810" cy="1975926"/>
          </a:xfrm>
        </p:spPr>
        <p:txBody>
          <a:bodyPr wrap="square" lIns="0" rIns="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0" name="Text Placeholder 3"/>
          <p:cNvSpPr>
            <a:spLocks noGrp="1"/>
          </p:cNvSpPr>
          <p:nvPr>
            <p:ph type="body" sz="half" idx="2"/>
          </p:nvPr>
        </p:nvSpPr>
        <p:spPr>
          <a:xfrm>
            <a:off x="417095" y="469298"/>
            <a:ext cx="8309810" cy="461665"/>
          </a:xfrm>
        </p:spPr>
        <p:txBody>
          <a:bodyPr vert="horz" wrap="square" lIns="91440" tIns="45720" rIns="91440" bIns="45720" rtlCol="0" anchor="b" anchorCtr="0">
            <a:spAutoFit/>
          </a:bodyPr>
          <a:lstStyle>
            <a:lvl1pPr marL="0" indent="0">
              <a:buNone/>
              <a:defRPr kumimoji="0" sz="2400" b="0" i="0" u="none" strike="noStrike" kern="1200" cap="none" spc="0" normalizeH="0" baseline="0">
                <a:ln>
                  <a:noFill/>
                </a:ln>
                <a:solidFill>
                  <a:schemeClr val="accent6"/>
                </a:solidFill>
                <a:effectLst/>
                <a:uLnTx/>
                <a:uFillTx/>
                <a:latin typeface="+mj-lt"/>
                <a:ea typeface="+mj-ea"/>
                <a:cs typeface="+mj-cs"/>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marL="0" marR="0" lvl="0" indent="0" algn="l" defTabSz="685800" rtl="0" eaLnBrk="1" fontAlgn="auto" latinLnBrk="0" hangingPunct="1">
              <a:lnSpc>
                <a:spcPct val="100000"/>
              </a:lnSpc>
              <a:spcBef>
                <a:spcPct val="0"/>
              </a:spcBef>
              <a:spcAft>
                <a:spcPts val="0"/>
              </a:spcAft>
              <a:buClrTx/>
              <a:buSzTx/>
              <a:buFontTx/>
              <a:buNone/>
              <a:tabLst/>
              <a:defRPr/>
            </a:pPr>
            <a:r>
              <a:rPr lang="en-US"/>
              <a:t>Click to edit Master text styles</a:t>
            </a:r>
          </a:p>
        </p:txBody>
      </p:sp>
      <p:sp>
        <p:nvSpPr>
          <p:cNvPr id="5" name="Text Placeholder 6"/>
          <p:cNvSpPr>
            <a:spLocks noGrp="1"/>
          </p:cNvSpPr>
          <p:nvPr>
            <p:ph type="body" sz="quarter" idx="10"/>
          </p:nvPr>
        </p:nvSpPr>
        <p:spPr>
          <a:xfrm>
            <a:off x="0" y="4892662"/>
            <a:ext cx="8064138"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213193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ARS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16482"/>
            <a:ext cx="8309810" cy="615553"/>
          </a:xfrm>
        </p:spPr>
        <p:txBody>
          <a:bodyPr/>
          <a:lstStyle>
            <a:lvl1pPr>
              <a:defRPr baseline="0">
                <a:solidFill>
                  <a:srgbClr val="77CFF5"/>
                </a:solidFill>
              </a:defRPr>
            </a:lvl1pPr>
          </a:lstStyle>
          <a:p>
            <a:r>
              <a:rPr lang="en-US" dirty="0"/>
              <a:t>Audience Response</a:t>
            </a:r>
          </a:p>
        </p:txBody>
      </p:sp>
      <p:sp>
        <p:nvSpPr>
          <p:cNvPr id="4" name="Content Placeholder 2"/>
          <p:cNvSpPr>
            <a:spLocks noGrp="1"/>
          </p:cNvSpPr>
          <p:nvPr>
            <p:ph idx="1"/>
          </p:nvPr>
        </p:nvSpPr>
        <p:spPr>
          <a:xfrm>
            <a:off x="417095" y="2035035"/>
            <a:ext cx="8309810" cy="510909"/>
          </a:xfrm>
        </p:spPr>
        <p:txBody>
          <a:bodyPr wrap="square">
            <a:spAutoFit/>
          </a:bodyPr>
          <a:lstStyle>
            <a:lvl1pPr marL="0" indent="0">
              <a:buSzPct val="100000"/>
              <a:buFont typeface="+mj-lt"/>
              <a:buNone/>
              <a:defRPr sz="3200" b="1"/>
            </a:lvl1pPr>
          </a:lstStyle>
          <a:p>
            <a:pPr lvl="0"/>
            <a:r>
              <a:rPr lang="en-US"/>
              <a:t>Click to edit Master text styles</a:t>
            </a:r>
          </a:p>
        </p:txBody>
      </p:sp>
      <p:sp>
        <p:nvSpPr>
          <p:cNvPr id="5" name="Content Placeholder 2"/>
          <p:cNvSpPr>
            <a:spLocks noGrp="1"/>
          </p:cNvSpPr>
          <p:nvPr>
            <p:ph idx="10"/>
          </p:nvPr>
        </p:nvSpPr>
        <p:spPr>
          <a:xfrm>
            <a:off x="417095" y="2871345"/>
            <a:ext cx="8309810" cy="458587"/>
          </a:xfrm>
        </p:spPr>
        <p:txBody>
          <a:bodyPr wrap="square">
            <a:spAutoFit/>
          </a:bodyPr>
          <a:lstStyle>
            <a:lvl1pPr marL="385763" indent="-385763">
              <a:buClr>
                <a:schemeClr val="accent2"/>
              </a:buClr>
              <a:buSzPct val="100000"/>
              <a:buFont typeface="+mj-lt"/>
              <a:buAutoNum type="alphaUcPeriod"/>
              <a:defRPr sz="2800"/>
            </a:lvl1pPr>
          </a:lstStyle>
          <a:p>
            <a:pPr lvl="0"/>
            <a:r>
              <a:rPr lang="en-US"/>
              <a:t>Click to edit Master text styles</a:t>
            </a:r>
          </a:p>
        </p:txBody>
      </p:sp>
    </p:spTree>
    <p:extLst>
      <p:ext uri="{BB962C8B-B14F-4D97-AF65-F5344CB8AC3E}">
        <p14:creationId xmlns:p14="http://schemas.microsoft.com/office/powerpoint/2010/main" val="576930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421"/>
            <a:ext cx="8309810" cy="563231"/>
          </a:xfrm>
        </p:spPr>
        <p:txBody>
          <a:bodyPr wrap="square">
            <a:spAutoFit/>
          </a:bodyPr>
          <a:lstStyle>
            <a:lvl1pPr>
              <a:defRPr sz="3600" baseline="0"/>
            </a:lvl1pPr>
          </a:lstStyle>
          <a:p>
            <a:r>
              <a:rPr lang="en-US" dirty="0"/>
              <a:t>Click to edit Master Title Style</a:t>
            </a:r>
          </a:p>
        </p:txBody>
      </p:sp>
      <p:sp>
        <p:nvSpPr>
          <p:cNvPr id="3" name="Content Placeholder 2"/>
          <p:cNvSpPr>
            <a:spLocks noGrp="1"/>
          </p:cNvSpPr>
          <p:nvPr>
            <p:ph sz="half" idx="1" hasCustomPrompt="1"/>
          </p:nvPr>
        </p:nvSpPr>
        <p:spPr>
          <a:xfrm>
            <a:off x="417095" y="1155031"/>
            <a:ext cx="4018379"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4" name="Content Placeholder 3"/>
          <p:cNvSpPr>
            <a:spLocks noGrp="1"/>
          </p:cNvSpPr>
          <p:nvPr>
            <p:ph sz="half" idx="2" hasCustomPrompt="1"/>
          </p:nvPr>
        </p:nvSpPr>
        <p:spPr>
          <a:xfrm>
            <a:off x="4664073" y="1155031"/>
            <a:ext cx="4062831" cy="2826378"/>
          </a:xfrm>
        </p:spPr>
        <p:txBody>
          <a:bodyPr wrap="square">
            <a:noAutofit/>
          </a:bodyPr>
          <a:lstStyle>
            <a:lvl1pPr marL="260747" indent="-260747">
              <a:defRPr sz="2800"/>
            </a:lvl1pPr>
            <a:lvl2pPr>
              <a:defRPr sz="2400"/>
            </a:lvl2pPr>
            <a:lvl3pPr>
              <a:defRPr sz="2400"/>
            </a:lvl3pPr>
            <a:lvl4pPr>
              <a:defRPr sz="2400"/>
            </a:lvl4pPr>
            <a:lvl5pPr>
              <a:defRPr sz="2400"/>
            </a:lvl5pPr>
            <a:lvl6pPr>
              <a:defRPr sz="1350"/>
            </a:lvl6pPr>
            <a:lvl7pPr>
              <a:defRPr sz="1350"/>
            </a:lvl7pPr>
            <a:lvl8pPr>
              <a:defRPr sz="1350"/>
            </a:lvl8pPr>
            <a:lvl9pPr>
              <a:defRPr sz="1350"/>
            </a:lvl9pPr>
          </a:lstStyle>
          <a:p>
            <a:pPr lvl="0"/>
            <a:r>
              <a:rPr lang="en-US" dirty="0"/>
              <a:t>Click to edit Master </a:t>
            </a:r>
            <a:br>
              <a:rPr lang="en-US" dirty="0"/>
            </a:br>
            <a:r>
              <a:rPr lang="en-US" dirty="0"/>
              <a:t>text styles</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5" name="Text Placeholder 6"/>
          <p:cNvSpPr>
            <a:spLocks noGrp="1"/>
          </p:cNvSpPr>
          <p:nvPr>
            <p:ph type="body" sz="quarter" idx="10"/>
          </p:nvPr>
        </p:nvSpPr>
        <p:spPr>
          <a:xfrm>
            <a:off x="0" y="4892662"/>
            <a:ext cx="8072846"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1331243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7095" y="233421"/>
            <a:ext cx="8309810" cy="563231"/>
          </a:xfrm>
        </p:spPr>
        <p:txBody>
          <a:bodyPr wrap="square">
            <a:spAutoFit/>
          </a:bodyPr>
          <a:lstStyle>
            <a:lvl1pPr>
              <a:defRPr sz="3600" baseline="0"/>
            </a:lvl1pPr>
          </a:lstStyle>
          <a:p>
            <a:r>
              <a:rPr lang="en-US" dirty="0"/>
              <a:t>Click to edit Master Title Style</a:t>
            </a:r>
          </a:p>
        </p:txBody>
      </p:sp>
      <p:sp>
        <p:nvSpPr>
          <p:cNvPr id="3" name="Text Placeholder 6"/>
          <p:cNvSpPr>
            <a:spLocks noGrp="1"/>
          </p:cNvSpPr>
          <p:nvPr>
            <p:ph type="body" sz="quarter" idx="10"/>
          </p:nvPr>
        </p:nvSpPr>
        <p:spPr>
          <a:xfrm>
            <a:off x="0" y="4892662"/>
            <a:ext cx="8064137"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rgbClr val="5C6B7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Tree>
    <p:extLst>
      <p:ext uri="{BB962C8B-B14F-4D97-AF65-F5344CB8AC3E}">
        <p14:creationId xmlns:p14="http://schemas.microsoft.com/office/powerpoint/2010/main" val="687302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tally Blank">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2593A72-1176-AC45-BBF4-B4F41D5C1E6B}"/>
              </a:ext>
            </a:extLst>
          </p:cNvPr>
          <p:cNvSpPr/>
          <p:nvPr userDrawn="1"/>
        </p:nvSpPr>
        <p:spPr>
          <a:xfrm>
            <a:off x="0" y="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Rectangle 2"/>
          <p:cNvSpPr/>
          <p:nvPr/>
        </p:nvSpPr>
        <p:spPr>
          <a:xfrm>
            <a:off x="0" y="181680"/>
            <a:ext cx="9144000" cy="51435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17095" y="225225"/>
            <a:ext cx="8309810" cy="563231"/>
          </a:xfrm>
          <a:effectLst/>
        </p:spPr>
        <p:txBody>
          <a:bodyPr/>
          <a:lstStyle>
            <a:lvl1pPr>
              <a:defRPr sz="3600">
                <a:solidFill>
                  <a:schemeClr val="accent1"/>
                </a:solidFill>
              </a:defRPr>
            </a:lvl1pPr>
          </a:lstStyle>
          <a:p>
            <a:r>
              <a:rPr lang="en-US" dirty="0"/>
              <a:t>Click to edit Master title style</a:t>
            </a:r>
          </a:p>
        </p:txBody>
      </p:sp>
      <p:sp>
        <p:nvSpPr>
          <p:cNvPr id="7" name="Text Placeholder 6">
            <a:extLst>
              <a:ext uri="{FF2B5EF4-FFF2-40B4-BE49-F238E27FC236}">
                <a16:creationId xmlns:a16="http://schemas.microsoft.com/office/drawing/2014/main" id="{A683155A-85F1-0E44-9B1D-D1F158D5DAE1}"/>
              </a:ext>
            </a:extLst>
          </p:cNvPr>
          <p:cNvSpPr>
            <a:spLocks noGrp="1"/>
          </p:cNvSpPr>
          <p:nvPr>
            <p:ph type="body" sz="quarter" idx="10"/>
          </p:nvPr>
        </p:nvSpPr>
        <p:spPr>
          <a:xfrm>
            <a:off x="-1" y="4994998"/>
            <a:ext cx="8132299" cy="297004"/>
          </a:xfrm>
        </p:spPr>
        <p:txBody>
          <a:bodyPr wrap="square" lIns="228600" bIns="118872" anchor="b" anchorCtr="0">
            <a:spAutoFit/>
          </a:bodyPr>
          <a:lstStyle>
            <a:lvl1pPr marL="0" indent="0">
              <a:buNone/>
              <a:defRPr sz="1000">
                <a:solidFill>
                  <a:schemeClr val="accent2"/>
                </a:solidFill>
              </a:defRPr>
            </a:lvl1pPr>
            <a:lvl2pPr marL="342900" indent="0">
              <a:buNone/>
              <a:defRPr/>
            </a:lvl2pPr>
            <a:lvl3pPr marL="596646" indent="0">
              <a:buNone/>
              <a:defRPr/>
            </a:lvl3pPr>
            <a:lvl4pPr marL="898398" indent="0">
              <a:buNone/>
              <a:defRPr/>
            </a:lvl4pPr>
            <a:lvl5pPr marL="1200150" indent="0">
              <a:buNone/>
              <a:defRPr/>
            </a:lvl5pPr>
          </a:lstStyle>
          <a:p>
            <a:pPr lvl="0"/>
            <a:r>
              <a:rPr lang="en-US"/>
              <a:t>Click to edit Master text styles</a:t>
            </a:r>
          </a:p>
        </p:txBody>
      </p:sp>
      <p:pic>
        <p:nvPicPr>
          <p:cNvPr id="6" name="Picture 5" descr="Logo&#10;&#10;Description automatically generated">
            <a:extLst>
              <a:ext uri="{FF2B5EF4-FFF2-40B4-BE49-F238E27FC236}">
                <a16:creationId xmlns:a16="http://schemas.microsoft.com/office/drawing/2014/main" id="{12CDD063-EBCC-A84C-8D2E-F6168F0FC1B2}"/>
              </a:ext>
            </a:extLst>
          </p:cNvPr>
          <p:cNvPicPr>
            <a:picLocks noChangeAspect="1"/>
          </p:cNvPicPr>
          <p:nvPr userDrawn="1"/>
        </p:nvPicPr>
        <p:blipFill>
          <a:blip r:embed="rId2"/>
          <a:stretch>
            <a:fillRect/>
          </a:stretch>
        </p:blipFill>
        <p:spPr>
          <a:xfrm>
            <a:off x="8132299" y="4961820"/>
            <a:ext cx="928160" cy="301752"/>
          </a:xfrm>
          <a:prstGeom prst="rect">
            <a:avLst/>
          </a:prstGeom>
        </p:spPr>
      </p:pic>
    </p:spTree>
    <p:extLst>
      <p:ext uri="{BB962C8B-B14F-4D97-AF65-F5344CB8AC3E}">
        <p14:creationId xmlns:p14="http://schemas.microsoft.com/office/powerpoint/2010/main" val="2426530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cSld name="Heavy Content">
    <p:spTree>
      <p:nvGrpSpPr>
        <p:cNvPr id="1" name=""/>
        <p:cNvGrpSpPr/>
        <p:nvPr/>
      </p:nvGrpSpPr>
      <p:grpSpPr>
        <a:xfrm>
          <a:off x="0" y="0"/>
          <a:ext cx="0" cy="0"/>
          <a:chOff x="0" y="0"/>
          <a:chExt cx="0" cy="0"/>
        </a:xfrm>
      </p:grpSpPr>
      <p:sp>
        <p:nvSpPr>
          <p:cNvPr id="11" name="Rectangle 10"/>
          <p:cNvSpPr/>
          <p:nvPr/>
        </p:nvSpPr>
        <p:spPr>
          <a:xfrm>
            <a:off x="0" y="1"/>
            <a:ext cx="9144000" cy="17978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12" name="Picture 11" descr="CMEO topBar_s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144"/>
            <a:ext cx="9144000" cy="694944"/>
          </a:xfrm>
          <a:prstGeom prst="rect">
            <a:avLst/>
          </a:prstGeom>
        </p:spPr>
      </p:pic>
      <p:sp>
        <p:nvSpPr>
          <p:cNvPr id="13" name="Rectangle 12"/>
          <p:cNvSpPr/>
          <p:nvPr/>
        </p:nvSpPr>
        <p:spPr>
          <a:xfrm flipV="1">
            <a:off x="0" y="666834"/>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3" name="Rectangle 2"/>
          <p:cNvSpPr/>
          <p:nvPr/>
        </p:nvSpPr>
        <p:spPr>
          <a:xfrm>
            <a:off x="0" y="1"/>
            <a:ext cx="9144000" cy="179784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pic>
        <p:nvPicPr>
          <p:cNvPr id="7" name="Picture 6" descr="CMEO topBar_sm.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0" y="-9144"/>
            <a:ext cx="9144000" cy="694944"/>
          </a:xfrm>
          <a:prstGeom prst="rect">
            <a:avLst/>
          </a:prstGeom>
        </p:spPr>
      </p:pic>
      <p:sp>
        <p:nvSpPr>
          <p:cNvPr id="2" name="Title 1"/>
          <p:cNvSpPr>
            <a:spLocks noGrp="1"/>
          </p:cNvSpPr>
          <p:nvPr>
            <p:ph type="title"/>
          </p:nvPr>
        </p:nvSpPr>
        <p:spPr>
          <a:xfrm>
            <a:off x="408491" y="110399"/>
            <a:ext cx="8547101" cy="510909"/>
          </a:xfrm>
          <a:effectLst>
            <a:outerShdw blurRad="50800" dist="38100" dir="2700000" algn="tl" rotWithShape="0">
              <a:prstClr val="black">
                <a:alpha val="40000"/>
              </a:prstClr>
            </a:outerShdw>
          </a:effectLst>
        </p:spPr>
        <p:txBody>
          <a:bodyPr/>
          <a:lstStyle>
            <a:lvl1pPr>
              <a:defRPr sz="3200">
                <a:solidFill>
                  <a:schemeClr val="bg2"/>
                </a:solidFill>
                <a:effectLst/>
              </a:defRPr>
            </a:lvl1pPr>
          </a:lstStyle>
          <a:p>
            <a:r>
              <a:rPr lang="en-US" dirty="0"/>
              <a:t>Click to edit Master title style</a:t>
            </a:r>
          </a:p>
        </p:txBody>
      </p:sp>
      <p:sp>
        <p:nvSpPr>
          <p:cNvPr id="6" name="Rectangle 5"/>
          <p:cNvSpPr/>
          <p:nvPr/>
        </p:nvSpPr>
        <p:spPr>
          <a:xfrm flipV="1">
            <a:off x="0" y="666834"/>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10" name="Text Placeholder 6"/>
          <p:cNvSpPr>
            <a:spLocks noGrp="1"/>
          </p:cNvSpPr>
          <p:nvPr>
            <p:ph type="body" sz="quarter" idx="11"/>
          </p:nvPr>
        </p:nvSpPr>
        <p:spPr>
          <a:xfrm>
            <a:off x="-1" y="4892663"/>
            <a:ext cx="8064138" cy="250838"/>
          </a:xfrm>
        </p:spPr>
        <p:txBody>
          <a:bodyPr vert="horz" wrap="square" lIns="228600" tIns="0" rIns="0" bIns="118872" rtlCol="0" anchor="b" anchorCtr="0">
            <a:spAutoFit/>
          </a:bodyPr>
          <a:lstStyle>
            <a:lvl1pPr>
              <a:buNone/>
              <a:defRPr kumimoji="0" lang="en-US" sz="1000" b="0" i="0" u="none" strike="noStrike" kern="1200" cap="none" spc="0" normalizeH="0" baseline="0" noProof="0" dirty="0" smtClean="0">
                <a:ln>
                  <a:noFill/>
                </a:ln>
                <a:solidFill>
                  <a:schemeClr val="accent2"/>
                </a:solidFill>
                <a:effectLst/>
                <a:uLnTx/>
                <a:uFillTx/>
                <a:latin typeface="Arial"/>
                <a:ea typeface="+mn-ea"/>
                <a:cs typeface="Arial"/>
              </a:defRPr>
            </a:lvl1pPr>
          </a:lstStyle>
          <a:p>
            <a:pPr marL="0" marR="0" lvl="0" indent="0" algn="l" defTabSz="685800" rtl="0" eaLnBrk="1" fontAlgn="auto" latinLnBrk="0" hangingPunct="1">
              <a:lnSpc>
                <a:spcPct val="85000"/>
              </a:lnSpc>
              <a:spcBef>
                <a:spcPts val="375"/>
              </a:spcBef>
              <a:spcAft>
                <a:spcPts val="0"/>
              </a:spcAft>
              <a:buClr>
                <a:schemeClr val="accent1"/>
              </a:buClr>
              <a:buSzPct val="65000"/>
              <a:tabLst/>
              <a:defRPr/>
            </a:pPr>
            <a:r>
              <a:rPr lang="en-US"/>
              <a:t>Click to edit Master text styles</a:t>
            </a:r>
          </a:p>
        </p:txBody>
      </p:sp>
      <p:sp>
        <p:nvSpPr>
          <p:cNvPr id="9" name="Content Placeholder 8"/>
          <p:cNvSpPr>
            <a:spLocks noGrp="1"/>
          </p:cNvSpPr>
          <p:nvPr>
            <p:ph sz="quarter" idx="10"/>
          </p:nvPr>
        </p:nvSpPr>
        <p:spPr>
          <a:xfrm>
            <a:off x="408492" y="904876"/>
            <a:ext cx="8547100" cy="3274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26338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72D3388-E5DC-0B4D-B871-495EA714B8CC}"/>
              </a:ext>
            </a:extLst>
          </p:cNvPr>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9144000" cy="926592"/>
          </a:xfrm>
          <a:prstGeom prst="rect">
            <a:avLst/>
          </a:prstGeom>
        </p:spPr>
      </p:pic>
      <p:pic>
        <p:nvPicPr>
          <p:cNvPr id="6" name="Picture 5"/>
          <p:cNvPicPr>
            <a:picLocks noChangeAspect="1"/>
          </p:cNvPicPr>
          <p:nvPr/>
        </p:nvPicPr>
        <p:blipFill>
          <a:blip r:embed="rId11">
            <a:extLst>
              <a:ext uri="{28A0092B-C50C-407E-A947-70E740481C1C}">
                <a14:useLocalDpi xmlns:a14="http://schemas.microsoft.com/office/drawing/2010/main"/>
              </a:ext>
            </a:extLst>
          </a:blip>
          <a:stretch>
            <a:fillRect/>
          </a:stretch>
        </p:blipFill>
        <p:spPr>
          <a:xfrm>
            <a:off x="0" y="0"/>
            <a:ext cx="9144000" cy="926592"/>
          </a:xfrm>
          <a:prstGeom prst="rect">
            <a:avLst/>
          </a:prstGeom>
        </p:spPr>
      </p:pic>
      <p:sp>
        <p:nvSpPr>
          <p:cNvPr id="8" name="Rectangle 7"/>
          <p:cNvSpPr/>
          <p:nvPr/>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sp>
        <p:nvSpPr>
          <p:cNvPr id="2" name="Title Placeholder 1"/>
          <p:cNvSpPr>
            <a:spLocks noGrp="1"/>
          </p:cNvSpPr>
          <p:nvPr>
            <p:ph type="title"/>
          </p:nvPr>
        </p:nvSpPr>
        <p:spPr>
          <a:xfrm>
            <a:off x="549274" y="155519"/>
            <a:ext cx="8001000"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p>
            <a:r>
              <a:rPr lang="en-US"/>
              <a:t>Click to edit Master title style</a:t>
            </a:r>
            <a:endParaRPr lang="en-US" dirty="0"/>
          </a:p>
        </p:txBody>
      </p:sp>
      <p:sp>
        <p:nvSpPr>
          <p:cNvPr id="3" name="Text Placeholder 2"/>
          <p:cNvSpPr>
            <a:spLocks noGrp="1"/>
          </p:cNvSpPr>
          <p:nvPr>
            <p:ph type="body" idx="1"/>
          </p:nvPr>
        </p:nvSpPr>
        <p:spPr>
          <a:xfrm>
            <a:off x="549274" y="1082112"/>
            <a:ext cx="8001000" cy="3605550"/>
          </a:xfrm>
          <a:prstGeom prst="rect">
            <a:avLst/>
          </a:prstGeom>
        </p:spPr>
        <p:txBody>
          <a:bodyPr vert="horz" wrap="square" lIns="0" tIns="45720" rIns="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Rectangle 8">
            <a:extLst>
              <a:ext uri="{FF2B5EF4-FFF2-40B4-BE49-F238E27FC236}">
                <a16:creationId xmlns:a16="http://schemas.microsoft.com/office/drawing/2014/main" id="{72456BB2-E53F-B749-873F-483CF623858D}"/>
              </a:ext>
            </a:extLst>
          </p:cNvPr>
          <p:cNvSpPr/>
          <p:nvPr userDrawn="1"/>
        </p:nvSpPr>
        <p:spPr>
          <a:xfrm flipV="1">
            <a:off x="0" y="875380"/>
            <a:ext cx="9144000" cy="8572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solidFill>
                <a:schemeClr val="accent3"/>
              </a:solidFill>
            </a:endParaRPr>
          </a:p>
        </p:txBody>
      </p:sp>
      <p:pic>
        <p:nvPicPr>
          <p:cNvPr id="10" name="Picture 9" descr="Logo&#10;&#10;Description automatically generated">
            <a:extLst>
              <a:ext uri="{FF2B5EF4-FFF2-40B4-BE49-F238E27FC236}">
                <a16:creationId xmlns:a16="http://schemas.microsoft.com/office/drawing/2014/main" id="{838B3285-4D6F-3D4D-9BAC-C9A6B95D91C5}"/>
              </a:ext>
            </a:extLst>
          </p:cNvPr>
          <p:cNvPicPr>
            <a:picLocks noChangeAspect="1"/>
          </p:cNvPicPr>
          <p:nvPr userDrawn="1"/>
        </p:nvPicPr>
        <p:blipFill>
          <a:blip r:embed="rId12"/>
          <a:stretch>
            <a:fillRect/>
          </a:stretch>
        </p:blipFill>
        <p:spPr>
          <a:xfrm>
            <a:off x="8086194" y="4750642"/>
            <a:ext cx="928160" cy="301752"/>
          </a:xfrm>
          <a:prstGeom prst="rect">
            <a:avLst/>
          </a:prstGeom>
        </p:spPr>
      </p:pic>
    </p:spTree>
    <p:extLst>
      <p:ext uri="{BB962C8B-B14F-4D97-AF65-F5344CB8AC3E}">
        <p14:creationId xmlns:p14="http://schemas.microsoft.com/office/powerpoint/2010/main" val="345868776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3" r:id="rId8"/>
    <p:sldLayoutId id="2147483744" r:id="rId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p:titleStyle>
    <p:bodyStyle>
      <a:lvl1pPr marL="259556" indent="-259556" algn="l" defTabSz="685800" rtl="0" eaLnBrk="1" latinLnBrk="0" hangingPunct="1">
        <a:lnSpc>
          <a:spcPct val="85000"/>
        </a:lnSpc>
        <a:spcBef>
          <a:spcPts val="600"/>
        </a:spcBef>
        <a:buClr>
          <a:schemeClr val="accent1"/>
        </a:buClr>
        <a:buSzPct val="115000"/>
        <a:buFont typeface="Arial"/>
        <a:buChar char="●"/>
        <a:defRPr sz="3200" kern="1200">
          <a:solidFill>
            <a:schemeClr val="tx2"/>
          </a:solidFill>
          <a:latin typeface="Arial"/>
          <a:ea typeface="+mn-ea"/>
          <a:cs typeface="Arial"/>
        </a:defRPr>
      </a:lvl1pPr>
      <a:lvl2pPr marL="554831" indent="-211931"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2pPr>
      <a:lvl3pPr marL="809244"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3pPr>
      <a:lvl4pPr marL="1110996"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4pPr>
      <a:lvl5pPr marL="1412748" indent="-212598" algn="l" defTabSz="685800" rtl="0" eaLnBrk="1" latinLnBrk="0" hangingPunct="1">
        <a:lnSpc>
          <a:spcPct val="85000"/>
        </a:lnSpc>
        <a:spcBef>
          <a:spcPts val="0"/>
        </a:spcBef>
        <a:buClr>
          <a:schemeClr val="accent2"/>
        </a:buClr>
        <a:buSzPct val="115000"/>
        <a:buFont typeface="Arial"/>
        <a:buChar char="●"/>
        <a:defRPr sz="2800" kern="1200">
          <a:solidFill>
            <a:srgbClr val="000000"/>
          </a:solidFill>
          <a:latin typeface="Arial"/>
          <a:ea typeface="+mn-ea"/>
          <a:cs typeface="Arial"/>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9.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9.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meoutfitters.com/oncology-education-hub/"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hyperlink" Target="https://www.cmeoutfitters.com/diversity-and-inclusion-hub/"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48" y="1910448"/>
            <a:ext cx="8029731" cy="1766637"/>
          </a:xfrm>
        </p:spPr>
        <p:txBody>
          <a:bodyPr/>
          <a:lstStyle/>
          <a:p>
            <a:pPr>
              <a:spcBef>
                <a:spcPts val="600"/>
              </a:spcBef>
            </a:pPr>
            <a:r>
              <a:rPr lang="en-US" sz="3200" dirty="0"/>
              <a:t>Tackling Barriers to Genomic and Biomarker Testing in Precision Cancer Medicine: Integrating the Latest Evidence into Practice for Community Oncology Clinicians</a:t>
            </a:r>
          </a:p>
        </p:txBody>
      </p:sp>
      <p:sp>
        <p:nvSpPr>
          <p:cNvPr id="3" name="Text Placeholder 2"/>
          <p:cNvSpPr>
            <a:spLocks noGrp="1"/>
          </p:cNvSpPr>
          <p:nvPr>
            <p:ph type="body" sz="quarter" idx="10"/>
          </p:nvPr>
        </p:nvSpPr>
        <p:spPr>
          <a:xfrm>
            <a:off x="539751" y="3811201"/>
            <a:ext cx="6974830" cy="1154906"/>
          </a:xfrm>
        </p:spPr>
        <p:txBody>
          <a:bodyPr/>
          <a:lstStyle/>
          <a:p>
            <a:r>
              <a:rPr lang="en-US" sz="2800" dirty="0"/>
              <a:t>Supported by an educational grant from Merck Sharp &amp; Dohme, LLC, a subsidiary of Merck &amp; Co., Inc.</a:t>
            </a:r>
            <a:endParaRPr lang="en-US" sz="2800" dirty="0">
              <a:solidFill>
                <a:srgbClr val="FF0000"/>
              </a:solidFill>
            </a:endParaRPr>
          </a:p>
        </p:txBody>
      </p:sp>
    </p:spTree>
    <p:extLst>
      <p:ext uri="{BB962C8B-B14F-4D97-AF65-F5344CB8AC3E}">
        <p14:creationId xmlns:p14="http://schemas.microsoft.com/office/powerpoint/2010/main" val="1107701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Community Oncologists and Biomarker Testing</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endParaRPr lang="en-US" dirty="0">
              <a:latin typeface="Calibri" panose="020F0502020204030204" pitchFamily="34" charset="0"/>
              <a:cs typeface="Calibri" panose="020F0502020204030204" pitchFamily="34" charset="0"/>
            </a:endParaRPr>
          </a:p>
        </p:txBody>
      </p:sp>
      <p:sp>
        <p:nvSpPr>
          <p:cNvPr id="13" name="Content Placeholder 3">
            <a:extLst>
              <a:ext uri="{FF2B5EF4-FFF2-40B4-BE49-F238E27FC236}">
                <a16:creationId xmlns:a16="http://schemas.microsoft.com/office/drawing/2014/main" id="{A5F0BC3A-CCC5-45FF-9770-4FD11F5DEAEA}"/>
              </a:ext>
            </a:extLst>
          </p:cNvPr>
          <p:cNvSpPr>
            <a:spLocks noGrp="1"/>
          </p:cNvSpPr>
          <p:nvPr>
            <p:ph sz="quarter" idx="10"/>
          </p:nvPr>
        </p:nvSpPr>
        <p:spPr>
          <a:xfrm>
            <a:off x="317137" y="993913"/>
            <a:ext cx="8429298" cy="3315333"/>
          </a:xfrm>
        </p:spPr>
        <p:txBody>
          <a:bodyPr/>
          <a:lstStyle/>
          <a:p>
            <a:pPr>
              <a:spcBef>
                <a:spcPts val="1800"/>
              </a:spcBef>
            </a:pPr>
            <a:r>
              <a:rPr lang="en-US" sz="2000" dirty="0">
                <a:latin typeface="Arial" panose="020B0604020202020204" pitchFamily="34" charset="0"/>
                <a:cs typeface="Arial" panose="020B0604020202020204" pitchFamily="34" charset="0"/>
              </a:rPr>
              <a:t>Community oncologists must interpret tumor biomarker test results</a:t>
            </a:r>
          </a:p>
          <a:p>
            <a:pPr>
              <a:spcBef>
                <a:spcPts val="1800"/>
              </a:spcBef>
            </a:pPr>
            <a:r>
              <a:rPr lang="en-US" sz="2000" dirty="0">
                <a:latin typeface="Arial" panose="020B0604020202020204" pitchFamily="34" charset="0"/>
                <a:cs typeface="Arial" panose="020B0604020202020204" pitchFamily="34" charset="0"/>
              </a:rPr>
              <a:t>Tumors are genetically complex</a:t>
            </a:r>
          </a:p>
          <a:p>
            <a:pPr lvl="1">
              <a:spcBef>
                <a:spcPts val="600"/>
              </a:spcBef>
            </a:pPr>
            <a:r>
              <a:rPr lang="en-US" sz="1800" dirty="0">
                <a:latin typeface="Arial" panose="020B0604020202020204" pitchFamily="34" charset="0"/>
                <a:cs typeface="Arial" panose="020B0604020202020204" pitchFamily="34" charset="0"/>
              </a:rPr>
              <a:t>Discern somatic from germline variants</a:t>
            </a:r>
          </a:p>
          <a:p>
            <a:pPr lvl="1">
              <a:spcBef>
                <a:spcPts val="600"/>
              </a:spcBef>
            </a:pPr>
            <a:r>
              <a:rPr lang="en-US" sz="1800" dirty="0">
                <a:latin typeface="Arial" panose="020B0604020202020204" pitchFamily="34" charset="0"/>
                <a:cs typeface="Arial" panose="020B0604020202020204" pitchFamily="34" charset="0"/>
              </a:rPr>
              <a:t>Triage patients for further genetic counseling</a:t>
            </a:r>
          </a:p>
          <a:p>
            <a:pPr lvl="1">
              <a:spcBef>
                <a:spcPts val="600"/>
              </a:spcBef>
            </a:pPr>
            <a:r>
              <a:rPr lang="en-US" sz="1800" dirty="0">
                <a:latin typeface="Arial" panose="020B0604020202020204" pitchFamily="34" charset="0"/>
                <a:cs typeface="Arial" panose="020B0604020202020204" pitchFamily="34" charset="0"/>
              </a:rPr>
              <a:t>Discern actionable mutations from passenger mutations</a:t>
            </a:r>
          </a:p>
          <a:p>
            <a:pPr lvl="1">
              <a:spcBef>
                <a:spcPts val="600"/>
              </a:spcBef>
            </a:pPr>
            <a:r>
              <a:rPr lang="en-US" sz="1800" dirty="0">
                <a:latin typeface="Arial" panose="020B0604020202020204" pitchFamily="34" charset="0"/>
                <a:cs typeface="Arial" panose="020B0604020202020204" pitchFamily="34" charset="0"/>
              </a:rPr>
              <a:t>Identify prognostic and predictive biomarkers</a:t>
            </a:r>
          </a:p>
          <a:p>
            <a:pPr>
              <a:spcBef>
                <a:spcPts val="1200"/>
              </a:spcBef>
            </a:pPr>
            <a:endParaRPr lang="en-US" sz="2000" dirty="0">
              <a:latin typeface="Arial" panose="020B0604020202020204" pitchFamily="34" charset="0"/>
              <a:cs typeface="Arial" panose="020B0604020202020204" pitchFamily="34" charset="0"/>
            </a:endParaRPr>
          </a:p>
        </p:txBody>
      </p:sp>
      <p:sp>
        <p:nvSpPr>
          <p:cNvPr id="4" name="Rectangle: Rounded Corners 3">
            <a:extLst>
              <a:ext uri="{FF2B5EF4-FFF2-40B4-BE49-F238E27FC236}">
                <a16:creationId xmlns:a16="http://schemas.microsoft.com/office/drawing/2014/main" id="{00DE670A-1A9E-CDE4-F2A7-5F7FD67C24AB}"/>
              </a:ext>
            </a:extLst>
          </p:cNvPr>
          <p:cNvSpPr/>
          <p:nvPr/>
        </p:nvSpPr>
        <p:spPr>
          <a:xfrm>
            <a:off x="406400" y="3548185"/>
            <a:ext cx="8229600" cy="992553"/>
          </a:xfrm>
          <a:prstGeom prst="roundRect">
            <a:avLst/>
          </a:prstGeom>
          <a:solidFill>
            <a:schemeClr val="accent4">
              <a:lumMod val="60000"/>
              <a:lumOff val="4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1800"/>
              </a:spcBef>
            </a:pPr>
            <a:r>
              <a:rPr lang="en-US" sz="1800" dirty="0">
                <a:solidFill>
                  <a:schemeClr val="tx1"/>
                </a:solidFill>
                <a:latin typeface="Arial" panose="020B0604020202020204" pitchFamily="34" charset="0"/>
                <a:cs typeface="Arial" panose="020B0604020202020204" pitchFamily="34" charset="0"/>
              </a:rPr>
              <a:t>Adopting consensus terms for testing and the use of plain language by clinicians may help improve knowledge and communication, and facilitate share decision making, particularly among patients with low health literacy</a:t>
            </a:r>
          </a:p>
        </p:txBody>
      </p:sp>
    </p:spTree>
    <p:extLst>
      <p:ext uri="{BB962C8B-B14F-4D97-AF65-F5344CB8AC3E}">
        <p14:creationId xmlns:p14="http://schemas.microsoft.com/office/powerpoint/2010/main" val="3576316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Mutation Testing Options</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r>
              <a:rPr lang="en-US" dirty="0">
                <a:latin typeface="+mn-lt"/>
                <a:cs typeface="Calibri" panose="020F0502020204030204" pitchFamily="34" charset="0"/>
              </a:rPr>
              <a:t>Damodaran S, et al. </a:t>
            </a:r>
            <a:r>
              <a:rPr lang="en-US" i="1" dirty="0">
                <a:latin typeface="+mn-lt"/>
                <a:cs typeface="Calibri" panose="020F0502020204030204" pitchFamily="34" charset="0"/>
              </a:rPr>
              <a:t>Breast J</a:t>
            </a:r>
            <a:r>
              <a:rPr lang="en-US" dirty="0">
                <a:latin typeface="+mn-lt"/>
                <a:cs typeface="Calibri" panose="020F0502020204030204" pitchFamily="34" charset="0"/>
              </a:rPr>
              <a:t>. 2020;26(8):1565-1571.</a:t>
            </a:r>
          </a:p>
        </p:txBody>
      </p:sp>
      <p:sp>
        <p:nvSpPr>
          <p:cNvPr id="13" name="Content Placeholder 3">
            <a:extLst>
              <a:ext uri="{FF2B5EF4-FFF2-40B4-BE49-F238E27FC236}">
                <a16:creationId xmlns:a16="http://schemas.microsoft.com/office/drawing/2014/main" id="{A5F0BC3A-CCC5-45FF-9770-4FD11F5DEAEA}"/>
              </a:ext>
            </a:extLst>
          </p:cNvPr>
          <p:cNvSpPr>
            <a:spLocks noGrp="1"/>
          </p:cNvSpPr>
          <p:nvPr>
            <p:ph sz="quarter" idx="10"/>
          </p:nvPr>
        </p:nvSpPr>
        <p:spPr>
          <a:xfrm>
            <a:off x="317137" y="837605"/>
            <a:ext cx="8429298" cy="3315333"/>
          </a:xfrm>
        </p:spPr>
        <p:txBody>
          <a:bodyPr/>
          <a:lstStyle/>
          <a:p>
            <a:pPr>
              <a:spcBef>
                <a:spcPts val="1200"/>
              </a:spcBef>
            </a:pPr>
            <a:r>
              <a:rPr lang="en-US" sz="2000" dirty="0">
                <a:latin typeface="Arial" panose="020B0604020202020204" pitchFamily="34" charset="0"/>
                <a:cs typeface="Arial" panose="020B0604020202020204" pitchFamily="34" charset="0"/>
              </a:rPr>
              <a:t>Whole genome sequencing</a:t>
            </a:r>
            <a:endParaRPr lang="en-US" sz="1600" dirty="0">
              <a:latin typeface="Arial" panose="020B0604020202020204" pitchFamily="34" charset="0"/>
              <a:cs typeface="Arial" panose="020B0604020202020204" pitchFamily="34" charset="0"/>
            </a:endParaRPr>
          </a:p>
          <a:p>
            <a:pPr lvl="1">
              <a:spcBef>
                <a:spcPts val="600"/>
              </a:spcBef>
            </a:pPr>
            <a:r>
              <a:rPr lang="en-US" sz="1800" dirty="0">
                <a:latin typeface="Arial" panose="020B0604020202020204" pitchFamily="34" charset="0"/>
                <a:cs typeface="Arial" panose="020B0604020202020204" pitchFamily="34" charset="0"/>
              </a:rPr>
              <a:t>Offers unbiased analysis</a:t>
            </a:r>
          </a:p>
          <a:p>
            <a:pPr lvl="1">
              <a:spcBef>
                <a:spcPts val="600"/>
              </a:spcBef>
            </a:pPr>
            <a:r>
              <a:rPr lang="en-US" sz="1800" dirty="0">
                <a:latin typeface="Arial" panose="020B0604020202020204" pitchFamily="34" charset="0"/>
                <a:cs typeface="Arial" panose="020B0604020202020204" pitchFamily="34" charset="0"/>
              </a:rPr>
              <a:t>Large amount of information</a:t>
            </a:r>
          </a:p>
          <a:p>
            <a:pPr>
              <a:spcBef>
                <a:spcPts val="1800"/>
              </a:spcBef>
            </a:pPr>
            <a:r>
              <a:rPr lang="en-US" sz="2000" dirty="0">
                <a:latin typeface="Arial" panose="020B0604020202020204" pitchFamily="34" charset="0"/>
                <a:cs typeface="Arial" panose="020B0604020202020204" pitchFamily="34" charset="0"/>
              </a:rPr>
              <a:t>Targeted gene panels</a:t>
            </a:r>
          </a:p>
          <a:p>
            <a:pPr lvl="1">
              <a:spcBef>
                <a:spcPts val="600"/>
              </a:spcBef>
            </a:pPr>
            <a:r>
              <a:rPr lang="en-US" sz="1800" dirty="0">
                <a:latin typeface="Arial" panose="020B0604020202020204" pitchFamily="34" charset="0"/>
                <a:cs typeface="Arial" panose="020B0604020202020204" pitchFamily="34" charset="0"/>
              </a:rPr>
              <a:t>Catalogs mutations in select genes/regions of genes (mutational hotspots) that are well characterized in terms of cancer biology and clinical relevance</a:t>
            </a:r>
          </a:p>
          <a:p>
            <a:pPr>
              <a:spcBef>
                <a:spcPts val="1800"/>
              </a:spcBef>
            </a:pPr>
            <a:r>
              <a:rPr lang="en-US" sz="2000" dirty="0">
                <a:latin typeface="Arial" panose="020B0604020202020204" pitchFamily="34" charset="0"/>
                <a:cs typeface="Arial" panose="020B0604020202020204" pitchFamily="34" charset="0"/>
              </a:rPr>
              <a:t>Paired germline testing</a:t>
            </a:r>
          </a:p>
          <a:p>
            <a:pPr lvl="1">
              <a:spcBef>
                <a:spcPts val="600"/>
              </a:spcBef>
            </a:pPr>
            <a:r>
              <a:rPr lang="en-US" sz="1800" dirty="0">
                <a:latin typeface="Arial" panose="020B0604020202020204" pitchFamily="34" charset="0"/>
                <a:cs typeface="Arial" panose="020B0604020202020204" pitchFamily="34" charset="0"/>
              </a:rPr>
              <a:t>Tumor testing alone does not indicate whether or not a mutation is also found in the germline</a:t>
            </a:r>
          </a:p>
          <a:p>
            <a:pPr lvl="1">
              <a:spcBef>
                <a:spcPts val="600"/>
              </a:spcBef>
            </a:pPr>
            <a:r>
              <a:rPr lang="en-US" sz="1800" dirty="0">
                <a:latin typeface="Arial" panose="020B0604020202020204" pitchFamily="34" charset="0"/>
                <a:cs typeface="Arial" panose="020B0604020202020204" pitchFamily="34" charset="0"/>
              </a:rPr>
              <a:t>Incidental mutations may be found in tumor samples</a:t>
            </a:r>
          </a:p>
          <a:p>
            <a:pPr lvl="1">
              <a:spcBef>
                <a:spcPts val="600"/>
              </a:spcBef>
            </a:pPr>
            <a:r>
              <a:rPr lang="en-US" sz="1800" dirty="0">
                <a:latin typeface="Arial" panose="020B0604020202020204" pitchFamily="34" charset="0"/>
                <a:cs typeface="Arial" panose="020B0604020202020204" pitchFamily="34" charset="0"/>
              </a:rPr>
              <a:t>Paired germline testing offers more confidence in the source of the mutation (germline vs somatic)</a:t>
            </a:r>
          </a:p>
        </p:txBody>
      </p:sp>
    </p:spTree>
    <p:extLst>
      <p:ext uri="{BB962C8B-B14F-4D97-AF65-F5344CB8AC3E}">
        <p14:creationId xmlns:p14="http://schemas.microsoft.com/office/powerpoint/2010/main" val="1685929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Measuring MSI/</a:t>
            </a:r>
            <a:r>
              <a:rPr lang="en-US" sz="2400" dirty="0" err="1">
                <a:cs typeface="Calibri" panose="020F0502020204030204" pitchFamily="34" charset="0"/>
              </a:rPr>
              <a:t>dMMR</a:t>
            </a:r>
            <a:r>
              <a:rPr lang="en-US" sz="2400" dirty="0">
                <a:cs typeface="Calibri" panose="020F0502020204030204" pitchFamily="34" charset="0"/>
              </a:rPr>
              <a:t> Can be Confusing</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endParaRPr lang="en-US" dirty="0">
              <a:latin typeface="Calibri" panose="020F0502020204030204" pitchFamily="34" charset="0"/>
              <a:cs typeface="Calibri" panose="020F0502020204030204" pitchFamily="34" charset="0"/>
            </a:endParaRPr>
          </a:p>
        </p:txBody>
      </p:sp>
      <p:sp>
        <p:nvSpPr>
          <p:cNvPr id="13" name="Content Placeholder 3">
            <a:extLst>
              <a:ext uri="{FF2B5EF4-FFF2-40B4-BE49-F238E27FC236}">
                <a16:creationId xmlns:a16="http://schemas.microsoft.com/office/drawing/2014/main" id="{A5F0BC3A-CCC5-45FF-9770-4FD11F5DEAEA}"/>
              </a:ext>
            </a:extLst>
          </p:cNvPr>
          <p:cNvSpPr>
            <a:spLocks noGrp="1"/>
          </p:cNvSpPr>
          <p:nvPr>
            <p:ph sz="quarter" idx="10"/>
          </p:nvPr>
        </p:nvSpPr>
        <p:spPr>
          <a:xfrm>
            <a:off x="317137" y="993913"/>
            <a:ext cx="8429298" cy="3315333"/>
          </a:xfrm>
        </p:spPr>
        <p:txBody>
          <a:bodyPr/>
          <a:lstStyle/>
          <a:p>
            <a:pPr>
              <a:spcBef>
                <a:spcPts val="1200"/>
              </a:spcBef>
            </a:pPr>
            <a:r>
              <a:rPr lang="en-US" sz="2000" dirty="0">
                <a:latin typeface="Arial" panose="020B0604020202020204" pitchFamily="34" charset="0"/>
                <a:cs typeface="Arial" panose="020B0604020202020204" pitchFamily="34" charset="0"/>
              </a:rPr>
              <a:t>IHC test for 4 proteins</a:t>
            </a:r>
          </a:p>
          <a:p>
            <a:pPr lvl="1">
              <a:spcBef>
                <a:spcPts val="1200"/>
              </a:spcBef>
            </a:pPr>
            <a:r>
              <a:rPr lang="en-US" sz="1600" dirty="0">
                <a:latin typeface="Arial" panose="020B0604020202020204" pitchFamily="34" charset="0"/>
                <a:cs typeface="Arial" panose="020B0604020202020204" pitchFamily="34" charset="0"/>
              </a:rPr>
              <a:t>MLH1, MSH6, PMS2, MSH2 </a:t>
            </a:r>
          </a:p>
          <a:p>
            <a:pPr lvl="1">
              <a:spcBef>
                <a:spcPts val="1200"/>
              </a:spcBef>
            </a:pPr>
            <a:r>
              <a:rPr lang="en-US" sz="1600" dirty="0">
                <a:latin typeface="Arial" panose="020B0604020202020204" pitchFamily="34" charset="0"/>
                <a:cs typeface="Arial" panose="020B0604020202020204" pitchFamily="34" charset="0"/>
              </a:rPr>
              <a:t>Present = normal</a:t>
            </a:r>
          </a:p>
          <a:p>
            <a:pPr lvl="1">
              <a:spcBef>
                <a:spcPts val="1200"/>
              </a:spcBef>
            </a:pPr>
            <a:r>
              <a:rPr lang="en-US" sz="1600" dirty="0">
                <a:latin typeface="Arial" panose="020B0604020202020204" pitchFamily="34" charset="0"/>
                <a:cs typeface="Arial" panose="020B0604020202020204" pitchFamily="34" charset="0"/>
              </a:rPr>
              <a:t>Missing = consider reflex to gene test</a:t>
            </a:r>
          </a:p>
          <a:p>
            <a:pPr>
              <a:spcBef>
                <a:spcPts val="1200"/>
              </a:spcBef>
            </a:pPr>
            <a:r>
              <a:rPr lang="en-US" sz="2000" dirty="0">
                <a:latin typeface="Arial" panose="020B0604020202020204" pitchFamily="34" charset="0"/>
                <a:cs typeface="Arial" panose="020B0604020202020204" pitchFamily="34" charset="0"/>
              </a:rPr>
              <a:t>Gene sequencing</a:t>
            </a:r>
          </a:p>
          <a:p>
            <a:pPr lvl="1">
              <a:spcBef>
                <a:spcPts val="1200"/>
              </a:spcBef>
            </a:pPr>
            <a:r>
              <a:rPr lang="en-US" sz="1600" dirty="0">
                <a:latin typeface="Arial" panose="020B0604020202020204" pitchFamily="34" charset="0"/>
                <a:cs typeface="Arial" panose="020B0604020202020204" pitchFamily="34" charset="0"/>
              </a:rPr>
              <a:t>Length of microsatellites compared with normal</a:t>
            </a:r>
          </a:p>
          <a:p>
            <a:pPr lvl="1">
              <a:spcBef>
                <a:spcPts val="1200"/>
              </a:spcBef>
            </a:pPr>
            <a:r>
              <a:rPr lang="en-US" sz="1600" dirty="0">
                <a:latin typeface="Arial" panose="020B0604020202020204" pitchFamily="34" charset="0"/>
                <a:cs typeface="Arial" panose="020B0604020202020204" pitchFamily="34" charset="0"/>
              </a:rPr>
              <a:t>Can be done using next-generation sequencing platforms</a:t>
            </a:r>
          </a:p>
          <a:p>
            <a:pPr lvl="1">
              <a:spcBef>
                <a:spcPts val="1200"/>
              </a:spcBef>
            </a:pPr>
            <a:r>
              <a:rPr lang="en-US" sz="1600" dirty="0">
                <a:latin typeface="Arial" panose="020B0604020202020204" pitchFamily="34" charset="0"/>
                <a:cs typeface="Arial" panose="020B0604020202020204" pitchFamily="34" charset="0"/>
              </a:rPr>
              <a:t>Need normal tissue</a:t>
            </a:r>
          </a:p>
          <a:p>
            <a:pPr>
              <a:spcBef>
                <a:spcPts val="1200"/>
              </a:spcBef>
            </a:pPr>
            <a:r>
              <a:rPr lang="en-US" sz="2000" dirty="0">
                <a:latin typeface="Arial" panose="020B0604020202020204" pitchFamily="34" charset="0"/>
                <a:cs typeface="Arial" panose="020B0604020202020204" pitchFamily="34" charset="0"/>
              </a:rPr>
              <a:t>Germline vs somatic</a:t>
            </a:r>
          </a:p>
        </p:txBody>
      </p:sp>
    </p:spTree>
    <p:extLst>
      <p:ext uri="{BB962C8B-B14F-4D97-AF65-F5344CB8AC3E}">
        <p14:creationId xmlns:p14="http://schemas.microsoft.com/office/powerpoint/2010/main" val="26038010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MSI-H Tumors Are Not Created Equal</a:t>
            </a:r>
          </a:p>
        </p:txBody>
      </p:sp>
      <p:sp>
        <p:nvSpPr>
          <p:cNvPr id="6" name="Rectangle: Rounded Corners 5">
            <a:extLst>
              <a:ext uri="{FF2B5EF4-FFF2-40B4-BE49-F238E27FC236}">
                <a16:creationId xmlns:a16="http://schemas.microsoft.com/office/drawing/2014/main" id="{6FB45052-EEAE-09BA-FA09-4FE801D90152}"/>
              </a:ext>
            </a:extLst>
          </p:cNvPr>
          <p:cNvSpPr/>
          <p:nvPr/>
        </p:nvSpPr>
        <p:spPr>
          <a:xfrm>
            <a:off x="422031" y="4557093"/>
            <a:ext cx="7799754" cy="251992"/>
          </a:xfrm>
          <a:prstGeom prst="roundRect">
            <a:avLst/>
          </a:prstGeom>
          <a:solidFill>
            <a:schemeClr val="accent4">
              <a:lumMod val="60000"/>
              <a:lumOff val="40000"/>
            </a:schemeClr>
          </a:solid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a:solidFill>
                  <a:schemeClr val="tx1"/>
                </a:solidFill>
              </a:rPr>
              <a:t>Loss of MSH2/6 associated with higher TMB vs loss of MLH1/PMS2</a:t>
            </a:r>
          </a:p>
        </p:txBody>
      </p:sp>
      <p:graphicFrame>
        <p:nvGraphicFramePr>
          <p:cNvPr id="11" name="Table 10">
            <a:extLst>
              <a:ext uri="{FF2B5EF4-FFF2-40B4-BE49-F238E27FC236}">
                <a16:creationId xmlns:a16="http://schemas.microsoft.com/office/drawing/2014/main" id="{290BB4A1-8CB3-2198-1139-CAF8D96974B3}"/>
              </a:ext>
            </a:extLst>
          </p:cNvPr>
          <p:cNvGraphicFramePr>
            <a:graphicFrameLocks noGrp="1" noChangeAspect="1"/>
          </p:cNvGraphicFramePr>
          <p:nvPr>
            <p:extLst>
              <p:ext uri="{D42A27DB-BD31-4B8C-83A1-F6EECF244321}">
                <p14:modId xmlns:p14="http://schemas.microsoft.com/office/powerpoint/2010/main" val="1203257613"/>
              </p:ext>
            </p:extLst>
          </p:nvPr>
        </p:nvGraphicFramePr>
        <p:xfrm>
          <a:off x="545300" y="2430000"/>
          <a:ext cx="3833145" cy="172242"/>
        </p:xfrm>
        <a:graphic>
          <a:graphicData uri="http://schemas.openxmlformats.org/drawingml/2006/table">
            <a:tbl>
              <a:tblPr firstRow="1" bandRow="1">
                <a:tableStyleId>{5C22544A-7EE6-4342-B048-85BDC9FD1C3A}</a:tableStyleId>
              </a:tblPr>
              <a:tblGrid>
                <a:gridCol w="877101">
                  <a:extLst>
                    <a:ext uri="{9D8B030D-6E8A-4147-A177-3AD203B41FA5}">
                      <a16:colId xmlns:a16="http://schemas.microsoft.com/office/drawing/2014/main" val="20000"/>
                    </a:ext>
                  </a:extLst>
                </a:gridCol>
                <a:gridCol w="492674">
                  <a:extLst>
                    <a:ext uri="{9D8B030D-6E8A-4147-A177-3AD203B41FA5}">
                      <a16:colId xmlns:a16="http://schemas.microsoft.com/office/drawing/2014/main" val="20001"/>
                    </a:ext>
                  </a:extLst>
                </a:gridCol>
                <a:gridCol w="492674">
                  <a:extLst>
                    <a:ext uri="{9D8B030D-6E8A-4147-A177-3AD203B41FA5}">
                      <a16:colId xmlns:a16="http://schemas.microsoft.com/office/drawing/2014/main" val="20002"/>
                    </a:ext>
                  </a:extLst>
                </a:gridCol>
                <a:gridCol w="492674">
                  <a:extLst>
                    <a:ext uri="{9D8B030D-6E8A-4147-A177-3AD203B41FA5}">
                      <a16:colId xmlns:a16="http://schemas.microsoft.com/office/drawing/2014/main" val="20003"/>
                    </a:ext>
                  </a:extLst>
                </a:gridCol>
                <a:gridCol w="492674">
                  <a:extLst>
                    <a:ext uri="{9D8B030D-6E8A-4147-A177-3AD203B41FA5}">
                      <a16:colId xmlns:a16="http://schemas.microsoft.com/office/drawing/2014/main" val="20004"/>
                    </a:ext>
                  </a:extLst>
                </a:gridCol>
                <a:gridCol w="492674">
                  <a:extLst>
                    <a:ext uri="{9D8B030D-6E8A-4147-A177-3AD203B41FA5}">
                      <a16:colId xmlns:a16="http://schemas.microsoft.com/office/drawing/2014/main" val="20005"/>
                    </a:ext>
                  </a:extLst>
                </a:gridCol>
                <a:gridCol w="492674">
                  <a:extLst>
                    <a:ext uri="{9D8B030D-6E8A-4147-A177-3AD203B41FA5}">
                      <a16:colId xmlns:a16="http://schemas.microsoft.com/office/drawing/2014/main" val="20006"/>
                    </a:ext>
                  </a:extLst>
                </a:gridCol>
              </a:tblGrid>
              <a:tr h="172242">
                <a:tc>
                  <a:txBody>
                    <a:bodyPr/>
                    <a:lstStyle/>
                    <a:p>
                      <a:pPr algn="ctr"/>
                      <a:r>
                        <a:rPr lang="en-US" sz="1000" b="0" dirty="0">
                          <a:solidFill>
                            <a:schemeClr val="bg1"/>
                          </a:solidFill>
                          <a:latin typeface="Calibri" panose="020F0502020204030204" pitchFamily="34" charset="0"/>
                          <a:cs typeface="Calibri" panose="020F0502020204030204" pitchFamily="34" charset="0"/>
                        </a:rPr>
                        <a:t>Mean mut/Mb</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47</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51</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47</a:t>
                      </a:r>
                    </a:p>
                  </a:txBody>
                  <a:tcPr marL="45720" marR="45720" marT="0" marB="0" anchor="ctr">
                    <a:solidFill>
                      <a:schemeClr val="tx1"/>
                    </a:solidFill>
                  </a:tcPr>
                </a:tc>
                <a:extLst>
                  <a:ext uri="{0D108BD9-81ED-4DB2-BD59-A6C34878D82A}">
                    <a16:rowId xmlns:a16="http://schemas.microsoft.com/office/drawing/2014/main" val="10000"/>
                  </a:ext>
                </a:extLst>
              </a:tr>
            </a:tbl>
          </a:graphicData>
        </a:graphic>
      </p:graphicFrame>
      <p:grpSp>
        <p:nvGrpSpPr>
          <p:cNvPr id="16" name="Group 15">
            <a:extLst>
              <a:ext uri="{FF2B5EF4-FFF2-40B4-BE49-F238E27FC236}">
                <a16:creationId xmlns:a16="http://schemas.microsoft.com/office/drawing/2014/main" id="{7BE9977E-D861-CC82-EEA1-1F02F79D8056}"/>
              </a:ext>
            </a:extLst>
          </p:cNvPr>
          <p:cNvGrpSpPr>
            <a:grpSpLocks noChangeAspect="1"/>
          </p:cNvGrpSpPr>
          <p:nvPr/>
        </p:nvGrpSpPr>
        <p:grpSpPr>
          <a:xfrm>
            <a:off x="960813" y="763979"/>
            <a:ext cx="3414233" cy="1613026"/>
            <a:chOff x="1939013" y="1450595"/>
            <a:chExt cx="3929719" cy="2168226"/>
          </a:xfrm>
        </p:grpSpPr>
        <p:pic>
          <p:nvPicPr>
            <p:cNvPr id="17" name="Picture 11">
              <a:extLst>
                <a:ext uri="{FF2B5EF4-FFF2-40B4-BE49-F238E27FC236}">
                  <a16:creationId xmlns:a16="http://schemas.microsoft.com/office/drawing/2014/main" id="{1F3C8698-A0E6-522C-D629-D58FA175E2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549" t="6076" r="1817" b="19888"/>
            <a:stretch/>
          </p:blipFill>
          <p:spPr bwMode="auto">
            <a:xfrm>
              <a:off x="2485074" y="1556137"/>
              <a:ext cx="3359018" cy="1777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 name="Group 17">
              <a:extLst>
                <a:ext uri="{FF2B5EF4-FFF2-40B4-BE49-F238E27FC236}">
                  <a16:creationId xmlns:a16="http://schemas.microsoft.com/office/drawing/2014/main" id="{1967534F-B5F4-7F51-126C-FC06800A75BB}"/>
                </a:ext>
              </a:extLst>
            </p:cNvPr>
            <p:cNvGrpSpPr/>
            <p:nvPr/>
          </p:nvGrpSpPr>
          <p:grpSpPr>
            <a:xfrm>
              <a:off x="1939013" y="1450595"/>
              <a:ext cx="3929719" cy="2168226"/>
              <a:chOff x="1939013" y="1450595"/>
              <a:chExt cx="3929719" cy="2168226"/>
            </a:xfrm>
          </p:grpSpPr>
          <p:grpSp>
            <p:nvGrpSpPr>
              <p:cNvPr id="19" name="Group 18">
                <a:extLst>
                  <a:ext uri="{FF2B5EF4-FFF2-40B4-BE49-F238E27FC236}">
                    <a16:creationId xmlns:a16="http://schemas.microsoft.com/office/drawing/2014/main" id="{E36BAE9C-F363-0D3E-9A7E-CA95B3BF0420}"/>
                  </a:ext>
                </a:extLst>
              </p:cNvPr>
              <p:cNvGrpSpPr/>
              <p:nvPr/>
            </p:nvGrpSpPr>
            <p:grpSpPr>
              <a:xfrm>
                <a:off x="2444750" y="1485900"/>
                <a:ext cx="3423982" cy="1876425"/>
                <a:chOff x="2444750" y="1485900"/>
                <a:chExt cx="3423982" cy="1876425"/>
              </a:xfrm>
            </p:grpSpPr>
            <p:cxnSp>
              <p:nvCxnSpPr>
                <p:cNvPr id="73" name="Straight Connector 72">
                  <a:extLst>
                    <a:ext uri="{FF2B5EF4-FFF2-40B4-BE49-F238E27FC236}">
                      <a16:creationId xmlns:a16="http://schemas.microsoft.com/office/drawing/2014/main" id="{B5CE046F-70A7-8002-9AC7-0ED4B4FFE397}"/>
                    </a:ext>
                  </a:extLst>
                </p:cNvPr>
                <p:cNvCxnSpPr/>
                <p:nvPr/>
              </p:nvCxnSpPr>
              <p:spPr bwMode="auto">
                <a:xfrm>
                  <a:off x="2451100" y="1485900"/>
                  <a:ext cx="0" cy="1876425"/>
                </a:xfrm>
                <a:prstGeom prst="line">
                  <a:avLst/>
                </a:prstGeom>
                <a:noFill/>
                <a:ln w="15875" cap="flat" cmpd="sng" algn="ctr">
                  <a:solidFill>
                    <a:schemeClr val="bg1"/>
                  </a:solidFill>
                  <a:prstDash val="solid"/>
                  <a:miter lim="800000"/>
                  <a:headEnd type="none" w="med" len="med"/>
                  <a:tailEnd type="none" w="med" len="med"/>
                </a:ln>
                <a:effectLst/>
              </p:spPr>
            </p:cxnSp>
            <p:cxnSp>
              <p:nvCxnSpPr>
                <p:cNvPr id="74" name="Straight Connector 73">
                  <a:extLst>
                    <a:ext uri="{FF2B5EF4-FFF2-40B4-BE49-F238E27FC236}">
                      <a16:creationId xmlns:a16="http://schemas.microsoft.com/office/drawing/2014/main" id="{5EB02A47-9066-A098-9C49-B517A5B134C4}"/>
                    </a:ext>
                  </a:extLst>
                </p:cNvPr>
                <p:cNvCxnSpPr/>
                <p:nvPr/>
              </p:nvCxnSpPr>
              <p:spPr bwMode="auto">
                <a:xfrm flipH="1">
                  <a:off x="2444750" y="3355975"/>
                  <a:ext cx="3423982" cy="0"/>
                </a:xfrm>
                <a:prstGeom prst="line">
                  <a:avLst/>
                </a:prstGeom>
                <a:noFill/>
                <a:ln w="15875" cap="flat" cmpd="sng" algn="ctr">
                  <a:solidFill>
                    <a:schemeClr val="bg1"/>
                  </a:solidFill>
                  <a:prstDash val="solid"/>
                  <a:miter lim="800000"/>
                  <a:headEnd type="none" w="med" len="med"/>
                  <a:tailEnd type="none" w="med" len="med"/>
                </a:ln>
                <a:effectLst/>
              </p:spPr>
            </p:cxnSp>
          </p:grpSp>
          <p:grpSp>
            <p:nvGrpSpPr>
              <p:cNvPr id="20" name="Group 19">
                <a:extLst>
                  <a:ext uri="{FF2B5EF4-FFF2-40B4-BE49-F238E27FC236}">
                    <a16:creationId xmlns:a16="http://schemas.microsoft.com/office/drawing/2014/main" id="{E84327B2-50D0-7CB6-FC66-CFC1F9CFB420}"/>
                  </a:ext>
                </a:extLst>
              </p:cNvPr>
              <p:cNvGrpSpPr/>
              <p:nvPr/>
            </p:nvGrpSpPr>
            <p:grpSpPr>
              <a:xfrm>
                <a:off x="2529939" y="3408635"/>
                <a:ext cx="3314153" cy="210186"/>
                <a:chOff x="2536289" y="3380060"/>
                <a:chExt cx="3314153" cy="210186"/>
              </a:xfrm>
            </p:grpSpPr>
            <p:sp>
              <p:nvSpPr>
                <p:cNvPr id="67" name="Rectangle 39">
                  <a:extLst>
                    <a:ext uri="{FF2B5EF4-FFF2-40B4-BE49-F238E27FC236}">
                      <a16:creationId xmlns:a16="http://schemas.microsoft.com/office/drawing/2014/main" id="{E4E4179E-F1BD-F5F5-0B0F-B8ADD2BF97C4}"/>
                    </a:ext>
                  </a:extLst>
                </p:cNvPr>
                <p:cNvSpPr>
                  <a:spLocks noChangeArrowheads="1"/>
                </p:cNvSpPr>
                <p:nvPr/>
              </p:nvSpPr>
              <p:spPr bwMode="auto">
                <a:xfrm>
                  <a:off x="5310231" y="3380060"/>
                  <a:ext cx="54021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MSH2/MSH6</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IHC Co-Loss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8" name="Rectangle 39">
                  <a:extLst>
                    <a:ext uri="{FF2B5EF4-FFF2-40B4-BE49-F238E27FC236}">
                      <a16:creationId xmlns:a16="http://schemas.microsoft.com/office/drawing/2014/main" id="{6E62CAD0-EFD6-EE4E-4818-D4943196499A}"/>
                    </a:ext>
                  </a:extLst>
                </p:cNvPr>
                <p:cNvSpPr>
                  <a:spLocks noChangeArrowheads="1"/>
                </p:cNvSpPr>
                <p:nvPr/>
              </p:nvSpPr>
              <p:spPr bwMode="auto">
                <a:xfrm>
                  <a:off x="4757797" y="3380060"/>
                  <a:ext cx="41678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MSH6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69" name="Rectangle 39">
                  <a:extLst>
                    <a:ext uri="{FF2B5EF4-FFF2-40B4-BE49-F238E27FC236}">
                      <a16:creationId xmlns:a16="http://schemas.microsoft.com/office/drawing/2014/main" id="{250972D8-2F55-FDD2-DDCF-23A1998E425F}"/>
                    </a:ext>
                  </a:extLst>
                </p:cNvPr>
                <p:cNvSpPr>
                  <a:spLocks noChangeArrowheads="1"/>
                </p:cNvSpPr>
                <p:nvPr/>
              </p:nvSpPr>
              <p:spPr bwMode="auto">
                <a:xfrm>
                  <a:off x="4230901" y="3380060"/>
                  <a:ext cx="41678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MSH2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0" name="Rectangle 39">
                  <a:extLst>
                    <a:ext uri="{FF2B5EF4-FFF2-40B4-BE49-F238E27FC236}">
                      <a16:creationId xmlns:a16="http://schemas.microsoft.com/office/drawing/2014/main" id="{88B7A9CF-7172-13E0-39F3-85023D680883}"/>
                    </a:ext>
                  </a:extLst>
                </p:cNvPr>
                <p:cNvSpPr>
                  <a:spLocks noChangeArrowheads="1"/>
                </p:cNvSpPr>
                <p:nvPr/>
              </p:nvSpPr>
              <p:spPr bwMode="auto">
                <a:xfrm>
                  <a:off x="3612413" y="3380060"/>
                  <a:ext cx="525785"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MLH1/PMS2</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IHC Co-Loss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1" name="Rectangle 39">
                  <a:extLst>
                    <a:ext uri="{FF2B5EF4-FFF2-40B4-BE49-F238E27FC236}">
                      <a16:creationId xmlns:a16="http://schemas.microsoft.com/office/drawing/2014/main" id="{62A2998E-2B8D-88B1-0A83-6CF30DC91013}"/>
                    </a:ext>
                  </a:extLst>
                </p:cNvPr>
                <p:cNvSpPr>
                  <a:spLocks noChangeArrowheads="1"/>
                </p:cNvSpPr>
                <p:nvPr/>
              </p:nvSpPr>
              <p:spPr bwMode="auto">
                <a:xfrm>
                  <a:off x="3090714" y="3380060"/>
                  <a:ext cx="405559"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PMS2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72" name="Rectangle 39">
                  <a:extLst>
                    <a:ext uri="{FF2B5EF4-FFF2-40B4-BE49-F238E27FC236}">
                      <a16:creationId xmlns:a16="http://schemas.microsoft.com/office/drawing/2014/main" id="{5496031A-DFF5-0F6B-696D-07BDADE78117}"/>
                    </a:ext>
                  </a:extLst>
                </p:cNvPr>
                <p:cNvSpPr>
                  <a:spLocks noChangeArrowheads="1"/>
                </p:cNvSpPr>
                <p:nvPr/>
              </p:nvSpPr>
              <p:spPr bwMode="auto">
                <a:xfrm>
                  <a:off x="2536289" y="3380060"/>
                  <a:ext cx="413575"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MLH1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21" name="Group 20">
                <a:extLst>
                  <a:ext uri="{FF2B5EF4-FFF2-40B4-BE49-F238E27FC236}">
                    <a16:creationId xmlns:a16="http://schemas.microsoft.com/office/drawing/2014/main" id="{5973690E-8CAD-8C3F-D831-37E641980C5B}"/>
                  </a:ext>
                </a:extLst>
              </p:cNvPr>
              <p:cNvGrpSpPr/>
              <p:nvPr/>
            </p:nvGrpSpPr>
            <p:grpSpPr>
              <a:xfrm>
                <a:off x="3017128" y="3352800"/>
                <a:ext cx="2836489" cy="60325"/>
                <a:chOff x="3017128" y="3333750"/>
                <a:chExt cx="2836489" cy="60325"/>
              </a:xfrm>
            </p:grpSpPr>
            <p:cxnSp>
              <p:nvCxnSpPr>
                <p:cNvPr id="61" name="Straight Connector 60">
                  <a:extLst>
                    <a:ext uri="{FF2B5EF4-FFF2-40B4-BE49-F238E27FC236}">
                      <a16:creationId xmlns:a16="http://schemas.microsoft.com/office/drawing/2014/main" id="{F01C3606-BB96-29C1-4B41-D65C3B56BF2E}"/>
                    </a:ext>
                  </a:extLst>
                </p:cNvPr>
                <p:cNvCxnSpPr/>
                <p:nvPr/>
              </p:nvCxnSpPr>
              <p:spPr bwMode="auto">
                <a:xfrm>
                  <a:off x="3017128"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62" name="Straight Connector 61">
                  <a:extLst>
                    <a:ext uri="{FF2B5EF4-FFF2-40B4-BE49-F238E27FC236}">
                      <a16:creationId xmlns:a16="http://schemas.microsoft.com/office/drawing/2014/main" id="{F78F1F04-9A72-4C81-BB19-209028FBB0D1}"/>
                    </a:ext>
                  </a:extLst>
                </p:cNvPr>
                <p:cNvCxnSpPr/>
                <p:nvPr/>
              </p:nvCxnSpPr>
              <p:spPr bwMode="auto">
                <a:xfrm>
                  <a:off x="3583156"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63" name="Straight Connector 62">
                  <a:extLst>
                    <a:ext uri="{FF2B5EF4-FFF2-40B4-BE49-F238E27FC236}">
                      <a16:creationId xmlns:a16="http://schemas.microsoft.com/office/drawing/2014/main" id="{59DB34F7-485B-2FCF-D4E6-7B9E1F2D8F93}"/>
                    </a:ext>
                  </a:extLst>
                </p:cNvPr>
                <p:cNvCxnSpPr/>
                <p:nvPr/>
              </p:nvCxnSpPr>
              <p:spPr bwMode="auto">
                <a:xfrm>
                  <a:off x="4149184"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64" name="Straight Connector 63">
                  <a:extLst>
                    <a:ext uri="{FF2B5EF4-FFF2-40B4-BE49-F238E27FC236}">
                      <a16:creationId xmlns:a16="http://schemas.microsoft.com/office/drawing/2014/main" id="{81E380D0-41C4-8DA9-B974-C9E13982403C}"/>
                    </a:ext>
                  </a:extLst>
                </p:cNvPr>
                <p:cNvCxnSpPr/>
                <p:nvPr/>
              </p:nvCxnSpPr>
              <p:spPr bwMode="auto">
                <a:xfrm>
                  <a:off x="4715212"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65" name="Straight Connector 64">
                  <a:extLst>
                    <a:ext uri="{FF2B5EF4-FFF2-40B4-BE49-F238E27FC236}">
                      <a16:creationId xmlns:a16="http://schemas.microsoft.com/office/drawing/2014/main" id="{6D0D385A-9C7F-8741-612D-0A9865008188}"/>
                    </a:ext>
                  </a:extLst>
                </p:cNvPr>
                <p:cNvCxnSpPr/>
                <p:nvPr/>
              </p:nvCxnSpPr>
              <p:spPr bwMode="auto">
                <a:xfrm>
                  <a:off x="5853617"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66" name="Straight Connector 65">
                  <a:extLst>
                    <a:ext uri="{FF2B5EF4-FFF2-40B4-BE49-F238E27FC236}">
                      <a16:creationId xmlns:a16="http://schemas.microsoft.com/office/drawing/2014/main" id="{6E90FC94-8401-C913-3F30-F9E2B2B16619}"/>
                    </a:ext>
                  </a:extLst>
                </p:cNvPr>
                <p:cNvCxnSpPr/>
                <p:nvPr/>
              </p:nvCxnSpPr>
              <p:spPr bwMode="auto">
                <a:xfrm>
                  <a:off x="5281240" y="3333750"/>
                  <a:ext cx="0" cy="60325"/>
                </a:xfrm>
                <a:prstGeom prst="line">
                  <a:avLst/>
                </a:prstGeom>
                <a:noFill/>
                <a:ln w="15875" cap="flat" cmpd="sng" algn="ctr">
                  <a:solidFill>
                    <a:schemeClr val="bg1"/>
                  </a:solidFill>
                  <a:prstDash val="solid"/>
                  <a:round/>
                  <a:headEnd type="none" w="med" len="med"/>
                  <a:tailEnd type="none" w="med" len="med"/>
                </a:ln>
                <a:effectLst/>
              </p:spPr>
            </p:cxnSp>
          </p:grpSp>
          <p:grpSp>
            <p:nvGrpSpPr>
              <p:cNvPr id="22" name="Group 21">
                <a:extLst>
                  <a:ext uri="{FF2B5EF4-FFF2-40B4-BE49-F238E27FC236}">
                    <a16:creationId xmlns:a16="http://schemas.microsoft.com/office/drawing/2014/main" id="{7427087B-AF06-AB25-E38C-4E15AECC616B}"/>
                  </a:ext>
                </a:extLst>
              </p:cNvPr>
              <p:cNvGrpSpPr/>
              <p:nvPr/>
            </p:nvGrpSpPr>
            <p:grpSpPr>
              <a:xfrm>
                <a:off x="2384422" y="1503362"/>
                <a:ext cx="60326" cy="1844675"/>
                <a:chOff x="2406647" y="1503362"/>
                <a:chExt cx="60326" cy="1844675"/>
              </a:xfrm>
            </p:grpSpPr>
            <p:cxnSp>
              <p:nvCxnSpPr>
                <p:cNvPr id="40" name="Straight Connector 39">
                  <a:extLst>
                    <a:ext uri="{FF2B5EF4-FFF2-40B4-BE49-F238E27FC236}">
                      <a16:creationId xmlns:a16="http://schemas.microsoft.com/office/drawing/2014/main" id="{CF9B7006-F27D-1DEF-B659-05A6BE7106A7}"/>
                    </a:ext>
                  </a:extLst>
                </p:cNvPr>
                <p:cNvCxnSpPr>
                  <a:cxnSpLocks/>
                </p:cNvCxnSpPr>
                <p:nvPr/>
              </p:nvCxnSpPr>
              <p:spPr bwMode="auto">
                <a:xfrm rot="5400000">
                  <a:off x="2448685" y="148507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41" name="Straight Connector 40">
                  <a:extLst>
                    <a:ext uri="{FF2B5EF4-FFF2-40B4-BE49-F238E27FC236}">
                      <a16:creationId xmlns:a16="http://schemas.microsoft.com/office/drawing/2014/main" id="{8D0C48BD-E14A-4C73-7C2A-0CD300170486}"/>
                    </a:ext>
                  </a:extLst>
                </p:cNvPr>
                <p:cNvCxnSpPr>
                  <a:cxnSpLocks/>
                </p:cNvCxnSpPr>
                <p:nvPr/>
              </p:nvCxnSpPr>
              <p:spPr bwMode="auto">
                <a:xfrm rot="5400000">
                  <a:off x="2448685" y="1569212"/>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42" name="Straight Connector 41">
                  <a:extLst>
                    <a:ext uri="{FF2B5EF4-FFF2-40B4-BE49-F238E27FC236}">
                      <a16:creationId xmlns:a16="http://schemas.microsoft.com/office/drawing/2014/main" id="{912AC811-E0A6-8E0B-DFE6-E560C0EDFE4D}"/>
                    </a:ext>
                  </a:extLst>
                </p:cNvPr>
                <p:cNvCxnSpPr>
                  <a:cxnSpLocks/>
                </p:cNvCxnSpPr>
                <p:nvPr/>
              </p:nvCxnSpPr>
              <p:spPr bwMode="auto">
                <a:xfrm rot="5400000">
                  <a:off x="2448685" y="1667300"/>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43" name="Straight Connector 42">
                  <a:extLst>
                    <a:ext uri="{FF2B5EF4-FFF2-40B4-BE49-F238E27FC236}">
                      <a16:creationId xmlns:a16="http://schemas.microsoft.com/office/drawing/2014/main" id="{B873B786-1B25-2FE5-2FAA-377A3D4CAEC5}"/>
                    </a:ext>
                  </a:extLst>
                </p:cNvPr>
                <p:cNvCxnSpPr>
                  <a:cxnSpLocks/>
                </p:cNvCxnSpPr>
                <p:nvPr/>
              </p:nvCxnSpPr>
              <p:spPr bwMode="auto">
                <a:xfrm rot="5400000">
                  <a:off x="2448685" y="1818450"/>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44" name="Straight Connector 43">
                  <a:extLst>
                    <a:ext uri="{FF2B5EF4-FFF2-40B4-BE49-F238E27FC236}">
                      <a16:creationId xmlns:a16="http://schemas.microsoft.com/office/drawing/2014/main" id="{1D6D8B60-5AEB-AF02-9C84-BC0699F65237}"/>
                    </a:ext>
                  </a:extLst>
                </p:cNvPr>
                <p:cNvCxnSpPr>
                  <a:cxnSpLocks/>
                </p:cNvCxnSpPr>
                <p:nvPr/>
              </p:nvCxnSpPr>
              <p:spPr bwMode="auto">
                <a:xfrm rot="5400000">
                  <a:off x="2436810" y="2057401"/>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45" name="Straight Connector 44">
                  <a:extLst>
                    <a:ext uri="{FF2B5EF4-FFF2-40B4-BE49-F238E27FC236}">
                      <a16:creationId xmlns:a16="http://schemas.microsoft.com/office/drawing/2014/main" id="{E51B3BF0-7CBB-50A5-AC8F-03566EF2340B}"/>
                    </a:ext>
                  </a:extLst>
                </p:cNvPr>
                <p:cNvCxnSpPr>
                  <a:cxnSpLocks/>
                </p:cNvCxnSpPr>
                <p:nvPr/>
              </p:nvCxnSpPr>
              <p:spPr bwMode="auto">
                <a:xfrm rot="5400000">
                  <a:off x="2436810" y="2890107"/>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46" name="Straight Connector 45">
                  <a:extLst>
                    <a:ext uri="{FF2B5EF4-FFF2-40B4-BE49-F238E27FC236}">
                      <a16:creationId xmlns:a16="http://schemas.microsoft.com/office/drawing/2014/main" id="{16B69441-7E48-94C1-7FAD-3850A5E48ED1}"/>
                    </a:ext>
                  </a:extLst>
                </p:cNvPr>
                <p:cNvCxnSpPr>
                  <a:cxnSpLocks/>
                </p:cNvCxnSpPr>
                <p:nvPr/>
              </p:nvCxnSpPr>
              <p:spPr bwMode="auto">
                <a:xfrm rot="5400000">
                  <a:off x="2448685" y="210419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47" name="Straight Connector 46">
                  <a:extLst>
                    <a:ext uri="{FF2B5EF4-FFF2-40B4-BE49-F238E27FC236}">
                      <a16:creationId xmlns:a16="http://schemas.microsoft.com/office/drawing/2014/main" id="{6EB5EC0A-C52F-474A-55B1-183778E04D74}"/>
                    </a:ext>
                  </a:extLst>
                </p:cNvPr>
                <p:cNvCxnSpPr>
                  <a:cxnSpLocks/>
                </p:cNvCxnSpPr>
                <p:nvPr/>
              </p:nvCxnSpPr>
              <p:spPr bwMode="auto">
                <a:xfrm rot="5400000">
                  <a:off x="2448685" y="214229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48" name="Straight Connector 47">
                  <a:extLst>
                    <a:ext uri="{FF2B5EF4-FFF2-40B4-BE49-F238E27FC236}">
                      <a16:creationId xmlns:a16="http://schemas.microsoft.com/office/drawing/2014/main" id="{CC7B928F-604D-B3ED-3135-F694EB601B53}"/>
                    </a:ext>
                  </a:extLst>
                </p:cNvPr>
                <p:cNvCxnSpPr>
                  <a:cxnSpLocks/>
                </p:cNvCxnSpPr>
                <p:nvPr/>
              </p:nvCxnSpPr>
              <p:spPr bwMode="auto">
                <a:xfrm rot="5400000">
                  <a:off x="2448685" y="219309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49" name="Straight Connector 48">
                  <a:extLst>
                    <a:ext uri="{FF2B5EF4-FFF2-40B4-BE49-F238E27FC236}">
                      <a16:creationId xmlns:a16="http://schemas.microsoft.com/office/drawing/2014/main" id="{2B0AC552-A6BE-9D10-8E53-CB8F18E3DF65}"/>
                    </a:ext>
                  </a:extLst>
                </p:cNvPr>
                <p:cNvCxnSpPr>
                  <a:cxnSpLocks/>
                </p:cNvCxnSpPr>
                <p:nvPr/>
              </p:nvCxnSpPr>
              <p:spPr bwMode="auto">
                <a:xfrm rot="5400000">
                  <a:off x="2448685" y="225024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50" name="Straight Connector 49">
                  <a:extLst>
                    <a:ext uri="{FF2B5EF4-FFF2-40B4-BE49-F238E27FC236}">
                      <a16:creationId xmlns:a16="http://schemas.microsoft.com/office/drawing/2014/main" id="{17AC1538-2F28-2918-E777-E4ECF5A0B250}"/>
                    </a:ext>
                  </a:extLst>
                </p:cNvPr>
                <p:cNvCxnSpPr>
                  <a:cxnSpLocks/>
                </p:cNvCxnSpPr>
                <p:nvPr/>
              </p:nvCxnSpPr>
              <p:spPr bwMode="auto">
                <a:xfrm rot="5400000">
                  <a:off x="2448685" y="231692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51" name="Straight Connector 50">
                  <a:extLst>
                    <a:ext uri="{FF2B5EF4-FFF2-40B4-BE49-F238E27FC236}">
                      <a16:creationId xmlns:a16="http://schemas.microsoft.com/office/drawing/2014/main" id="{B52BFC5D-44C3-D342-66D0-44C0E809F00D}"/>
                    </a:ext>
                  </a:extLst>
                </p:cNvPr>
                <p:cNvCxnSpPr>
                  <a:cxnSpLocks/>
                </p:cNvCxnSpPr>
                <p:nvPr/>
              </p:nvCxnSpPr>
              <p:spPr bwMode="auto">
                <a:xfrm rot="5400000">
                  <a:off x="2448685" y="239947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52" name="Straight Connector 51">
                  <a:extLst>
                    <a:ext uri="{FF2B5EF4-FFF2-40B4-BE49-F238E27FC236}">
                      <a16:creationId xmlns:a16="http://schemas.microsoft.com/office/drawing/2014/main" id="{34545103-0473-8EA7-9458-BAF3C1E426A7}"/>
                    </a:ext>
                  </a:extLst>
                </p:cNvPr>
                <p:cNvCxnSpPr>
                  <a:cxnSpLocks/>
                </p:cNvCxnSpPr>
                <p:nvPr/>
              </p:nvCxnSpPr>
              <p:spPr bwMode="auto">
                <a:xfrm rot="5400000">
                  <a:off x="2448685" y="250107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53" name="Straight Connector 52">
                  <a:extLst>
                    <a:ext uri="{FF2B5EF4-FFF2-40B4-BE49-F238E27FC236}">
                      <a16:creationId xmlns:a16="http://schemas.microsoft.com/office/drawing/2014/main" id="{D8047136-CD5D-85E2-4391-6E91E1877E87}"/>
                    </a:ext>
                  </a:extLst>
                </p:cNvPr>
                <p:cNvCxnSpPr>
                  <a:cxnSpLocks/>
                </p:cNvCxnSpPr>
                <p:nvPr/>
              </p:nvCxnSpPr>
              <p:spPr bwMode="auto">
                <a:xfrm rot="5400000">
                  <a:off x="2448685" y="265347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54" name="Straight Connector 53">
                  <a:extLst>
                    <a:ext uri="{FF2B5EF4-FFF2-40B4-BE49-F238E27FC236}">
                      <a16:creationId xmlns:a16="http://schemas.microsoft.com/office/drawing/2014/main" id="{40986D13-E8F8-4B65-614B-40F1E5B68EC6}"/>
                    </a:ext>
                  </a:extLst>
                </p:cNvPr>
                <p:cNvCxnSpPr>
                  <a:cxnSpLocks/>
                </p:cNvCxnSpPr>
                <p:nvPr/>
              </p:nvCxnSpPr>
              <p:spPr bwMode="auto">
                <a:xfrm rot="5400000">
                  <a:off x="2448685" y="293922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55" name="Straight Connector 54">
                  <a:extLst>
                    <a:ext uri="{FF2B5EF4-FFF2-40B4-BE49-F238E27FC236}">
                      <a16:creationId xmlns:a16="http://schemas.microsoft.com/office/drawing/2014/main" id="{C6202332-126D-50CC-D7F8-39198996BDC1}"/>
                    </a:ext>
                  </a:extLst>
                </p:cNvPr>
                <p:cNvCxnSpPr>
                  <a:cxnSpLocks/>
                </p:cNvCxnSpPr>
                <p:nvPr/>
              </p:nvCxnSpPr>
              <p:spPr bwMode="auto">
                <a:xfrm rot="5400000">
                  <a:off x="2448685" y="298049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56" name="Straight Connector 55">
                  <a:extLst>
                    <a:ext uri="{FF2B5EF4-FFF2-40B4-BE49-F238E27FC236}">
                      <a16:creationId xmlns:a16="http://schemas.microsoft.com/office/drawing/2014/main" id="{E8182649-A286-097F-8835-8BAD31461381}"/>
                    </a:ext>
                  </a:extLst>
                </p:cNvPr>
                <p:cNvCxnSpPr>
                  <a:cxnSpLocks/>
                </p:cNvCxnSpPr>
                <p:nvPr/>
              </p:nvCxnSpPr>
              <p:spPr bwMode="auto">
                <a:xfrm rot="5400000">
                  <a:off x="2448685" y="303447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57" name="Straight Connector 56">
                  <a:extLst>
                    <a:ext uri="{FF2B5EF4-FFF2-40B4-BE49-F238E27FC236}">
                      <a16:creationId xmlns:a16="http://schemas.microsoft.com/office/drawing/2014/main" id="{0A3F73D3-66B1-4B76-CC35-DB7D345FAA0D}"/>
                    </a:ext>
                  </a:extLst>
                </p:cNvPr>
                <p:cNvCxnSpPr>
                  <a:cxnSpLocks/>
                </p:cNvCxnSpPr>
                <p:nvPr/>
              </p:nvCxnSpPr>
              <p:spPr bwMode="auto">
                <a:xfrm rot="5400000">
                  <a:off x="2448685" y="308844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58" name="Straight Connector 57">
                  <a:extLst>
                    <a:ext uri="{FF2B5EF4-FFF2-40B4-BE49-F238E27FC236}">
                      <a16:creationId xmlns:a16="http://schemas.microsoft.com/office/drawing/2014/main" id="{F26D34C8-4CE6-4989-BD59-45DECDAE88B1}"/>
                    </a:ext>
                  </a:extLst>
                </p:cNvPr>
                <p:cNvCxnSpPr>
                  <a:cxnSpLocks/>
                </p:cNvCxnSpPr>
                <p:nvPr/>
              </p:nvCxnSpPr>
              <p:spPr bwMode="auto">
                <a:xfrm rot="5400000">
                  <a:off x="2448685" y="323132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59" name="Straight Connector 58">
                  <a:extLst>
                    <a:ext uri="{FF2B5EF4-FFF2-40B4-BE49-F238E27FC236}">
                      <a16:creationId xmlns:a16="http://schemas.microsoft.com/office/drawing/2014/main" id="{1128E8EC-E55E-03CB-2234-834141C5C2EF}"/>
                    </a:ext>
                  </a:extLst>
                </p:cNvPr>
                <p:cNvCxnSpPr>
                  <a:cxnSpLocks/>
                </p:cNvCxnSpPr>
                <p:nvPr/>
              </p:nvCxnSpPr>
              <p:spPr bwMode="auto">
                <a:xfrm rot="5400000">
                  <a:off x="2448685" y="315512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60" name="Straight Connector 59">
                  <a:extLst>
                    <a:ext uri="{FF2B5EF4-FFF2-40B4-BE49-F238E27FC236}">
                      <a16:creationId xmlns:a16="http://schemas.microsoft.com/office/drawing/2014/main" id="{9CE875D1-B8DB-6626-9CB9-3ADE079FA5D5}"/>
                    </a:ext>
                  </a:extLst>
                </p:cNvPr>
                <p:cNvCxnSpPr>
                  <a:cxnSpLocks/>
                </p:cNvCxnSpPr>
                <p:nvPr/>
              </p:nvCxnSpPr>
              <p:spPr bwMode="auto">
                <a:xfrm rot="5400000">
                  <a:off x="2448685" y="3329749"/>
                  <a:ext cx="0" cy="36576"/>
                </a:xfrm>
                <a:prstGeom prst="line">
                  <a:avLst/>
                </a:prstGeom>
                <a:noFill/>
                <a:ln w="15875" cap="flat" cmpd="sng" algn="ctr">
                  <a:solidFill>
                    <a:schemeClr val="bg1"/>
                  </a:solidFill>
                  <a:prstDash val="solid"/>
                  <a:round/>
                  <a:headEnd type="none" w="med" len="med"/>
                  <a:tailEnd type="none" w="med" len="med"/>
                </a:ln>
                <a:effectLst/>
              </p:spPr>
            </p:cxnSp>
          </p:grpSp>
          <p:grpSp>
            <p:nvGrpSpPr>
              <p:cNvPr id="23" name="Group 22">
                <a:extLst>
                  <a:ext uri="{FF2B5EF4-FFF2-40B4-BE49-F238E27FC236}">
                    <a16:creationId xmlns:a16="http://schemas.microsoft.com/office/drawing/2014/main" id="{ED2E61D6-3CAC-7C31-3BA6-81122F38E75E}"/>
                  </a:ext>
                </a:extLst>
              </p:cNvPr>
              <p:cNvGrpSpPr/>
              <p:nvPr/>
            </p:nvGrpSpPr>
            <p:grpSpPr>
              <a:xfrm>
                <a:off x="2163151" y="1450595"/>
                <a:ext cx="197170" cy="1965705"/>
                <a:chOff x="1899306" y="1450591"/>
                <a:chExt cx="197170" cy="1965705"/>
              </a:xfrm>
            </p:grpSpPr>
            <p:sp>
              <p:nvSpPr>
                <p:cNvPr id="25" name="Rectangle 39">
                  <a:extLst>
                    <a:ext uri="{FF2B5EF4-FFF2-40B4-BE49-F238E27FC236}">
                      <a16:creationId xmlns:a16="http://schemas.microsoft.com/office/drawing/2014/main" id="{080F1FA2-9C85-9794-BA07-DAD9A93214A1}"/>
                    </a:ext>
                  </a:extLst>
                </p:cNvPr>
                <p:cNvSpPr>
                  <a:spLocks noChangeArrowheads="1"/>
                </p:cNvSpPr>
                <p:nvPr/>
              </p:nvSpPr>
              <p:spPr bwMode="auto">
                <a:xfrm>
                  <a:off x="1942588" y="1450591"/>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6" name="Rectangle 39">
                  <a:extLst>
                    <a:ext uri="{FF2B5EF4-FFF2-40B4-BE49-F238E27FC236}">
                      <a16:creationId xmlns:a16="http://schemas.microsoft.com/office/drawing/2014/main" id="{D8A8E7FC-9B2E-4496-8B38-BA9753AC75F7}"/>
                    </a:ext>
                  </a:extLst>
                </p:cNvPr>
                <p:cNvSpPr>
                  <a:spLocks noChangeArrowheads="1"/>
                </p:cNvSpPr>
                <p:nvPr/>
              </p:nvSpPr>
              <p:spPr bwMode="auto">
                <a:xfrm>
                  <a:off x="1942588" y="1540547"/>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7" name="Rectangle 39">
                  <a:extLst>
                    <a:ext uri="{FF2B5EF4-FFF2-40B4-BE49-F238E27FC236}">
                      <a16:creationId xmlns:a16="http://schemas.microsoft.com/office/drawing/2014/main" id="{A69625ED-0333-2A28-269F-5F0466D4F4A4}"/>
                    </a:ext>
                  </a:extLst>
                </p:cNvPr>
                <p:cNvSpPr>
                  <a:spLocks noChangeArrowheads="1"/>
                </p:cNvSpPr>
                <p:nvPr/>
              </p:nvSpPr>
              <p:spPr bwMode="auto">
                <a:xfrm>
                  <a:off x="1942588" y="1632150"/>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8" name="Rectangle 39">
                  <a:extLst>
                    <a:ext uri="{FF2B5EF4-FFF2-40B4-BE49-F238E27FC236}">
                      <a16:creationId xmlns:a16="http://schemas.microsoft.com/office/drawing/2014/main" id="{EA2CD6DA-8CF5-F0C7-78B1-54486A38447D}"/>
                    </a:ext>
                  </a:extLst>
                </p:cNvPr>
                <p:cNvSpPr>
                  <a:spLocks noChangeArrowheads="1"/>
                </p:cNvSpPr>
                <p:nvPr/>
              </p:nvSpPr>
              <p:spPr bwMode="auto">
                <a:xfrm>
                  <a:off x="1942588" y="1786116"/>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9" name="Rectangle 39">
                  <a:extLst>
                    <a:ext uri="{FF2B5EF4-FFF2-40B4-BE49-F238E27FC236}">
                      <a16:creationId xmlns:a16="http://schemas.microsoft.com/office/drawing/2014/main" id="{EB74DDCF-5494-BFE9-AB35-A8CD0109F1C1}"/>
                    </a:ext>
                  </a:extLst>
                </p:cNvPr>
                <p:cNvSpPr>
                  <a:spLocks noChangeArrowheads="1"/>
                </p:cNvSpPr>
                <p:nvPr/>
              </p:nvSpPr>
              <p:spPr bwMode="auto">
                <a:xfrm>
                  <a:off x="1899306" y="2024241"/>
                  <a:ext cx="197170" cy="13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0" name="Rectangle 39">
                  <a:extLst>
                    <a:ext uri="{FF2B5EF4-FFF2-40B4-BE49-F238E27FC236}">
                      <a16:creationId xmlns:a16="http://schemas.microsoft.com/office/drawing/2014/main" id="{E401ECF0-A08A-69A1-F27F-E6637B7242D9}"/>
                    </a:ext>
                  </a:extLst>
                </p:cNvPr>
                <p:cNvSpPr>
                  <a:spLocks noChangeArrowheads="1"/>
                </p:cNvSpPr>
                <p:nvPr/>
              </p:nvSpPr>
              <p:spPr bwMode="auto">
                <a:xfrm>
                  <a:off x="1993884" y="2167848"/>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1" name="Rectangle 39">
                  <a:extLst>
                    <a:ext uri="{FF2B5EF4-FFF2-40B4-BE49-F238E27FC236}">
                      <a16:creationId xmlns:a16="http://schemas.microsoft.com/office/drawing/2014/main" id="{6C25FACA-1E2E-74D4-1D9B-AC69292EB786}"/>
                    </a:ext>
                  </a:extLst>
                </p:cNvPr>
                <p:cNvSpPr>
                  <a:spLocks noChangeArrowheads="1"/>
                </p:cNvSpPr>
                <p:nvPr/>
              </p:nvSpPr>
              <p:spPr bwMode="auto">
                <a:xfrm>
                  <a:off x="1993884" y="2288860"/>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2" name="Rectangle 39">
                  <a:extLst>
                    <a:ext uri="{FF2B5EF4-FFF2-40B4-BE49-F238E27FC236}">
                      <a16:creationId xmlns:a16="http://schemas.microsoft.com/office/drawing/2014/main" id="{39F0777F-C65B-BE8B-43CC-EE16FE456F08}"/>
                    </a:ext>
                  </a:extLst>
                </p:cNvPr>
                <p:cNvSpPr>
                  <a:spLocks noChangeArrowheads="1"/>
                </p:cNvSpPr>
                <p:nvPr/>
              </p:nvSpPr>
              <p:spPr bwMode="auto">
                <a:xfrm>
                  <a:off x="1993884" y="2364991"/>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3" name="Rectangle 39">
                  <a:extLst>
                    <a:ext uri="{FF2B5EF4-FFF2-40B4-BE49-F238E27FC236}">
                      <a16:creationId xmlns:a16="http://schemas.microsoft.com/office/drawing/2014/main" id="{E03F4B40-0A08-71A1-B1DA-1EC3FC524567}"/>
                    </a:ext>
                  </a:extLst>
                </p:cNvPr>
                <p:cNvSpPr>
                  <a:spLocks noChangeArrowheads="1"/>
                </p:cNvSpPr>
                <p:nvPr/>
              </p:nvSpPr>
              <p:spPr bwMode="auto">
                <a:xfrm>
                  <a:off x="1993884" y="2466706"/>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4" name="Rectangle 39">
                  <a:extLst>
                    <a:ext uri="{FF2B5EF4-FFF2-40B4-BE49-F238E27FC236}">
                      <a16:creationId xmlns:a16="http://schemas.microsoft.com/office/drawing/2014/main" id="{5B9A076A-1AB1-54FC-112F-533C10E637B8}"/>
                    </a:ext>
                  </a:extLst>
                </p:cNvPr>
                <p:cNvSpPr>
                  <a:spLocks noChangeArrowheads="1"/>
                </p:cNvSpPr>
                <p:nvPr/>
              </p:nvSpPr>
              <p:spPr bwMode="auto">
                <a:xfrm>
                  <a:off x="1993884" y="2626709"/>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5" name="Rectangle 39">
                  <a:extLst>
                    <a:ext uri="{FF2B5EF4-FFF2-40B4-BE49-F238E27FC236}">
                      <a16:creationId xmlns:a16="http://schemas.microsoft.com/office/drawing/2014/main" id="{A5106E31-A3F5-C92A-DB1B-8DC305B405B7}"/>
                    </a:ext>
                  </a:extLst>
                </p:cNvPr>
                <p:cNvSpPr>
                  <a:spLocks noChangeArrowheads="1"/>
                </p:cNvSpPr>
                <p:nvPr/>
              </p:nvSpPr>
              <p:spPr bwMode="auto">
                <a:xfrm>
                  <a:off x="1965030" y="2863825"/>
                  <a:ext cx="131446" cy="13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6" name="Rectangle 39">
                  <a:extLst>
                    <a:ext uri="{FF2B5EF4-FFF2-40B4-BE49-F238E27FC236}">
                      <a16:creationId xmlns:a16="http://schemas.microsoft.com/office/drawing/2014/main" id="{028A528E-246A-F9DD-65DB-A8794BBB2B04}"/>
                    </a:ext>
                  </a:extLst>
                </p:cNvPr>
                <p:cNvSpPr>
                  <a:spLocks noChangeArrowheads="1"/>
                </p:cNvSpPr>
                <p:nvPr/>
              </p:nvSpPr>
              <p:spPr bwMode="auto">
                <a:xfrm>
                  <a:off x="2045180" y="3005137"/>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7" name="Rectangle 39">
                  <a:extLst>
                    <a:ext uri="{FF2B5EF4-FFF2-40B4-BE49-F238E27FC236}">
                      <a16:creationId xmlns:a16="http://schemas.microsoft.com/office/drawing/2014/main" id="{269CBE6C-37B9-E586-3B20-E2EE41CB5AFD}"/>
                    </a:ext>
                  </a:extLst>
                </p:cNvPr>
                <p:cNvSpPr>
                  <a:spLocks noChangeArrowheads="1"/>
                </p:cNvSpPr>
                <p:nvPr/>
              </p:nvSpPr>
              <p:spPr bwMode="auto">
                <a:xfrm>
                  <a:off x="2045180" y="3128396"/>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8" name="Rectangle 39">
                  <a:extLst>
                    <a:ext uri="{FF2B5EF4-FFF2-40B4-BE49-F238E27FC236}">
                      <a16:creationId xmlns:a16="http://schemas.microsoft.com/office/drawing/2014/main" id="{C7C4ADF0-BA44-16AB-5629-3959C729C12E}"/>
                    </a:ext>
                  </a:extLst>
                </p:cNvPr>
                <p:cNvSpPr>
                  <a:spLocks noChangeArrowheads="1"/>
                </p:cNvSpPr>
                <p:nvPr/>
              </p:nvSpPr>
              <p:spPr bwMode="auto">
                <a:xfrm>
                  <a:off x="2045180" y="3201400"/>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39" name="Rectangle 39">
                  <a:extLst>
                    <a:ext uri="{FF2B5EF4-FFF2-40B4-BE49-F238E27FC236}">
                      <a16:creationId xmlns:a16="http://schemas.microsoft.com/office/drawing/2014/main" id="{F003104E-A738-F12F-C009-0262601465BB}"/>
                    </a:ext>
                  </a:extLst>
                </p:cNvPr>
                <p:cNvSpPr>
                  <a:spLocks noChangeArrowheads="1"/>
                </p:cNvSpPr>
                <p:nvPr/>
              </p:nvSpPr>
              <p:spPr bwMode="auto">
                <a:xfrm>
                  <a:off x="2045180" y="3310754"/>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24" name="Rectangle 39">
                <a:extLst>
                  <a:ext uri="{FF2B5EF4-FFF2-40B4-BE49-F238E27FC236}">
                    <a16:creationId xmlns:a16="http://schemas.microsoft.com/office/drawing/2014/main" id="{1B7798A2-1B6E-27DD-45BA-B375632698DD}"/>
                  </a:ext>
                </a:extLst>
              </p:cNvPr>
              <p:cNvSpPr>
                <a:spLocks noChangeArrowheads="1"/>
              </p:cNvSpPr>
              <p:nvPr/>
            </p:nvSpPr>
            <p:spPr bwMode="auto">
              <a:xfrm>
                <a:off x="1939013" y="2383749"/>
                <a:ext cx="19396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TMB</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grpSp>
        <p:nvGrpSpPr>
          <p:cNvPr id="75" name="Group 74">
            <a:extLst>
              <a:ext uri="{FF2B5EF4-FFF2-40B4-BE49-F238E27FC236}">
                <a16:creationId xmlns:a16="http://schemas.microsoft.com/office/drawing/2014/main" id="{5804A06F-B5B3-84C7-F27A-AB00F0FCF1D8}"/>
              </a:ext>
            </a:extLst>
          </p:cNvPr>
          <p:cNvGrpSpPr>
            <a:grpSpLocks noChangeAspect="1"/>
          </p:cNvGrpSpPr>
          <p:nvPr/>
        </p:nvGrpSpPr>
        <p:grpSpPr>
          <a:xfrm>
            <a:off x="5434591" y="759655"/>
            <a:ext cx="3414233" cy="1613026"/>
            <a:chOff x="6459696" y="1446271"/>
            <a:chExt cx="3929719" cy="2168226"/>
          </a:xfrm>
        </p:grpSpPr>
        <p:pic>
          <p:nvPicPr>
            <p:cNvPr id="76" name="Picture 7">
              <a:extLst>
                <a:ext uri="{FF2B5EF4-FFF2-40B4-BE49-F238E27FC236}">
                  <a16:creationId xmlns:a16="http://schemas.microsoft.com/office/drawing/2014/main" id="{465165B5-DF0A-BFB5-F3C1-9080398AD6F3}"/>
                </a:ext>
              </a:extLst>
            </p:cNvPr>
            <p:cNvPicPr>
              <a:picLocks noChangeAspect="1" noChangeArrowheads="1"/>
            </p:cNvPicPr>
            <p:nvPr/>
          </p:nvPicPr>
          <p:blipFill rotWithShape="1">
            <a:blip r:embed="rId4">
              <a:alphaModFix/>
              <a:extLst>
                <a:ext uri="{28A0092B-C50C-407E-A947-70E740481C1C}">
                  <a14:useLocalDpi xmlns:a14="http://schemas.microsoft.com/office/drawing/2010/main" val="0"/>
                </a:ext>
              </a:extLst>
            </a:blip>
            <a:srcRect l="13324" t="7384" r="2355" b="23724"/>
            <a:stretch/>
          </p:blipFill>
          <p:spPr bwMode="auto">
            <a:xfrm>
              <a:off x="6996423" y="1583176"/>
              <a:ext cx="3386641" cy="1750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7" name="Group 76">
              <a:extLst>
                <a:ext uri="{FF2B5EF4-FFF2-40B4-BE49-F238E27FC236}">
                  <a16:creationId xmlns:a16="http://schemas.microsoft.com/office/drawing/2014/main" id="{741E8693-18D5-6D6D-F0EB-659C8D2EAAC5}"/>
                </a:ext>
              </a:extLst>
            </p:cNvPr>
            <p:cNvGrpSpPr/>
            <p:nvPr/>
          </p:nvGrpSpPr>
          <p:grpSpPr>
            <a:xfrm>
              <a:off x="6459696" y="1446271"/>
              <a:ext cx="3929719" cy="2168226"/>
              <a:chOff x="6459696" y="1446271"/>
              <a:chExt cx="3929719" cy="2168226"/>
            </a:xfrm>
          </p:grpSpPr>
          <p:grpSp>
            <p:nvGrpSpPr>
              <p:cNvPr id="78" name="Group 77">
                <a:extLst>
                  <a:ext uri="{FF2B5EF4-FFF2-40B4-BE49-F238E27FC236}">
                    <a16:creationId xmlns:a16="http://schemas.microsoft.com/office/drawing/2014/main" id="{448BEED1-4E71-24EF-7744-0C0BCD78DA73}"/>
                  </a:ext>
                </a:extLst>
              </p:cNvPr>
              <p:cNvGrpSpPr/>
              <p:nvPr/>
            </p:nvGrpSpPr>
            <p:grpSpPr>
              <a:xfrm>
                <a:off x="6965433" y="1481576"/>
                <a:ext cx="3423982" cy="1876425"/>
                <a:chOff x="2444750" y="1485900"/>
                <a:chExt cx="3423982" cy="1876425"/>
              </a:xfrm>
            </p:grpSpPr>
            <p:cxnSp>
              <p:nvCxnSpPr>
                <p:cNvPr id="126" name="Straight Connector 125">
                  <a:extLst>
                    <a:ext uri="{FF2B5EF4-FFF2-40B4-BE49-F238E27FC236}">
                      <a16:creationId xmlns:a16="http://schemas.microsoft.com/office/drawing/2014/main" id="{76C38366-2F13-AE66-4DDF-EB9B5FCB8D81}"/>
                    </a:ext>
                  </a:extLst>
                </p:cNvPr>
                <p:cNvCxnSpPr/>
                <p:nvPr/>
              </p:nvCxnSpPr>
              <p:spPr bwMode="auto">
                <a:xfrm>
                  <a:off x="2451100" y="1485900"/>
                  <a:ext cx="0" cy="1876425"/>
                </a:xfrm>
                <a:prstGeom prst="line">
                  <a:avLst/>
                </a:prstGeom>
                <a:noFill/>
                <a:ln w="15875" cap="flat" cmpd="sng" algn="ctr">
                  <a:solidFill>
                    <a:schemeClr val="bg1"/>
                  </a:solidFill>
                  <a:prstDash val="solid"/>
                  <a:miter lim="800000"/>
                  <a:headEnd type="none" w="med" len="med"/>
                  <a:tailEnd type="none" w="med" len="med"/>
                </a:ln>
                <a:effectLst/>
              </p:spPr>
            </p:cxnSp>
            <p:cxnSp>
              <p:nvCxnSpPr>
                <p:cNvPr id="127" name="Straight Connector 126">
                  <a:extLst>
                    <a:ext uri="{FF2B5EF4-FFF2-40B4-BE49-F238E27FC236}">
                      <a16:creationId xmlns:a16="http://schemas.microsoft.com/office/drawing/2014/main" id="{BE114BE7-7032-8806-9418-C8B8375C959C}"/>
                    </a:ext>
                  </a:extLst>
                </p:cNvPr>
                <p:cNvCxnSpPr/>
                <p:nvPr/>
              </p:nvCxnSpPr>
              <p:spPr bwMode="auto">
                <a:xfrm flipH="1">
                  <a:off x="2444750" y="3355975"/>
                  <a:ext cx="3423982" cy="0"/>
                </a:xfrm>
                <a:prstGeom prst="line">
                  <a:avLst/>
                </a:prstGeom>
                <a:noFill/>
                <a:ln w="15875" cap="flat" cmpd="sng" algn="ctr">
                  <a:solidFill>
                    <a:schemeClr val="bg1"/>
                  </a:solidFill>
                  <a:prstDash val="solid"/>
                  <a:miter lim="800000"/>
                  <a:headEnd type="none" w="med" len="med"/>
                  <a:tailEnd type="none" w="med" len="med"/>
                </a:ln>
                <a:effectLst/>
              </p:spPr>
            </p:cxnSp>
          </p:grpSp>
          <p:grpSp>
            <p:nvGrpSpPr>
              <p:cNvPr id="79" name="Group 78">
                <a:extLst>
                  <a:ext uri="{FF2B5EF4-FFF2-40B4-BE49-F238E27FC236}">
                    <a16:creationId xmlns:a16="http://schemas.microsoft.com/office/drawing/2014/main" id="{08DADE34-C28E-DB03-5231-5E0C2561E02E}"/>
                  </a:ext>
                </a:extLst>
              </p:cNvPr>
              <p:cNvGrpSpPr/>
              <p:nvPr/>
            </p:nvGrpSpPr>
            <p:grpSpPr>
              <a:xfrm>
                <a:off x="7050622" y="3404311"/>
                <a:ext cx="3314153" cy="210186"/>
                <a:chOff x="2536289" y="3380060"/>
                <a:chExt cx="3314153" cy="210186"/>
              </a:xfrm>
            </p:grpSpPr>
            <p:sp>
              <p:nvSpPr>
                <p:cNvPr id="120" name="Rectangle 39">
                  <a:extLst>
                    <a:ext uri="{FF2B5EF4-FFF2-40B4-BE49-F238E27FC236}">
                      <a16:creationId xmlns:a16="http://schemas.microsoft.com/office/drawing/2014/main" id="{16A8C883-128A-E7F9-F6AF-833DAB6DED80}"/>
                    </a:ext>
                  </a:extLst>
                </p:cNvPr>
                <p:cNvSpPr>
                  <a:spLocks noChangeArrowheads="1"/>
                </p:cNvSpPr>
                <p:nvPr/>
              </p:nvSpPr>
              <p:spPr bwMode="auto">
                <a:xfrm>
                  <a:off x="5310231" y="3380060"/>
                  <a:ext cx="54021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MSH2/MSH6</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IHC Co-Loss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1" name="Rectangle 39">
                  <a:extLst>
                    <a:ext uri="{FF2B5EF4-FFF2-40B4-BE49-F238E27FC236}">
                      <a16:creationId xmlns:a16="http://schemas.microsoft.com/office/drawing/2014/main" id="{FCDB0FB4-46B4-26D5-A2C2-279A6893FD50}"/>
                    </a:ext>
                  </a:extLst>
                </p:cNvPr>
                <p:cNvSpPr>
                  <a:spLocks noChangeArrowheads="1"/>
                </p:cNvSpPr>
                <p:nvPr/>
              </p:nvSpPr>
              <p:spPr bwMode="auto">
                <a:xfrm>
                  <a:off x="4757797" y="3380060"/>
                  <a:ext cx="41678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MSH6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2" name="Rectangle 39">
                  <a:extLst>
                    <a:ext uri="{FF2B5EF4-FFF2-40B4-BE49-F238E27FC236}">
                      <a16:creationId xmlns:a16="http://schemas.microsoft.com/office/drawing/2014/main" id="{89FBE521-0879-CD49-7AD2-A0896DE6D5F1}"/>
                    </a:ext>
                  </a:extLst>
                </p:cNvPr>
                <p:cNvSpPr>
                  <a:spLocks noChangeArrowheads="1"/>
                </p:cNvSpPr>
                <p:nvPr/>
              </p:nvSpPr>
              <p:spPr bwMode="auto">
                <a:xfrm>
                  <a:off x="4230901" y="3380060"/>
                  <a:ext cx="41678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MSH2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3" name="Rectangle 39">
                  <a:extLst>
                    <a:ext uri="{FF2B5EF4-FFF2-40B4-BE49-F238E27FC236}">
                      <a16:creationId xmlns:a16="http://schemas.microsoft.com/office/drawing/2014/main" id="{5032F92E-3E95-30B3-11E2-01D23C354752}"/>
                    </a:ext>
                  </a:extLst>
                </p:cNvPr>
                <p:cNvSpPr>
                  <a:spLocks noChangeArrowheads="1"/>
                </p:cNvSpPr>
                <p:nvPr/>
              </p:nvSpPr>
              <p:spPr bwMode="auto">
                <a:xfrm>
                  <a:off x="3612413" y="3380060"/>
                  <a:ext cx="525785"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MLH1/PMS2</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IHC Co-Loss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4" name="Rectangle 39">
                  <a:extLst>
                    <a:ext uri="{FF2B5EF4-FFF2-40B4-BE49-F238E27FC236}">
                      <a16:creationId xmlns:a16="http://schemas.microsoft.com/office/drawing/2014/main" id="{B3B363B8-294A-8F07-194F-DFCD573806AE}"/>
                    </a:ext>
                  </a:extLst>
                </p:cNvPr>
                <p:cNvSpPr>
                  <a:spLocks noChangeArrowheads="1"/>
                </p:cNvSpPr>
                <p:nvPr/>
              </p:nvSpPr>
              <p:spPr bwMode="auto">
                <a:xfrm>
                  <a:off x="3090714" y="3380060"/>
                  <a:ext cx="405559"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PMS2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25" name="Rectangle 39">
                  <a:extLst>
                    <a:ext uri="{FF2B5EF4-FFF2-40B4-BE49-F238E27FC236}">
                      <a16:creationId xmlns:a16="http://schemas.microsoft.com/office/drawing/2014/main" id="{73CA63BA-D531-0997-0AA4-5E168EA9915D}"/>
                    </a:ext>
                  </a:extLst>
                </p:cNvPr>
                <p:cNvSpPr>
                  <a:spLocks noChangeArrowheads="1"/>
                </p:cNvSpPr>
                <p:nvPr/>
              </p:nvSpPr>
              <p:spPr bwMode="auto">
                <a:xfrm>
                  <a:off x="2536289" y="3380060"/>
                  <a:ext cx="413575"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MLH1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80" name="Group 79">
                <a:extLst>
                  <a:ext uri="{FF2B5EF4-FFF2-40B4-BE49-F238E27FC236}">
                    <a16:creationId xmlns:a16="http://schemas.microsoft.com/office/drawing/2014/main" id="{12325E49-E804-C9FA-DEFD-0623D5DBCBF7}"/>
                  </a:ext>
                </a:extLst>
              </p:cNvPr>
              <p:cNvGrpSpPr/>
              <p:nvPr/>
            </p:nvGrpSpPr>
            <p:grpSpPr>
              <a:xfrm>
                <a:off x="7537811" y="3348476"/>
                <a:ext cx="2836489" cy="60325"/>
                <a:chOff x="3017128" y="3333750"/>
                <a:chExt cx="2836489" cy="60325"/>
              </a:xfrm>
            </p:grpSpPr>
            <p:cxnSp>
              <p:nvCxnSpPr>
                <p:cNvPr id="114" name="Straight Connector 113">
                  <a:extLst>
                    <a:ext uri="{FF2B5EF4-FFF2-40B4-BE49-F238E27FC236}">
                      <a16:creationId xmlns:a16="http://schemas.microsoft.com/office/drawing/2014/main" id="{1C55E0D4-58A0-48EE-DA2E-762289AF1212}"/>
                    </a:ext>
                  </a:extLst>
                </p:cNvPr>
                <p:cNvCxnSpPr/>
                <p:nvPr/>
              </p:nvCxnSpPr>
              <p:spPr bwMode="auto">
                <a:xfrm>
                  <a:off x="3017128"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15" name="Straight Connector 114">
                  <a:extLst>
                    <a:ext uri="{FF2B5EF4-FFF2-40B4-BE49-F238E27FC236}">
                      <a16:creationId xmlns:a16="http://schemas.microsoft.com/office/drawing/2014/main" id="{331AE46F-4B37-8D04-8731-8C7AFED25695}"/>
                    </a:ext>
                  </a:extLst>
                </p:cNvPr>
                <p:cNvCxnSpPr/>
                <p:nvPr/>
              </p:nvCxnSpPr>
              <p:spPr bwMode="auto">
                <a:xfrm>
                  <a:off x="3583156"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16" name="Straight Connector 115">
                  <a:extLst>
                    <a:ext uri="{FF2B5EF4-FFF2-40B4-BE49-F238E27FC236}">
                      <a16:creationId xmlns:a16="http://schemas.microsoft.com/office/drawing/2014/main" id="{0FFFBB3E-900E-DE21-5A8E-4D34D7E667EF}"/>
                    </a:ext>
                  </a:extLst>
                </p:cNvPr>
                <p:cNvCxnSpPr/>
                <p:nvPr/>
              </p:nvCxnSpPr>
              <p:spPr bwMode="auto">
                <a:xfrm>
                  <a:off x="4149184"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17" name="Straight Connector 116">
                  <a:extLst>
                    <a:ext uri="{FF2B5EF4-FFF2-40B4-BE49-F238E27FC236}">
                      <a16:creationId xmlns:a16="http://schemas.microsoft.com/office/drawing/2014/main" id="{62CC1CC6-5BBD-0E72-BF68-5CBD6803135D}"/>
                    </a:ext>
                  </a:extLst>
                </p:cNvPr>
                <p:cNvCxnSpPr/>
                <p:nvPr/>
              </p:nvCxnSpPr>
              <p:spPr bwMode="auto">
                <a:xfrm>
                  <a:off x="4715212"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18" name="Straight Connector 117">
                  <a:extLst>
                    <a:ext uri="{FF2B5EF4-FFF2-40B4-BE49-F238E27FC236}">
                      <a16:creationId xmlns:a16="http://schemas.microsoft.com/office/drawing/2014/main" id="{534C70B3-43C1-FC64-882C-4BFB133F5B78}"/>
                    </a:ext>
                  </a:extLst>
                </p:cNvPr>
                <p:cNvCxnSpPr/>
                <p:nvPr/>
              </p:nvCxnSpPr>
              <p:spPr bwMode="auto">
                <a:xfrm>
                  <a:off x="5853617"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19" name="Straight Connector 118">
                  <a:extLst>
                    <a:ext uri="{FF2B5EF4-FFF2-40B4-BE49-F238E27FC236}">
                      <a16:creationId xmlns:a16="http://schemas.microsoft.com/office/drawing/2014/main" id="{A906B111-656B-049B-9158-AD164AF8A032}"/>
                    </a:ext>
                  </a:extLst>
                </p:cNvPr>
                <p:cNvCxnSpPr/>
                <p:nvPr/>
              </p:nvCxnSpPr>
              <p:spPr bwMode="auto">
                <a:xfrm>
                  <a:off x="5281240" y="3333750"/>
                  <a:ext cx="0" cy="60325"/>
                </a:xfrm>
                <a:prstGeom prst="line">
                  <a:avLst/>
                </a:prstGeom>
                <a:noFill/>
                <a:ln w="15875" cap="flat" cmpd="sng" algn="ctr">
                  <a:solidFill>
                    <a:schemeClr val="bg1"/>
                  </a:solidFill>
                  <a:prstDash val="solid"/>
                  <a:round/>
                  <a:headEnd type="none" w="med" len="med"/>
                  <a:tailEnd type="none" w="med" len="med"/>
                </a:ln>
                <a:effectLst/>
              </p:spPr>
            </p:cxnSp>
          </p:grpSp>
          <p:grpSp>
            <p:nvGrpSpPr>
              <p:cNvPr id="81" name="Group 80">
                <a:extLst>
                  <a:ext uri="{FF2B5EF4-FFF2-40B4-BE49-F238E27FC236}">
                    <a16:creationId xmlns:a16="http://schemas.microsoft.com/office/drawing/2014/main" id="{6C6DF60C-4A99-27F5-510D-BB8F52C95A4E}"/>
                  </a:ext>
                </a:extLst>
              </p:cNvPr>
              <p:cNvGrpSpPr/>
              <p:nvPr/>
            </p:nvGrpSpPr>
            <p:grpSpPr>
              <a:xfrm>
                <a:off x="6906815" y="1499038"/>
                <a:ext cx="60326" cy="1854200"/>
                <a:chOff x="2406647" y="1503362"/>
                <a:chExt cx="60326" cy="1854200"/>
              </a:xfrm>
            </p:grpSpPr>
            <p:cxnSp>
              <p:nvCxnSpPr>
                <p:cNvPr id="97" name="Straight Connector 96">
                  <a:extLst>
                    <a:ext uri="{FF2B5EF4-FFF2-40B4-BE49-F238E27FC236}">
                      <a16:creationId xmlns:a16="http://schemas.microsoft.com/office/drawing/2014/main" id="{68E2222E-73DF-FD89-9F7E-D1BF3C86AA11}"/>
                    </a:ext>
                  </a:extLst>
                </p:cNvPr>
                <p:cNvCxnSpPr>
                  <a:cxnSpLocks/>
                </p:cNvCxnSpPr>
                <p:nvPr/>
              </p:nvCxnSpPr>
              <p:spPr bwMode="auto">
                <a:xfrm rot="5400000">
                  <a:off x="2448685" y="148507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98" name="Straight Connector 97">
                  <a:extLst>
                    <a:ext uri="{FF2B5EF4-FFF2-40B4-BE49-F238E27FC236}">
                      <a16:creationId xmlns:a16="http://schemas.microsoft.com/office/drawing/2014/main" id="{9A716A0D-F769-907A-30C9-B85B05BB361E}"/>
                    </a:ext>
                  </a:extLst>
                </p:cNvPr>
                <p:cNvCxnSpPr>
                  <a:cxnSpLocks/>
                </p:cNvCxnSpPr>
                <p:nvPr/>
              </p:nvCxnSpPr>
              <p:spPr bwMode="auto">
                <a:xfrm rot="5400000">
                  <a:off x="2448685" y="1569212"/>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99" name="Straight Connector 98">
                  <a:extLst>
                    <a:ext uri="{FF2B5EF4-FFF2-40B4-BE49-F238E27FC236}">
                      <a16:creationId xmlns:a16="http://schemas.microsoft.com/office/drawing/2014/main" id="{97603887-9104-0AD6-6401-4F608306DB4C}"/>
                    </a:ext>
                  </a:extLst>
                </p:cNvPr>
                <p:cNvCxnSpPr>
                  <a:cxnSpLocks/>
                </p:cNvCxnSpPr>
                <p:nvPr/>
              </p:nvCxnSpPr>
              <p:spPr bwMode="auto">
                <a:xfrm rot="5400000">
                  <a:off x="2448685" y="1689525"/>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00" name="Straight Connector 99">
                  <a:extLst>
                    <a:ext uri="{FF2B5EF4-FFF2-40B4-BE49-F238E27FC236}">
                      <a16:creationId xmlns:a16="http://schemas.microsoft.com/office/drawing/2014/main" id="{C40D68C6-7BE5-393F-AEDD-06777FB41335}"/>
                    </a:ext>
                  </a:extLst>
                </p:cNvPr>
                <p:cNvCxnSpPr>
                  <a:cxnSpLocks/>
                </p:cNvCxnSpPr>
                <p:nvPr/>
              </p:nvCxnSpPr>
              <p:spPr bwMode="auto">
                <a:xfrm rot="5400000">
                  <a:off x="2448685" y="1875600"/>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01" name="Straight Connector 100">
                  <a:extLst>
                    <a:ext uri="{FF2B5EF4-FFF2-40B4-BE49-F238E27FC236}">
                      <a16:creationId xmlns:a16="http://schemas.microsoft.com/office/drawing/2014/main" id="{BE90954C-6210-D1C2-6833-04B717FBA590}"/>
                    </a:ext>
                  </a:extLst>
                </p:cNvPr>
                <p:cNvCxnSpPr>
                  <a:cxnSpLocks/>
                </p:cNvCxnSpPr>
                <p:nvPr/>
              </p:nvCxnSpPr>
              <p:spPr bwMode="auto">
                <a:xfrm rot="5400000">
                  <a:off x="2436810" y="2155826"/>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02" name="Straight Connector 101">
                  <a:extLst>
                    <a:ext uri="{FF2B5EF4-FFF2-40B4-BE49-F238E27FC236}">
                      <a16:creationId xmlns:a16="http://schemas.microsoft.com/office/drawing/2014/main" id="{64E7DED3-9341-7C9F-FE31-9214CC9AA376}"/>
                    </a:ext>
                  </a:extLst>
                </p:cNvPr>
                <p:cNvCxnSpPr>
                  <a:cxnSpLocks/>
                </p:cNvCxnSpPr>
                <p:nvPr/>
              </p:nvCxnSpPr>
              <p:spPr bwMode="auto">
                <a:xfrm rot="5400000">
                  <a:off x="2436810" y="3175857"/>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03" name="Straight Connector 102">
                  <a:extLst>
                    <a:ext uri="{FF2B5EF4-FFF2-40B4-BE49-F238E27FC236}">
                      <a16:creationId xmlns:a16="http://schemas.microsoft.com/office/drawing/2014/main" id="{905E8665-D579-E21B-4C04-992DAA564870}"/>
                    </a:ext>
                  </a:extLst>
                </p:cNvPr>
                <p:cNvCxnSpPr>
                  <a:cxnSpLocks/>
                </p:cNvCxnSpPr>
                <p:nvPr/>
              </p:nvCxnSpPr>
              <p:spPr bwMode="auto">
                <a:xfrm rot="5400000">
                  <a:off x="2448685" y="221849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04" name="Straight Connector 103">
                  <a:extLst>
                    <a:ext uri="{FF2B5EF4-FFF2-40B4-BE49-F238E27FC236}">
                      <a16:creationId xmlns:a16="http://schemas.microsoft.com/office/drawing/2014/main" id="{57A687DD-F2F5-E7DE-E76F-A4AC3D00296F}"/>
                    </a:ext>
                  </a:extLst>
                </p:cNvPr>
                <p:cNvCxnSpPr>
                  <a:cxnSpLocks/>
                </p:cNvCxnSpPr>
                <p:nvPr/>
              </p:nvCxnSpPr>
              <p:spPr bwMode="auto">
                <a:xfrm rot="5400000">
                  <a:off x="2448685" y="227247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05" name="Straight Connector 104">
                  <a:extLst>
                    <a:ext uri="{FF2B5EF4-FFF2-40B4-BE49-F238E27FC236}">
                      <a16:creationId xmlns:a16="http://schemas.microsoft.com/office/drawing/2014/main" id="{E6EF58CA-290B-B0A7-B9FC-3E9CE147600F}"/>
                    </a:ext>
                  </a:extLst>
                </p:cNvPr>
                <p:cNvCxnSpPr>
                  <a:cxnSpLocks/>
                </p:cNvCxnSpPr>
                <p:nvPr/>
              </p:nvCxnSpPr>
              <p:spPr bwMode="auto">
                <a:xfrm rot="5400000">
                  <a:off x="2448685" y="233914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06" name="Straight Connector 105">
                  <a:extLst>
                    <a:ext uri="{FF2B5EF4-FFF2-40B4-BE49-F238E27FC236}">
                      <a16:creationId xmlns:a16="http://schemas.microsoft.com/office/drawing/2014/main" id="{31781F9A-FA2F-30DE-FFFF-690A3F50DECB}"/>
                    </a:ext>
                  </a:extLst>
                </p:cNvPr>
                <p:cNvCxnSpPr>
                  <a:cxnSpLocks/>
                </p:cNvCxnSpPr>
                <p:nvPr/>
              </p:nvCxnSpPr>
              <p:spPr bwMode="auto">
                <a:xfrm rot="5400000">
                  <a:off x="2448685" y="240264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07" name="Straight Connector 106">
                  <a:extLst>
                    <a:ext uri="{FF2B5EF4-FFF2-40B4-BE49-F238E27FC236}">
                      <a16:creationId xmlns:a16="http://schemas.microsoft.com/office/drawing/2014/main" id="{A0669D84-6A7C-5C84-F4D7-419216F1A6AC}"/>
                    </a:ext>
                  </a:extLst>
                </p:cNvPr>
                <p:cNvCxnSpPr>
                  <a:cxnSpLocks/>
                </p:cNvCxnSpPr>
                <p:nvPr/>
              </p:nvCxnSpPr>
              <p:spPr bwMode="auto">
                <a:xfrm rot="5400000">
                  <a:off x="2448685" y="247884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08" name="Straight Connector 107">
                  <a:extLst>
                    <a:ext uri="{FF2B5EF4-FFF2-40B4-BE49-F238E27FC236}">
                      <a16:creationId xmlns:a16="http://schemas.microsoft.com/office/drawing/2014/main" id="{3899FA6E-1251-1155-DCD8-88218B9DF2B0}"/>
                    </a:ext>
                  </a:extLst>
                </p:cNvPr>
                <p:cNvCxnSpPr>
                  <a:cxnSpLocks/>
                </p:cNvCxnSpPr>
                <p:nvPr/>
              </p:nvCxnSpPr>
              <p:spPr bwMode="auto">
                <a:xfrm rot="5400000">
                  <a:off x="2448685" y="258044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09" name="Straight Connector 108">
                  <a:extLst>
                    <a:ext uri="{FF2B5EF4-FFF2-40B4-BE49-F238E27FC236}">
                      <a16:creationId xmlns:a16="http://schemas.microsoft.com/office/drawing/2014/main" id="{9FC1BE7D-A61B-0D4E-0100-D41EAD54190E}"/>
                    </a:ext>
                  </a:extLst>
                </p:cNvPr>
                <p:cNvCxnSpPr>
                  <a:cxnSpLocks/>
                </p:cNvCxnSpPr>
                <p:nvPr/>
              </p:nvCxnSpPr>
              <p:spPr bwMode="auto">
                <a:xfrm rot="5400000">
                  <a:off x="2448685" y="270109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10" name="Straight Connector 109">
                  <a:extLst>
                    <a:ext uri="{FF2B5EF4-FFF2-40B4-BE49-F238E27FC236}">
                      <a16:creationId xmlns:a16="http://schemas.microsoft.com/office/drawing/2014/main" id="{48A6AB20-382D-241B-7EB4-9BA33BBF0F7C}"/>
                    </a:ext>
                  </a:extLst>
                </p:cNvPr>
                <p:cNvCxnSpPr>
                  <a:cxnSpLocks/>
                </p:cNvCxnSpPr>
                <p:nvPr/>
              </p:nvCxnSpPr>
              <p:spPr bwMode="auto">
                <a:xfrm rot="5400000">
                  <a:off x="2448685" y="2885249"/>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11" name="Straight Connector 110">
                  <a:extLst>
                    <a:ext uri="{FF2B5EF4-FFF2-40B4-BE49-F238E27FC236}">
                      <a16:creationId xmlns:a16="http://schemas.microsoft.com/office/drawing/2014/main" id="{8B791B87-AE5F-4AB3-827D-956511E12CF2}"/>
                    </a:ext>
                  </a:extLst>
                </p:cNvPr>
                <p:cNvCxnSpPr>
                  <a:cxnSpLocks/>
                </p:cNvCxnSpPr>
                <p:nvPr/>
              </p:nvCxnSpPr>
              <p:spPr bwMode="auto">
                <a:xfrm rot="5400000">
                  <a:off x="2448685" y="328212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12" name="Straight Connector 111">
                  <a:extLst>
                    <a:ext uri="{FF2B5EF4-FFF2-40B4-BE49-F238E27FC236}">
                      <a16:creationId xmlns:a16="http://schemas.microsoft.com/office/drawing/2014/main" id="{085CDFEE-9D5A-E4B2-55FE-63A703A35C74}"/>
                    </a:ext>
                  </a:extLst>
                </p:cNvPr>
                <p:cNvCxnSpPr>
                  <a:cxnSpLocks/>
                </p:cNvCxnSpPr>
                <p:nvPr/>
              </p:nvCxnSpPr>
              <p:spPr bwMode="auto">
                <a:xfrm rot="5400000">
                  <a:off x="2448685" y="323132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13" name="Straight Connector 112">
                  <a:extLst>
                    <a:ext uri="{FF2B5EF4-FFF2-40B4-BE49-F238E27FC236}">
                      <a16:creationId xmlns:a16="http://schemas.microsoft.com/office/drawing/2014/main" id="{193E052A-F1AE-5032-9AE8-E88455793424}"/>
                    </a:ext>
                  </a:extLst>
                </p:cNvPr>
                <p:cNvCxnSpPr>
                  <a:cxnSpLocks/>
                </p:cNvCxnSpPr>
                <p:nvPr/>
              </p:nvCxnSpPr>
              <p:spPr bwMode="auto">
                <a:xfrm rot="5400000">
                  <a:off x="2448685" y="3339274"/>
                  <a:ext cx="0" cy="36576"/>
                </a:xfrm>
                <a:prstGeom prst="line">
                  <a:avLst/>
                </a:prstGeom>
                <a:noFill/>
                <a:ln w="15875" cap="flat" cmpd="sng" algn="ctr">
                  <a:solidFill>
                    <a:schemeClr val="bg1"/>
                  </a:solidFill>
                  <a:prstDash val="solid"/>
                  <a:round/>
                  <a:headEnd type="none" w="med" len="med"/>
                  <a:tailEnd type="none" w="med" len="med"/>
                </a:ln>
                <a:effectLst/>
              </p:spPr>
            </p:cxnSp>
          </p:grpSp>
          <p:sp>
            <p:nvSpPr>
              <p:cNvPr id="82" name="Rectangle 39">
                <a:extLst>
                  <a:ext uri="{FF2B5EF4-FFF2-40B4-BE49-F238E27FC236}">
                    <a16:creationId xmlns:a16="http://schemas.microsoft.com/office/drawing/2014/main" id="{8A1C57CA-785A-BA7D-EABE-C9EC849E9C09}"/>
                  </a:ext>
                </a:extLst>
              </p:cNvPr>
              <p:cNvSpPr>
                <a:spLocks noChangeArrowheads="1"/>
              </p:cNvSpPr>
              <p:nvPr/>
            </p:nvSpPr>
            <p:spPr bwMode="auto">
              <a:xfrm>
                <a:off x="6459696" y="2379425"/>
                <a:ext cx="19396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TMB</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83" name="Group 82">
                <a:extLst>
                  <a:ext uri="{FF2B5EF4-FFF2-40B4-BE49-F238E27FC236}">
                    <a16:creationId xmlns:a16="http://schemas.microsoft.com/office/drawing/2014/main" id="{A57C9EFA-2DC4-4497-75D5-7F0656439CEE}"/>
                  </a:ext>
                </a:extLst>
              </p:cNvPr>
              <p:cNvGrpSpPr/>
              <p:nvPr/>
            </p:nvGrpSpPr>
            <p:grpSpPr>
              <a:xfrm>
                <a:off x="6683834" y="1446271"/>
                <a:ext cx="197170" cy="1965705"/>
                <a:chOff x="6683834" y="1446271"/>
                <a:chExt cx="197170" cy="1965705"/>
              </a:xfrm>
            </p:grpSpPr>
            <p:sp>
              <p:nvSpPr>
                <p:cNvPr id="84" name="Rectangle 39">
                  <a:extLst>
                    <a:ext uri="{FF2B5EF4-FFF2-40B4-BE49-F238E27FC236}">
                      <a16:creationId xmlns:a16="http://schemas.microsoft.com/office/drawing/2014/main" id="{BA9C6F7B-4A53-417F-116A-8589587CEA4D}"/>
                    </a:ext>
                  </a:extLst>
                </p:cNvPr>
                <p:cNvSpPr>
                  <a:spLocks noChangeArrowheads="1"/>
                </p:cNvSpPr>
                <p:nvPr/>
              </p:nvSpPr>
              <p:spPr bwMode="auto">
                <a:xfrm>
                  <a:off x="6727116" y="1446271"/>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5" name="Rectangle 39">
                  <a:extLst>
                    <a:ext uri="{FF2B5EF4-FFF2-40B4-BE49-F238E27FC236}">
                      <a16:creationId xmlns:a16="http://schemas.microsoft.com/office/drawing/2014/main" id="{957566C1-D668-D87E-A0BF-592D5526DE49}"/>
                    </a:ext>
                  </a:extLst>
                </p:cNvPr>
                <p:cNvSpPr>
                  <a:spLocks noChangeArrowheads="1"/>
                </p:cNvSpPr>
                <p:nvPr/>
              </p:nvSpPr>
              <p:spPr bwMode="auto">
                <a:xfrm>
                  <a:off x="6727116" y="1539402"/>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6" name="Rectangle 39">
                  <a:extLst>
                    <a:ext uri="{FF2B5EF4-FFF2-40B4-BE49-F238E27FC236}">
                      <a16:creationId xmlns:a16="http://schemas.microsoft.com/office/drawing/2014/main" id="{BBE3E3B0-CA02-7147-96BD-F6457DA4BBF8}"/>
                    </a:ext>
                  </a:extLst>
                </p:cNvPr>
                <p:cNvSpPr>
                  <a:spLocks noChangeArrowheads="1"/>
                </p:cNvSpPr>
                <p:nvPr/>
              </p:nvSpPr>
              <p:spPr bwMode="auto">
                <a:xfrm>
                  <a:off x="6727116" y="1662755"/>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7" name="Rectangle 39">
                  <a:extLst>
                    <a:ext uri="{FF2B5EF4-FFF2-40B4-BE49-F238E27FC236}">
                      <a16:creationId xmlns:a16="http://schemas.microsoft.com/office/drawing/2014/main" id="{8D70C057-5AB4-81A2-DC0D-3554E569B4DE}"/>
                    </a:ext>
                  </a:extLst>
                </p:cNvPr>
                <p:cNvSpPr>
                  <a:spLocks noChangeArrowheads="1"/>
                </p:cNvSpPr>
                <p:nvPr/>
              </p:nvSpPr>
              <p:spPr bwMode="auto">
                <a:xfrm>
                  <a:off x="6727116" y="1848471"/>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8" name="Rectangle 39">
                  <a:extLst>
                    <a:ext uri="{FF2B5EF4-FFF2-40B4-BE49-F238E27FC236}">
                      <a16:creationId xmlns:a16="http://schemas.microsoft.com/office/drawing/2014/main" id="{2D9764EA-B488-F871-BA44-CB03D8968A70}"/>
                    </a:ext>
                  </a:extLst>
                </p:cNvPr>
                <p:cNvSpPr>
                  <a:spLocks noChangeArrowheads="1"/>
                </p:cNvSpPr>
                <p:nvPr/>
              </p:nvSpPr>
              <p:spPr bwMode="auto">
                <a:xfrm>
                  <a:off x="6683834" y="2131046"/>
                  <a:ext cx="197170" cy="13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89" name="Rectangle 39">
                  <a:extLst>
                    <a:ext uri="{FF2B5EF4-FFF2-40B4-BE49-F238E27FC236}">
                      <a16:creationId xmlns:a16="http://schemas.microsoft.com/office/drawing/2014/main" id="{CB215DD1-617F-F0B0-081C-867BDB76B94B}"/>
                    </a:ext>
                  </a:extLst>
                </p:cNvPr>
                <p:cNvSpPr>
                  <a:spLocks noChangeArrowheads="1"/>
                </p:cNvSpPr>
                <p:nvPr/>
              </p:nvSpPr>
              <p:spPr bwMode="auto">
                <a:xfrm>
                  <a:off x="6778412" y="2249253"/>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0" name="Rectangle 39">
                  <a:extLst>
                    <a:ext uri="{FF2B5EF4-FFF2-40B4-BE49-F238E27FC236}">
                      <a16:creationId xmlns:a16="http://schemas.microsoft.com/office/drawing/2014/main" id="{0F29EC3B-9767-D813-CDCD-122C943D3EAF}"/>
                    </a:ext>
                  </a:extLst>
                </p:cNvPr>
                <p:cNvSpPr>
                  <a:spLocks noChangeArrowheads="1"/>
                </p:cNvSpPr>
                <p:nvPr/>
              </p:nvSpPr>
              <p:spPr bwMode="auto">
                <a:xfrm>
                  <a:off x="6778412" y="2373440"/>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1" name="Rectangle 39">
                  <a:extLst>
                    <a:ext uri="{FF2B5EF4-FFF2-40B4-BE49-F238E27FC236}">
                      <a16:creationId xmlns:a16="http://schemas.microsoft.com/office/drawing/2014/main" id="{03CF8D00-EB78-E170-4DF9-F517DC8B9AC9}"/>
                    </a:ext>
                  </a:extLst>
                </p:cNvPr>
                <p:cNvSpPr>
                  <a:spLocks noChangeArrowheads="1"/>
                </p:cNvSpPr>
                <p:nvPr/>
              </p:nvSpPr>
              <p:spPr bwMode="auto">
                <a:xfrm>
                  <a:off x="6778412" y="2452746"/>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2" name="Rectangle 39">
                  <a:extLst>
                    <a:ext uri="{FF2B5EF4-FFF2-40B4-BE49-F238E27FC236}">
                      <a16:creationId xmlns:a16="http://schemas.microsoft.com/office/drawing/2014/main" id="{2C995CBF-D5DD-2829-145E-3660FC1C72AE}"/>
                    </a:ext>
                  </a:extLst>
                </p:cNvPr>
                <p:cNvSpPr>
                  <a:spLocks noChangeArrowheads="1"/>
                </p:cNvSpPr>
                <p:nvPr/>
              </p:nvSpPr>
              <p:spPr bwMode="auto">
                <a:xfrm>
                  <a:off x="6778412" y="2548111"/>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3" name="Rectangle 39">
                  <a:extLst>
                    <a:ext uri="{FF2B5EF4-FFF2-40B4-BE49-F238E27FC236}">
                      <a16:creationId xmlns:a16="http://schemas.microsoft.com/office/drawing/2014/main" id="{21034DD6-19DD-F5C7-552C-205B1E800B9E}"/>
                    </a:ext>
                  </a:extLst>
                </p:cNvPr>
                <p:cNvSpPr>
                  <a:spLocks noChangeArrowheads="1"/>
                </p:cNvSpPr>
                <p:nvPr/>
              </p:nvSpPr>
              <p:spPr bwMode="auto">
                <a:xfrm>
                  <a:off x="6778412" y="2673189"/>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4" name="Rectangle 39">
                  <a:extLst>
                    <a:ext uri="{FF2B5EF4-FFF2-40B4-BE49-F238E27FC236}">
                      <a16:creationId xmlns:a16="http://schemas.microsoft.com/office/drawing/2014/main" id="{6E2A6753-B476-2395-3F93-D23D53506775}"/>
                    </a:ext>
                  </a:extLst>
                </p:cNvPr>
                <p:cNvSpPr>
                  <a:spLocks noChangeArrowheads="1"/>
                </p:cNvSpPr>
                <p:nvPr/>
              </p:nvSpPr>
              <p:spPr bwMode="auto">
                <a:xfrm>
                  <a:off x="6749558" y="3145255"/>
                  <a:ext cx="131446" cy="13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5" name="Rectangle 39">
                  <a:extLst>
                    <a:ext uri="{FF2B5EF4-FFF2-40B4-BE49-F238E27FC236}">
                      <a16:creationId xmlns:a16="http://schemas.microsoft.com/office/drawing/2014/main" id="{6D7602FE-5D54-1507-56F1-46CB384C8BAF}"/>
                    </a:ext>
                  </a:extLst>
                </p:cNvPr>
                <p:cNvSpPr>
                  <a:spLocks noChangeArrowheads="1"/>
                </p:cNvSpPr>
                <p:nvPr/>
              </p:nvSpPr>
              <p:spPr bwMode="auto">
                <a:xfrm>
                  <a:off x="6778412" y="2851592"/>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96" name="Rectangle 39">
                  <a:extLst>
                    <a:ext uri="{FF2B5EF4-FFF2-40B4-BE49-F238E27FC236}">
                      <a16:creationId xmlns:a16="http://schemas.microsoft.com/office/drawing/2014/main" id="{D6516DB8-CDF2-00E5-FD26-1E8059E8EB63}"/>
                    </a:ext>
                  </a:extLst>
                </p:cNvPr>
                <p:cNvSpPr>
                  <a:spLocks noChangeArrowheads="1"/>
                </p:cNvSpPr>
                <p:nvPr/>
              </p:nvSpPr>
              <p:spPr bwMode="auto">
                <a:xfrm>
                  <a:off x="6829708" y="3306434"/>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grpSp>
      <p:grpSp>
        <p:nvGrpSpPr>
          <p:cNvPr id="128" name="Group 127">
            <a:extLst>
              <a:ext uri="{FF2B5EF4-FFF2-40B4-BE49-F238E27FC236}">
                <a16:creationId xmlns:a16="http://schemas.microsoft.com/office/drawing/2014/main" id="{4334AF18-D669-EA28-7CA3-DE4069416481}"/>
              </a:ext>
            </a:extLst>
          </p:cNvPr>
          <p:cNvGrpSpPr>
            <a:grpSpLocks noChangeAspect="1"/>
          </p:cNvGrpSpPr>
          <p:nvPr/>
        </p:nvGrpSpPr>
        <p:grpSpPr>
          <a:xfrm>
            <a:off x="937695" y="2612650"/>
            <a:ext cx="3414233" cy="1610663"/>
            <a:chOff x="1938276" y="3930107"/>
            <a:chExt cx="3929719" cy="2165051"/>
          </a:xfrm>
        </p:grpSpPr>
        <p:pic>
          <p:nvPicPr>
            <p:cNvPr id="129" name="Picture 9">
              <a:extLst>
                <a:ext uri="{FF2B5EF4-FFF2-40B4-BE49-F238E27FC236}">
                  <a16:creationId xmlns:a16="http://schemas.microsoft.com/office/drawing/2014/main" id="{DAC0A55D-5579-2B0E-8BD6-EE7A6609C5A1}"/>
                </a:ext>
              </a:extLst>
            </p:cNvPr>
            <p:cNvPicPr>
              <a:picLocks noChangeAspect="1" noChangeArrowheads="1"/>
            </p:cNvPicPr>
            <p:nvPr/>
          </p:nvPicPr>
          <p:blipFill rotWithShape="1">
            <a:blip r:embed="rId5">
              <a:alphaModFix/>
              <a:extLst>
                <a:ext uri="{28A0092B-C50C-407E-A947-70E740481C1C}">
                  <a14:useLocalDpi xmlns:a14="http://schemas.microsoft.com/office/drawing/2010/main" val="0"/>
                </a:ext>
              </a:extLst>
            </a:blip>
            <a:srcRect l="14280" t="5731" r="1836" b="20285"/>
            <a:stretch/>
          </p:blipFill>
          <p:spPr bwMode="auto">
            <a:xfrm>
              <a:off x="2474240" y="4024544"/>
              <a:ext cx="3369116" cy="177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0" name="Group 129">
              <a:extLst>
                <a:ext uri="{FF2B5EF4-FFF2-40B4-BE49-F238E27FC236}">
                  <a16:creationId xmlns:a16="http://schemas.microsoft.com/office/drawing/2014/main" id="{F697B742-52B6-BBBC-6A69-E6B4BB9F1862}"/>
                </a:ext>
              </a:extLst>
            </p:cNvPr>
            <p:cNvGrpSpPr/>
            <p:nvPr/>
          </p:nvGrpSpPr>
          <p:grpSpPr>
            <a:xfrm>
              <a:off x="1938276" y="3930107"/>
              <a:ext cx="3929719" cy="2165051"/>
              <a:chOff x="1938276" y="3930107"/>
              <a:chExt cx="3929719" cy="2165051"/>
            </a:xfrm>
          </p:grpSpPr>
          <p:grpSp>
            <p:nvGrpSpPr>
              <p:cNvPr id="131" name="Group 130">
                <a:extLst>
                  <a:ext uri="{FF2B5EF4-FFF2-40B4-BE49-F238E27FC236}">
                    <a16:creationId xmlns:a16="http://schemas.microsoft.com/office/drawing/2014/main" id="{C68E7826-7939-CF29-D409-EACDAD46AE13}"/>
                  </a:ext>
                </a:extLst>
              </p:cNvPr>
              <p:cNvGrpSpPr/>
              <p:nvPr/>
            </p:nvGrpSpPr>
            <p:grpSpPr>
              <a:xfrm>
                <a:off x="2444013" y="3962237"/>
                <a:ext cx="3423982" cy="1876425"/>
                <a:chOff x="2444750" y="1485900"/>
                <a:chExt cx="3423982" cy="1876425"/>
              </a:xfrm>
            </p:grpSpPr>
            <p:cxnSp>
              <p:nvCxnSpPr>
                <p:cNvPr id="181" name="Straight Connector 180">
                  <a:extLst>
                    <a:ext uri="{FF2B5EF4-FFF2-40B4-BE49-F238E27FC236}">
                      <a16:creationId xmlns:a16="http://schemas.microsoft.com/office/drawing/2014/main" id="{F1F8907C-7B43-5FF2-79A5-5DB18C22BAA1}"/>
                    </a:ext>
                  </a:extLst>
                </p:cNvPr>
                <p:cNvCxnSpPr/>
                <p:nvPr/>
              </p:nvCxnSpPr>
              <p:spPr bwMode="auto">
                <a:xfrm>
                  <a:off x="2451100" y="1485900"/>
                  <a:ext cx="0" cy="1876425"/>
                </a:xfrm>
                <a:prstGeom prst="line">
                  <a:avLst/>
                </a:prstGeom>
                <a:noFill/>
                <a:ln w="15875" cap="flat" cmpd="sng" algn="ctr">
                  <a:solidFill>
                    <a:schemeClr val="bg1"/>
                  </a:solidFill>
                  <a:prstDash val="solid"/>
                  <a:miter lim="800000"/>
                  <a:headEnd type="none" w="med" len="med"/>
                  <a:tailEnd type="none" w="med" len="med"/>
                </a:ln>
                <a:effectLst/>
              </p:spPr>
            </p:cxnSp>
            <p:cxnSp>
              <p:nvCxnSpPr>
                <p:cNvPr id="182" name="Straight Connector 181">
                  <a:extLst>
                    <a:ext uri="{FF2B5EF4-FFF2-40B4-BE49-F238E27FC236}">
                      <a16:creationId xmlns:a16="http://schemas.microsoft.com/office/drawing/2014/main" id="{3B8F590F-1FDB-7C8D-C9D8-055A4C8938E8}"/>
                    </a:ext>
                  </a:extLst>
                </p:cNvPr>
                <p:cNvCxnSpPr/>
                <p:nvPr/>
              </p:nvCxnSpPr>
              <p:spPr bwMode="auto">
                <a:xfrm flipH="1">
                  <a:off x="2444750" y="3355975"/>
                  <a:ext cx="3423982" cy="0"/>
                </a:xfrm>
                <a:prstGeom prst="line">
                  <a:avLst/>
                </a:prstGeom>
                <a:noFill/>
                <a:ln w="15875" cap="flat" cmpd="sng" algn="ctr">
                  <a:solidFill>
                    <a:schemeClr val="bg1"/>
                  </a:solidFill>
                  <a:prstDash val="solid"/>
                  <a:miter lim="800000"/>
                  <a:headEnd type="none" w="med" len="med"/>
                  <a:tailEnd type="none" w="med" len="med"/>
                </a:ln>
                <a:effectLst/>
              </p:spPr>
            </p:cxnSp>
          </p:grpSp>
          <p:grpSp>
            <p:nvGrpSpPr>
              <p:cNvPr id="132" name="Group 131">
                <a:extLst>
                  <a:ext uri="{FF2B5EF4-FFF2-40B4-BE49-F238E27FC236}">
                    <a16:creationId xmlns:a16="http://schemas.microsoft.com/office/drawing/2014/main" id="{120616FE-BB6C-13DD-E4B7-5CC77FC93E31}"/>
                  </a:ext>
                </a:extLst>
              </p:cNvPr>
              <p:cNvGrpSpPr/>
              <p:nvPr/>
            </p:nvGrpSpPr>
            <p:grpSpPr>
              <a:xfrm>
                <a:off x="2529202" y="5884972"/>
                <a:ext cx="3314153" cy="210186"/>
                <a:chOff x="2536289" y="3380060"/>
                <a:chExt cx="3314153" cy="210186"/>
              </a:xfrm>
            </p:grpSpPr>
            <p:sp>
              <p:nvSpPr>
                <p:cNvPr id="175" name="Rectangle 39">
                  <a:extLst>
                    <a:ext uri="{FF2B5EF4-FFF2-40B4-BE49-F238E27FC236}">
                      <a16:creationId xmlns:a16="http://schemas.microsoft.com/office/drawing/2014/main" id="{BB31AB7B-A8CD-B448-DCA2-C134B5B720CB}"/>
                    </a:ext>
                  </a:extLst>
                </p:cNvPr>
                <p:cNvSpPr>
                  <a:spLocks noChangeArrowheads="1"/>
                </p:cNvSpPr>
                <p:nvPr/>
              </p:nvSpPr>
              <p:spPr bwMode="auto">
                <a:xfrm>
                  <a:off x="5310231" y="3380060"/>
                  <a:ext cx="54021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MSH2/MSH6</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IHC Co-Loss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6" name="Rectangle 39">
                  <a:extLst>
                    <a:ext uri="{FF2B5EF4-FFF2-40B4-BE49-F238E27FC236}">
                      <a16:creationId xmlns:a16="http://schemas.microsoft.com/office/drawing/2014/main" id="{AACC4EC0-9A4F-BDF8-D927-F16F58313A6D}"/>
                    </a:ext>
                  </a:extLst>
                </p:cNvPr>
                <p:cNvSpPr>
                  <a:spLocks noChangeArrowheads="1"/>
                </p:cNvSpPr>
                <p:nvPr/>
              </p:nvSpPr>
              <p:spPr bwMode="auto">
                <a:xfrm>
                  <a:off x="4757797" y="3380060"/>
                  <a:ext cx="41678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MSH6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7" name="Rectangle 39">
                  <a:extLst>
                    <a:ext uri="{FF2B5EF4-FFF2-40B4-BE49-F238E27FC236}">
                      <a16:creationId xmlns:a16="http://schemas.microsoft.com/office/drawing/2014/main" id="{DE098680-28EE-D8B5-E437-7C72755CB0B0}"/>
                    </a:ext>
                  </a:extLst>
                </p:cNvPr>
                <p:cNvSpPr>
                  <a:spLocks noChangeArrowheads="1"/>
                </p:cNvSpPr>
                <p:nvPr/>
              </p:nvSpPr>
              <p:spPr bwMode="auto">
                <a:xfrm>
                  <a:off x="4230901" y="3380060"/>
                  <a:ext cx="41678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MSH2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8" name="Rectangle 39">
                  <a:extLst>
                    <a:ext uri="{FF2B5EF4-FFF2-40B4-BE49-F238E27FC236}">
                      <a16:creationId xmlns:a16="http://schemas.microsoft.com/office/drawing/2014/main" id="{8979103D-45FC-A73D-57AE-97085F79F0CD}"/>
                    </a:ext>
                  </a:extLst>
                </p:cNvPr>
                <p:cNvSpPr>
                  <a:spLocks noChangeArrowheads="1"/>
                </p:cNvSpPr>
                <p:nvPr/>
              </p:nvSpPr>
              <p:spPr bwMode="auto">
                <a:xfrm>
                  <a:off x="3612413" y="3380060"/>
                  <a:ext cx="525785"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MLH1/PMS2</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IHC Co-Loss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79" name="Rectangle 39">
                  <a:extLst>
                    <a:ext uri="{FF2B5EF4-FFF2-40B4-BE49-F238E27FC236}">
                      <a16:creationId xmlns:a16="http://schemas.microsoft.com/office/drawing/2014/main" id="{0BAF1539-8D39-2310-36FC-A3EE50E1DA67}"/>
                    </a:ext>
                  </a:extLst>
                </p:cNvPr>
                <p:cNvSpPr>
                  <a:spLocks noChangeArrowheads="1"/>
                </p:cNvSpPr>
                <p:nvPr/>
              </p:nvSpPr>
              <p:spPr bwMode="auto">
                <a:xfrm>
                  <a:off x="3090714" y="3380060"/>
                  <a:ext cx="405559"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PMS2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80" name="Rectangle 39">
                  <a:extLst>
                    <a:ext uri="{FF2B5EF4-FFF2-40B4-BE49-F238E27FC236}">
                      <a16:creationId xmlns:a16="http://schemas.microsoft.com/office/drawing/2014/main" id="{DB1634C7-5C4E-51F5-8E77-A07B3F50B4A3}"/>
                    </a:ext>
                  </a:extLst>
                </p:cNvPr>
                <p:cNvSpPr>
                  <a:spLocks noChangeArrowheads="1"/>
                </p:cNvSpPr>
                <p:nvPr/>
              </p:nvSpPr>
              <p:spPr bwMode="auto">
                <a:xfrm>
                  <a:off x="2536289" y="3380060"/>
                  <a:ext cx="413575"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MLH1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133" name="Group 132">
                <a:extLst>
                  <a:ext uri="{FF2B5EF4-FFF2-40B4-BE49-F238E27FC236}">
                    <a16:creationId xmlns:a16="http://schemas.microsoft.com/office/drawing/2014/main" id="{DCF0215B-6EEC-165A-751D-889A27C9C1D6}"/>
                  </a:ext>
                </a:extLst>
              </p:cNvPr>
              <p:cNvGrpSpPr/>
              <p:nvPr/>
            </p:nvGrpSpPr>
            <p:grpSpPr>
              <a:xfrm>
                <a:off x="3016391" y="5829137"/>
                <a:ext cx="2836489" cy="60325"/>
                <a:chOff x="3017128" y="3333750"/>
                <a:chExt cx="2836489" cy="60325"/>
              </a:xfrm>
            </p:grpSpPr>
            <p:cxnSp>
              <p:nvCxnSpPr>
                <p:cNvPr id="169" name="Straight Connector 168">
                  <a:extLst>
                    <a:ext uri="{FF2B5EF4-FFF2-40B4-BE49-F238E27FC236}">
                      <a16:creationId xmlns:a16="http://schemas.microsoft.com/office/drawing/2014/main" id="{FEE71C54-B612-3D20-C830-9AD01478A61B}"/>
                    </a:ext>
                  </a:extLst>
                </p:cNvPr>
                <p:cNvCxnSpPr/>
                <p:nvPr/>
              </p:nvCxnSpPr>
              <p:spPr bwMode="auto">
                <a:xfrm>
                  <a:off x="3017128"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70" name="Straight Connector 169">
                  <a:extLst>
                    <a:ext uri="{FF2B5EF4-FFF2-40B4-BE49-F238E27FC236}">
                      <a16:creationId xmlns:a16="http://schemas.microsoft.com/office/drawing/2014/main" id="{980B2102-635C-D10C-FCCE-1F312136BC10}"/>
                    </a:ext>
                  </a:extLst>
                </p:cNvPr>
                <p:cNvCxnSpPr/>
                <p:nvPr/>
              </p:nvCxnSpPr>
              <p:spPr bwMode="auto">
                <a:xfrm>
                  <a:off x="3583156"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71" name="Straight Connector 170">
                  <a:extLst>
                    <a:ext uri="{FF2B5EF4-FFF2-40B4-BE49-F238E27FC236}">
                      <a16:creationId xmlns:a16="http://schemas.microsoft.com/office/drawing/2014/main" id="{14F9C020-8B7C-DF61-417D-C0E98D1F5C60}"/>
                    </a:ext>
                  </a:extLst>
                </p:cNvPr>
                <p:cNvCxnSpPr/>
                <p:nvPr/>
              </p:nvCxnSpPr>
              <p:spPr bwMode="auto">
                <a:xfrm>
                  <a:off x="4149184"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72" name="Straight Connector 171">
                  <a:extLst>
                    <a:ext uri="{FF2B5EF4-FFF2-40B4-BE49-F238E27FC236}">
                      <a16:creationId xmlns:a16="http://schemas.microsoft.com/office/drawing/2014/main" id="{2BC2966A-4EE2-F194-9AD7-3F49FCAD1BFB}"/>
                    </a:ext>
                  </a:extLst>
                </p:cNvPr>
                <p:cNvCxnSpPr/>
                <p:nvPr/>
              </p:nvCxnSpPr>
              <p:spPr bwMode="auto">
                <a:xfrm>
                  <a:off x="4715212"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73" name="Straight Connector 172">
                  <a:extLst>
                    <a:ext uri="{FF2B5EF4-FFF2-40B4-BE49-F238E27FC236}">
                      <a16:creationId xmlns:a16="http://schemas.microsoft.com/office/drawing/2014/main" id="{63E88CB8-72D6-C4B4-257B-CB3C5835F80D}"/>
                    </a:ext>
                  </a:extLst>
                </p:cNvPr>
                <p:cNvCxnSpPr/>
                <p:nvPr/>
              </p:nvCxnSpPr>
              <p:spPr bwMode="auto">
                <a:xfrm>
                  <a:off x="5853617"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74" name="Straight Connector 173">
                  <a:extLst>
                    <a:ext uri="{FF2B5EF4-FFF2-40B4-BE49-F238E27FC236}">
                      <a16:creationId xmlns:a16="http://schemas.microsoft.com/office/drawing/2014/main" id="{62263ABA-EB0B-7143-D53E-83CA15BB7460}"/>
                    </a:ext>
                  </a:extLst>
                </p:cNvPr>
                <p:cNvCxnSpPr/>
                <p:nvPr/>
              </p:nvCxnSpPr>
              <p:spPr bwMode="auto">
                <a:xfrm>
                  <a:off x="5281240" y="3333750"/>
                  <a:ext cx="0" cy="60325"/>
                </a:xfrm>
                <a:prstGeom prst="line">
                  <a:avLst/>
                </a:prstGeom>
                <a:noFill/>
                <a:ln w="15875" cap="flat" cmpd="sng" algn="ctr">
                  <a:solidFill>
                    <a:schemeClr val="bg1"/>
                  </a:solidFill>
                  <a:prstDash val="solid"/>
                  <a:round/>
                  <a:headEnd type="none" w="med" len="med"/>
                  <a:tailEnd type="none" w="med" len="med"/>
                </a:ln>
                <a:effectLst/>
              </p:spPr>
            </p:cxnSp>
          </p:grpSp>
          <p:grpSp>
            <p:nvGrpSpPr>
              <p:cNvPr id="134" name="Group 133">
                <a:extLst>
                  <a:ext uri="{FF2B5EF4-FFF2-40B4-BE49-F238E27FC236}">
                    <a16:creationId xmlns:a16="http://schemas.microsoft.com/office/drawing/2014/main" id="{C691E613-6AE9-C3C3-159C-4450158E920E}"/>
                  </a:ext>
                </a:extLst>
              </p:cNvPr>
              <p:cNvGrpSpPr/>
              <p:nvPr/>
            </p:nvGrpSpPr>
            <p:grpSpPr>
              <a:xfrm>
                <a:off x="2385395" y="3982874"/>
                <a:ext cx="60326" cy="1851025"/>
                <a:chOff x="2469410" y="3982874"/>
                <a:chExt cx="60326" cy="1851025"/>
              </a:xfrm>
            </p:grpSpPr>
            <p:cxnSp>
              <p:nvCxnSpPr>
                <p:cNvPr id="150" name="Straight Connector 149">
                  <a:extLst>
                    <a:ext uri="{FF2B5EF4-FFF2-40B4-BE49-F238E27FC236}">
                      <a16:creationId xmlns:a16="http://schemas.microsoft.com/office/drawing/2014/main" id="{642E958F-0881-9C66-BD2F-4A0717B68FA8}"/>
                    </a:ext>
                  </a:extLst>
                </p:cNvPr>
                <p:cNvCxnSpPr>
                  <a:cxnSpLocks/>
                </p:cNvCxnSpPr>
                <p:nvPr/>
              </p:nvCxnSpPr>
              <p:spPr bwMode="auto">
                <a:xfrm rot="5400000">
                  <a:off x="2511448" y="396458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51" name="Straight Connector 150">
                  <a:extLst>
                    <a:ext uri="{FF2B5EF4-FFF2-40B4-BE49-F238E27FC236}">
                      <a16:creationId xmlns:a16="http://schemas.microsoft.com/office/drawing/2014/main" id="{B047E7D7-E6C2-600B-5B9A-DED62413A80A}"/>
                    </a:ext>
                  </a:extLst>
                </p:cNvPr>
                <p:cNvCxnSpPr>
                  <a:cxnSpLocks/>
                </p:cNvCxnSpPr>
                <p:nvPr/>
              </p:nvCxnSpPr>
              <p:spPr bwMode="auto">
                <a:xfrm rot="5400000">
                  <a:off x="2511448" y="4121412"/>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52" name="Straight Connector 151">
                  <a:extLst>
                    <a:ext uri="{FF2B5EF4-FFF2-40B4-BE49-F238E27FC236}">
                      <a16:creationId xmlns:a16="http://schemas.microsoft.com/office/drawing/2014/main" id="{B5064B20-9657-B9C4-336C-311C8C99A368}"/>
                    </a:ext>
                  </a:extLst>
                </p:cNvPr>
                <p:cNvCxnSpPr>
                  <a:cxnSpLocks/>
                </p:cNvCxnSpPr>
                <p:nvPr/>
              </p:nvCxnSpPr>
              <p:spPr bwMode="auto">
                <a:xfrm rot="5400000">
                  <a:off x="2499573" y="4394038"/>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53" name="Straight Connector 152">
                  <a:extLst>
                    <a:ext uri="{FF2B5EF4-FFF2-40B4-BE49-F238E27FC236}">
                      <a16:creationId xmlns:a16="http://schemas.microsoft.com/office/drawing/2014/main" id="{3110CEE9-954D-D2DF-0566-9FDB819245FC}"/>
                    </a:ext>
                  </a:extLst>
                </p:cNvPr>
                <p:cNvCxnSpPr>
                  <a:cxnSpLocks/>
                </p:cNvCxnSpPr>
                <p:nvPr/>
              </p:nvCxnSpPr>
              <p:spPr bwMode="auto">
                <a:xfrm rot="5400000">
                  <a:off x="2499573" y="5321994"/>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54" name="Straight Connector 153">
                  <a:extLst>
                    <a:ext uri="{FF2B5EF4-FFF2-40B4-BE49-F238E27FC236}">
                      <a16:creationId xmlns:a16="http://schemas.microsoft.com/office/drawing/2014/main" id="{793498B3-0450-F759-439A-0871FB598F71}"/>
                    </a:ext>
                  </a:extLst>
                </p:cNvPr>
                <p:cNvCxnSpPr>
                  <a:cxnSpLocks/>
                </p:cNvCxnSpPr>
                <p:nvPr/>
              </p:nvCxnSpPr>
              <p:spPr bwMode="auto">
                <a:xfrm rot="5400000">
                  <a:off x="2511448" y="444718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55" name="Straight Connector 154">
                  <a:extLst>
                    <a:ext uri="{FF2B5EF4-FFF2-40B4-BE49-F238E27FC236}">
                      <a16:creationId xmlns:a16="http://schemas.microsoft.com/office/drawing/2014/main" id="{38EEC567-5D52-C560-718A-CA42B8B8C226}"/>
                    </a:ext>
                  </a:extLst>
                </p:cNvPr>
                <p:cNvCxnSpPr>
                  <a:cxnSpLocks/>
                </p:cNvCxnSpPr>
                <p:nvPr/>
              </p:nvCxnSpPr>
              <p:spPr bwMode="auto">
                <a:xfrm rot="5400000">
                  <a:off x="2511448" y="449163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56" name="Straight Connector 155">
                  <a:extLst>
                    <a:ext uri="{FF2B5EF4-FFF2-40B4-BE49-F238E27FC236}">
                      <a16:creationId xmlns:a16="http://schemas.microsoft.com/office/drawing/2014/main" id="{6F3DCB56-7C37-79EA-B089-6746BC1C7E83}"/>
                    </a:ext>
                  </a:extLst>
                </p:cNvPr>
                <p:cNvCxnSpPr>
                  <a:cxnSpLocks/>
                </p:cNvCxnSpPr>
                <p:nvPr/>
              </p:nvCxnSpPr>
              <p:spPr bwMode="auto">
                <a:xfrm rot="5400000">
                  <a:off x="2511448" y="454243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57" name="Straight Connector 156">
                  <a:extLst>
                    <a:ext uri="{FF2B5EF4-FFF2-40B4-BE49-F238E27FC236}">
                      <a16:creationId xmlns:a16="http://schemas.microsoft.com/office/drawing/2014/main" id="{9979CA11-429C-A0D6-C142-C3950980BA94}"/>
                    </a:ext>
                  </a:extLst>
                </p:cNvPr>
                <p:cNvCxnSpPr>
                  <a:cxnSpLocks/>
                </p:cNvCxnSpPr>
                <p:nvPr/>
              </p:nvCxnSpPr>
              <p:spPr bwMode="auto">
                <a:xfrm rot="5400000">
                  <a:off x="2511448" y="461546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58" name="Straight Connector 157">
                  <a:extLst>
                    <a:ext uri="{FF2B5EF4-FFF2-40B4-BE49-F238E27FC236}">
                      <a16:creationId xmlns:a16="http://schemas.microsoft.com/office/drawing/2014/main" id="{A5BA2AB6-C0D3-2B28-8F7D-32E832C3557A}"/>
                    </a:ext>
                  </a:extLst>
                </p:cNvPr>
                <p:cNvCxnSpPr>
                  <a:cxnSpLocks/>
                </p:cNvCxnSpPr>
                <p:nvPr/>
              </p:nvCxnSpPr>
              <p:spPr bwMode="auto">
                <a:xfrm rot="5400000">
                  <a:off x="2511448" y="468531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59" name="Straight Connector 158">
                  <a:extLst>
                    <a:ext uri="{FF2B5EF4-FFF2-40B4-BE49-F238E27FC236}">
                      <a16:creationId xmlns:a16="http://schemas.microsoft.com/office/drawing/2014/main" id="{65DE28F4-DBFA-880F-8B4C-D3B0B02A8A42}"/>
                    </a:ext>
                  </a:extLst>
                </p:cNvPr>
                <p:cNvCxnSpPr>
                  <a:cxnSpLocks/>
                </p:cNvCxnSpPr>
                <p:nvPr/>
              </p:nvCxnSpPr>
              <p:spPr bwMode="auto">
                <a:xfrm rot="5400000">
                  <a:off x="2511448" y="477421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60" name="Straight Connector 159">
                  <a:extLst>
                    <a:ext uri="{FF2B5EF4-FFF2-40B4-BE49-F238E27FC236}">
                      <a16:creationId xmlns:a16="http://schemas.microsoft.com/office/drawing/2014/main" id="{EAFDC5AE-A3CB-6584-796F-75FC3A7FAAE1}"/>
                    </a:ext>
                  </a:extLst>
                </p:cNvPr>
                <p:cNvCxnSpPr>
                  <a:cxnSpLocks/>
                </p:cNvCxnSpPr>
                <p:nvPr/>
              </p:nvCxnSpPr>
              <p:spPr bwMode="auto">
                <a:xfrm rot="5400000">
                  <a:off x="2511448" y="489168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61" name="Straight Connector 160">
                  <a:extLst>
                    <a:ext uri="{FF2B5EF4-FFF2-40B4-BE49-F238E27FC236}">
                      <a16:creationId xmlns:a16="http://schemas.microsoft.com/office/drawing/2014/main" id="{329C926E-F4E5-226B-9C23-255051F6E46D}"/>
                    </a:ext>
                  </a:extLst>
                </p:cNvPr>
                <p:cNvCxnSpPr>
                  <a:cxnSpLocks/>
                </p:cNvCxnSpPr>
                <p:nvPr/>
              </p:nvCxnSpPr>
              <p:spPr bwMode="auto">
                <a:xfrm rot="5400000">
                  <a:off x="2511448" y="505043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62" name="Straight Connector 161">
                  <a:extLst>
                    <a:ext uri="{FF2B5EF4-FFF2-40B4-BE49-F238E27FC236}">
                      <a16:creationId xmlns:a16="http://schemas.microsoft.com/office/drawing/2014/main" id="{1B2FCBA2-430D-2813-09FB-4B078BAFCA5F}"/>
                    </a:ext>
                  </a:extLst>
                </p:cNvPr>
                <p:cNvCxnSpPr>
                  <a:cxnSpLocks/>
                </p:cNvCxnSpPr>
                <p:nvPr/>
              </p:nvCxnSpPr>
              <p:spPr bwMode="auto">
                <a:xfrm rot="5400000">
                  <a:off x="2511448" y="537111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63" name="Straight Connector 162">
                  <a:extLst>
                    <a:ext uri="{FF2B5EF4-FFF2-40B4-BE49-F238E27FC236}">
                      <a16:creationId xmlns:a16="http://schemas.microsoft.com/office/drawing/2014/main" id="{CB1A4A96-E9D7-2C67-609A-5C0FA2863A32}"/>
                    </a:ext>
                  </a:extLst>
                </p:cNvPr>
                <p:cNvCxnSpPr>
                  <a:cxnSpLocks/>
                </p:cNvCxnSpPr>
                <p:nvPr/>
              </p:nvCxnSpPr>
              <p:spPr bwMode="auto">
                <a:xfrm rot="5400000">
                  <a:off x="2511448" y="541556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64" name="Straight Connector 163">
                  <a:extLst>
                    <a:ext uri="{FF2B5EF4-FFF2-40B4-BE49-F238E27FC236}">
                      <a16:creationId xmlns:a16="http://schemas.microsoft.com/office/drawing/2014/main" id="{44753662-8CB5-AE39-4D66-2AE97BE1DAA6}"/>
                    </a:ext>
                  </a:extLst>
                </p:cNvPr>
                <p:cNvCxnSpPr>
                  <a:cxnSpLocks/>
                </p:cNvCxnSpPr>
                <p:nvPr/>
              </p:nvCxnSpPr>
              <p:spPr bwMode="auto">
                <a:xfrm rot="5400000">
                  <a:off x="2511448" y="546953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65" name="Straight Connector 164">
                  <a:extLst>
                    <a:ext uri="{FF2B5EF4-FFF2-40B4-BE49-F238E27FC236}">
                      <a16:creationId xmlns:a16="http://schemas.microsoft.com/office/drawing/2014/main" id="{57F45B97-0502-FBC3-C9DF-BA4F9CB751C8}"/>
                    </a:ext>
                  </a:extLst>
                </p:cNvPr>
                <p:cNvCxnSpPr>
                  <a:cxnSpLocks/>
                </p:cNvCxnSpPr>
                <p:nvPr/>
              </p:nvCxnSpPr>
              <p:spPr bwMode="auto">
                <a:xfrm rot="5400000">
                  <a:off x="2511448" y="553621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66" name="Straight Connector 165">
                  <a:extLst>
                    <a:ext uri="{FF2B5EF4-FFF2-40B4-BE49-F238E27FC236}">
                      <a16:creationId xmlns:a16="http://schemas.microsoft.com/office/drawing/2014/main" id="{BA6A620D-837D-6578-FF78-FA81CABB93DA}"/>
                    </a:ext>
                  </a:extLst>
                </p:cNvPr>
                <p:cNvCxnSpPr>
                  <a:cxnSpLocks/>
                </p:cNvCxnSpPr>
                <p:nvPr/>
              </p:nvCxnSpPr>
              <p:spPr bwMode="auto">
                <a:xfrm rot="5400000">
                  <a:off x="2511448" y="569813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67" name="Straight Connector 166">
                  <a:extLst>
                    <a:ext uri="{FF2B5EF4-FFF2-40B4-BE49-F238E27FC236}">
                      <a16:creationId xmlns:a16="http://schemas.microsoft.com/office/drawing/2014/main" id="{7381BFCB-3D9D-BAB0-35C1-17E893ECC762}"/>
                    </a:ext>
                  </a:extLst>
                </p:cNvPr>
                <p:cNvCxnSpPr>
                  <a:cxnSpLocks/>
                </p:cNvCxnSpPr>
                <p:nvPr/>
              </p:nvCxnSpPr>
              <p:spPr bwMode="auto">
                <a:xfrm rot="5400000">
                  <a:off x="2511448" y="560606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68" name="Straight Connector 167">
                  <a:extLst>
                    <a:ext uri="{FF2B5EF4-FFF2-40B4-BE49-F238E27FC236}">
                      <a16:creationId xmlns:a16="http://schemas.microsoft.com/office/drawing/2014/main" id="{4E3372E4-2777-F0A7-0298-1B3DCDBBD83C}"/>
                    </a:ext>
                  </a:extLst>
                </p:cNvPr>
                <p:cNvCxnSpPr>
                  <a:cxnSpLocks/>
                </p:cNvCxnSpPr>
                <p:nvPr/>
              </p:nvCxnSpPr>
              <p:spPr bwMode="auto">
                <a:xfrm rot="5400000">
                  <a:off x="2511448" y="5815611"/>
                  <a:ext cx="0" cy="36576"/>
                </a:xfrm>
                <a:prstGeom prst="line">
                  <a:avLst/>
                </a:prstGeom>
                <a:noFill/>
                <a:ln w="15875" cap="flat" cmpd="sng" algn="ctr">
                  <a:solidFill>
                    <a:schemeClr val="bg1"/>
                  </a:solidFill>
                  <a:prstDash val="solid"/>
                  <a:round/>
                  <a:headEnd type="none" w="med" len="med"/>
                  <a:tailEnd type="none" w="med" len="med"/>
                </a:ln>
                <a:effectLst/>
              </p:spPr>
            </p:cxnSp>
          </p:grpSp>
          <p:grpSp>
            <p:nvGrpSpPr>
              <p:cNvPr id="135" name="Group 134">
                <a:extLst>
                  <a:ext uri="{FF2B5EF4-FFF2-40B4-BE49-F238E27FC236}">
                    <a16:creationId xmlns:a16="http://schemas.microsoft.com/office/drawing/2014/main" id="{04DC45F6-FCF3-9BD5-A473-E3B4F62AEEBE}"/>
                  </a:ext>
                </a:extLst>
              </p:cNvPr>
              <p:cNvGrpSpPr/>
              <p:nvPr/>
            </p:nvGrpSpPr>
            <p:grpSpPr>
              <a:xfrm>
                <a:off x="2162414" y="3930107"/>
                <a:ext cx="197170" cy="1962530"/>
                <a:chOff x="2162414" y="3930107"/>
                <a:chExt cx="197170" cy="1962530"/>
              </a:xfrm>
            </p:grpSpPr>
            <p:sp>
              <p:nvSpPr>
                <p:cNvPr id="137" name="Rectangle 39">
                  <a:extLst>
                    <a:ext uri="{FF2B5EF4-FFF2-40B4-BE49-F238E27FC236}">
                      <a16:creationId xmlns:a16="http://schemas.microsoft.com/office/drawing/2014/main" id="{0554F1F2-657E-100D-BC7A-B2CD1F8F01D0}"/>
                    </a:ext>
                  </a:extLst>
                </p:cNvPr>
                <p:cNvSpPr>
                  <a:spLocks noChangeArrowheads="1"/>
                </p:cNvSpPr>
                <p:nvPr/>
              </p:nvSpPr>
              <p:spPr bwMode="auto">
                <a:xfrm>
                  <a:off x="2205696" y="3930107"/>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8" name="Rectangle 39">
                  <a:extLst>
                    <a:ext uri="{FF2B5EF4-FFF2-40B4-BE49-F238E27FC236}">
                      <a16:creationId xmlns:a16="http://schemas.microsoft.com/office/drawing/2014/main" id="{FB3DCDA6-13F6-8B5E-B0DA-4CF895DEF6D9}"/>
                    </a:ext>
                  </a:extLst>
                </p:cNvPr>
                <p:cNvSpPr>
                  <a:spLocks noChangeArrowheads="1"/>
                </p:cNvSpPr>
                <p:nvPr/>
              </p:nvSpPr>
              <p:spPr bwMode="auto">
                <a:xfrm>
                  <a:off x="2205696" y="4098966"/>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39" name="Rectangle 39">
                  <a:extLst>
                    <a:ext uri="{FF2B5EF4-FFF2-40B4-BE49-F238E27FC236}">
                      <a16:creationId xmlns:a16="http://schemas.microsoft.com/office/drawing/2014/main" id="{5F727198-2396-B2B7-BD6A-BA6BFF03ADB1}"/>
                    </a:ext>
                  </a:extLst>
                </p:cNvPr>
                <p:cNvSpPr>
                  <a:spLocks noChangeArrowheads="1"/>
                </p:cNvSpPr>
                <p:nvPr/>
              </p:nvSpPr>
              <p:spPr bwMode="auto">
                <a:xfrm>
                  <a:off x="2162414" y="4367232"/>
                  <a:ext cx="197170" cy="13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0" name="Rectangle 39">
                  <a:extLst>
                    <a:ext uri="{FF2B5EF4-FFF2-40B4-BE49-F238E27FC236}">
                      <a16:creationId xmlns:a16="http://schemas.microsoft.com/office/drawing/2014/main" id="{F4988F49-9B71-FE5B-7348-B486444058A5}"/>
                    </a:ext>
                  </a:extLst>
                </p:cNvPr>
                <p:cNvSpPr>
                  <a:spLocks noChangeArrowheads="1"/>
                </p:cNvSpPr>
                <p:nvPr/>
              </p:nvSpPr>
              <p:spPr bwMode="auto">
                <a:xfrm>
                  <a:off x="2256992" y="4523539"/>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1" name="Rectangle 39">
                  <a:extLst>
                    <a:ext uri="{FF2B5EF4-FFF2-40B4-BE49-F238E27FC236}">
                      <a16:creationId xmlns:a16="http://schemas.microsoft.com/office/drawing/2014/main" id="{F9F1FCFF-C954-63FB-A2A6-A935AA588CEA}"/>
                    </a:ext>
                  </a:extLst>
                </p:cNvPr>
                <p:cNvSpPr>
                  <a:spLocks noChangeArrowheads="1"/>
                </p:cNvSpPr>
                <p:nvPr/>
              </p:nvSpPr>
              <p:spPr bwMode="auto">
                <a:xfrm>
                  <a:off x="2256992" y="4657251"/>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2" name="Rectangle 39">
                  <a:extLst>
                    <a:ext uri="{FF2B5EF4-FFF2-40B4-BE49-F238E27FC236}">
                      <a16:creationId xmlns:a16="http://schemas.microsoft.com/office/drawing/2014/main" id="{C77E8C29-18B5-8295-F451-4D2F06698D43}"/>
                    </a:ext>
                  </a:extLst>
                </p:cNvPr>
                <p:cNvSpPr>
                  <a:spLocks noChangeArrowheads="1"/>
                </p:cNvSpPr>
                <p:nvPr/>
              </p:nvSpPr>
              <p:spPr bwMode="auto">
                <a:xfrm>
                  <a:off x="2256992" y="4749257"/>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3" name="Rectangle 39">
                  <a:extLst>
                    <a:ext uri="{FF2B5EF4-FFF2-40B4-BE49-F238E27FC236}">
                      <a16:creationId xmlns:a16="http://schemas.microsoft.com/office/drawing/2014/main" id="{7D54FF2F-CC8C-0E41-CC7D-8C9344B18D57}"/>
                    </a:ext>
                  </a:extLst>
                </p:cNvPr>
                <p:cNvSpPr>
                  <a:spLocks noChangeArrowheads="1"/>
                </p:cNvSpPr>
                <p:nvPr/>
              </p:nvSpPr>
              <p:spPr bwMode="auto">
                <a:xfrm>
                  <a:off x="2256992" y="4866847"/>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4" name="Rectangle 39">
                  <a:extLst>
                    <a:ext uri="{FF2B5EF4-FFF2-40B4-BE49-F238E27FC236}">
                      <a16:creationId xmlns:a16="http://schemas.microsoft.com/office/drawing/2014/main" id="{5C8EE563-34F3-A32E-0AFA-2B8D0AD601F4}"/>
                    </a:ext>
                  </a:extLst>
                </p:cNvPr>
                <p:cNvSpPr>
                  <a:spLocks noChangeArrowheads="1"/>
                </p:cNvSpPr>
                <p:nvPr/>
              </p:nvSpPr>
              <p:spPr bwMode="auto">
                <a:xfrm>
                  <a:off x="2256992" y="5023675"/>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5" name="Rectangle 39">
                  <a:extLst>
                    <a:ext uri="{FF2B5EF4-FFF2-40B4-BE49-F238E27FC236}">
                      <a16:creationId xmlns:a16="http://schemas.microsoft.com/office/drawing/2014/main" id="{0BEAFC40-2C37-A1B1-62A7-F1EB54F3925B}"/>
                    </a:ext>
                  </a:extLst>
                </p:cNvPr>
                <p:cNvSpPr>
                  <a:spLocks noChangeArrowheads="1"/>
                </p:cNvSpPr>
                <p:nvPr/>
              </p:nvSpPr>
              <p:spPr bwMode="auto">
                <a:xfrm>
                  <a:off x="2228138" y="5292541"/>
                  <a:ext cx="131446" cy="13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6" name="Rectangle 39">
                  <a:extLst>
                    <a:ext uri="{FF2B5EF4-FFF2-40B4-BE49-F238E27FC236}">
                      <a16:creationId xmlns:a16="http://schemas.microsoft.com/office/drawing/2014/main" id="{78231447-85FC-7D47-B582-D55AA7A29CC3}"/>
                    </a:ext>
                  </a:extLst>
                </p:cNvPr>
                <p:cNvSpPr>
                  <a:spLocks noChangeArrowheads="1"/>
                </p:cNvSpPr>
                <p:nvPr/>
              </p:nvSpPr>
              <p:spPr bwMode="auto">
                <a:xfrm>
                  <a:off x="2308288" y="5443378"/>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7</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7" name="Rectangle 39">
                  <a:extLst>
                    <a:ext uri="{FF2B5EF4-FFF2-40B4-BE49-F238E27FC236}">
                      <a16:creationId xmlns:a16="http://schemas.microsoft.com/office/drawing/2014/main" id="{F4ECBAB6-B137-AA61-CC71-62188E48B42E}"/>
                    </a:ext>
                  </a:extLst>
                </p:cNvPr>
                <p:cNvSpPr>
                  <a:spLocks noChangeArrowheads="1"/>
                </p:cNvSpPr>
                <p:nvPr/>
              </p:nvSpPr>
              <p:spPr bwMode="auto">
                <a:xfrm>
                  <a:off x="2308288" y="5582512"/>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8" name="Rectangle 39">
                  <a:extLst>
                    <a:ext uri="{FF2B5EF4-FFF2-40B4-BE49-F238E27FC236}">
                      <a16:creationId xmlns:a16="http://schemas.microsoft.com/office/drawing/2014/main" id="{34994AFF-BB0B-B6C3-96A0-6531E2689789}"/>
                    </a:ext>
                  </a:extLst>
                </p:cNvPr>
                <p:cNvSpPr>
                  <a:spLocks noChangeArrowheads="1"/>
                </p:cNvSpPr>
                <p:nvPr/>
              </p:nvSpPr>
              <p:spPr bwMode="auto">
                <a:xfrm>
                  <a:off x="2308288" y="5674566"/>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149" name="Rectangle 39">
                  <a:extLst>
                    <a:ext uri="{FF2B5EF4-FFF2-40B4-BE49-F238E27FC236}">
                      <a16:creationId xmlns:a16="http://schemas.microsoft.com/office/drawing/2014/main" id="{0EB34A25-3215-31FC-CB2B-EA40FC5DF2E5}"/>
                    </a:ext>
                  </a:extLst>
                </p:cNvPr>
                <p:cNvSpPr>
                  <a:spLocks noChangeArrowheads="1"/>
                </p:cNvSpPr>
                <p:nvPr/>
              </p:nvSpPr>
              <p:spPr bwMode="auto">
                <a:xfrm>
                  <a:off x="2308288" y="5787095"/>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sp>
            <p:nvSpPr>
              <p:cNvPr id="136" name="Rectangle 39">
                <a:extLst>
                  <a:ext uri="{FF2B5EF4-FFF2-40B4-BE49-F238E27FC236}">
                    <a16:creationId xmlns:a16="http://schemas.microsoft.com/office/drawing/2014/main" id="{45FB8078-A3F2-0AA9-7834-A9A0C5CF4238}"/>
                  </a:ext>
                </a:extLst>
              </p:cNvPr>
              <p:cNvSpPr>
                <a:spLocks noChangeArrowheads="1"/>
              </p:cNvSpPr>
              <p:nvPr/>
            </p:nvSpPr>
            <p:spPr bwMode="auto">
              <a:xfrm>
                <a:off x="1938276" y="4860086"/>
                <a:ext cx="19396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TMB</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grpSp>
        <p:nvGrpSpPr>
          <p:cNvPr id="183" name="Group 182">
            <a:extLst>
              <a:ext uri="{FF2B5EF4-FFF2-40B4-BE49-F238E27FC236}">
                <a16:creationId xmlns:a16="http://schemas.microsoft.com/office/drawing/2014/main" id="{E7923DFF-7F30-B12F-5916-5ADC49C08970}"/>
              </a:ext>
            </a:extLst>
          </p:cNvPr>
          <p:cNvGrpSpPr>
            <a:grpSpLocks noChangeAspect="1"/>
          </p:cNvGrpSpPr>
          <p:nvPr/>
        </p:nvGrpSpPr>
        <p:grpSpPr>
          <a:xfrm>
            <a:off x="5438687" y="2619341"/>
            <a:ext cx="3414233" cy="1613026"/>
            <a:chOff x="6478358" y="3935987"/>
            <a:chExt cx="3929719" cy="2168226"/>
          </a:xfrm>
        </p:grpSpPr>
        <p:pic>
          <p:nvPicPr>
            <p:cNvPr id="184" name="Picture 10">
              <a:extLst>
                <a:ext uri="{FF2B5EF4-FFF2-40B4-BE49-F238E27FC236}">
                  <a16:creationId xmlns:a16="http://schemas.microsoft.com/office/drawing/2014/main" id="{9E0E093A-DC60-4EC9-406C-B303583476DB}"/>
                </a:ext>
              </a:extLst>
            </p:cNvPr>
            <p:cNvPicPr>
              <a:picLocks noChangeAspect="1" noChangeArrowheads="1"/>
            </p:cNvPicPr>
            <p:nvPr/>
          </p:nvPicPr>
          <p:blipFill rotWithShape="1">
            <a:blip r:embed="rId6">
              <a:alphaModFix/>
              <a:extLst>
                <a:ext uri="{28A0092B-C50C-407E-A947-70E740481C1C}">
                  <a14:useLocalDpi xmlns:a14="http://schemas.microsoft.com/office/drawing/2010/main" val="0"/>
                </a:ext>
              </a:extLst>
            </a:blip>
            <a:srcRect l="13723" t="4094" r="2088" b="20267"/>
            <a:stretch/>
          </p:blipFill>
          <p:spPr bwMode="auto">
            <a:xfrm>
              <a:off x="7011614" y="3993844"/>
              <a:ext cx="3381348" cy="181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85" name="Group 184">
              <a:extLst>
                <a:ext uri="{FF2B5EF4-FFF2-40B4-BE49-F238E27FC236}">
                  <a16:creationId xmlns:a16="http://schemas.microsoft.com/office/drawing/2014/main" id="{E96589D5-72BB-57F5-5133-AE144ACA9A38}"/>
                </a:ext>
              </a:extLst>
            </p:cNvPr>
            <p:cNvGrpSpPr/>
            <p:nvPr/>
          </p:nvGrpSpPr>
          <p:grpSpPr>
            <a:xfrm>
              <a:off x="6478358" y="3935987"/>
              <a:ext cx="3929719" cy="2168226"/>
              <a:chOff x="6478358" y="3935987"/>
              <a:chExt cx="3929719" cy="2168226"/>
            </a:xfrm>
          </p:grpSpPr>
          <p:grpSp>
            <p:nvGrpSpPr>
              <p:cNvPr id="186" name="Group 185">
                <a:extLst>
                  <a:ext uri="{FF2B5EF4-FFF2-40B4-BE49-F238E27FC236}">
                    <a16:creationId xmlns:a16="http://schemas.microsoft.com/office/drawing/2014/main" id="{F1150D2A-6E01-E2D0-6796-34493C0A0E45}"/>
                  </a:ext>
                </a:extLst>
              </p:cNvPr>
              <p:cNvGrpSpPr/>
              <p:nvPr/>
            </p:nvGrpSpPr>
            <p:grpSpPr>
              <a:xfrm>
                <a:off x="6984095" y="3971292"/>
                <a:ext cx="3423982" cy="1876425"/>
                <a:chOff x="2444750" y="1485900"/>
                <a:chExt cx="3423982" cy="1876425"/>
              </a:xfrm>
            </p:grpSpPr>
            <p:cxnSp>
              <p:nvCxnSpPr>
                <p:cNvPr id="236" name="Straight Connector 235">
                  <a:extLst>
                    <a:ext uri="{FF2B5EF4-FFF2-40B4-BE49-F238E27FC236}">
                      <a16:creationId xmlns:a16="http://schemas.microsoft.com/office/drawing/2014/main" id="{C19CB170-A9B7-28BB-3EBE-0AA498399168}"/>
                    </a:ext>
                  </a:extLst>
                </p:cNvPr>
                <p:cNvCxnSpPr/>
                <p:nvPr/>
              </p:nvCxnSpPr>
              <p:spPr bwMode="auto">
                <a:xfrm>
                  <a:off x="2451100" y="1485900"/>
                  <a:ext cx="0" cy="1876425"/>
                </a:xfrm>
                <a:prstGeom prst="line">
                  <a:avLst/>
                </a:prstGeom>
                <a:noFill/>
                <a:ln w="15875" cap="flat" cmpd="sng" algn="ctr">
                  <a:solidFill>
                    <a:schemeClr val="bg1"/>
                  </a:solidFill>
                  <a:prstDash val="solid"/>
                  <a:miter lim="800000"/>
                  <a:headEnd type="none" w="med" len="med"/>
                  <a:tailEnd type="none" w="med" len="med"/>
                </a:ln>
                <a:effectLst/>
              </p:spPr>
            </p:cxnSp>
            <p:cxnSp>
              <p:nvCxnSpPr>
                <p:cNvPr id="237" name="Straight Connector 236">
                  <a:extLst>
                    <a:ext uri="{FF2B5EF4-FFF2-40B4-BE49-F238E27FC236}">
                      <a16:creationId xmlns:a16="http://schemas.microsoft.com/office/drawing/2014/main" id="{8179CE96-0DEE-2D97-4347-EA3C07F1BC7C}"/>
                    </a:ext>
                  </a:extLst>
                </p:cNvPr>
                <p:cNvCxnSpPr/>
                <p:nvPr/>
              </p:nvCxnSpPr>
              <p:spPr bwMode="auto">
                <a:xfrm flipH="1">
                  <a:off x="2444750" y="3355975"/>
                  <a:ext cx="3423982" cy="0"/>
                </a:xfrm>
                <a:prstGeom prst="line">
                  <a:avLst/>
                </a:prstGeom>
                <a:noFill/>
                <a:ln w="15875" cap="flat" cmpd="sng" algn="ctr">
                  <a:solidFill>
                    <a:schemeClr val="bg1"/>
                  </a:solidFill>
                  <a:prstDash val="solid"/>
                  <a:miter lim="800000"/>
                  <a:headEnd type="none" w="med" len="med"/>
                  <a:tailEnd type="none" w="med" len="med"/>
                </a:ln>
                <a:effectLst/>
              </p:spPr>
            </p:cxnSp>
          </p:grpSp>
          <p:grpSp>
            <p:nvGrpSpPr>
              <p:cNvPr id="187" name="Group 186">
                <a:extLst>
                  <a:ext uri="{FF2B5EF4-FFF2-40B4-BE49-F238E27FC236}">
                    <a16:creationId xmlns:a16="http://schemas.microsoft.com/office/drawing/2014/main" id="{3A03A75F-4CE9-2106-138E-D8FB89B5DD4D}"/>
                  </a:ext>
                </a:extLst>
              </p:cNvPr>
              <p:cNvGrpSpPr/>
              <p:nvPr/>
            </p:nvGrpSpPr>
            <p:grpSpPr>
              <a:xfrm>
                <a:off x="7069284" y="5894027"/>
                <a:ext cx="3314153" cy="210186"/>
                <a:chOff x="2536289" y="3380060"/>
                <a:chExt cx="3314153" cy="210186"/>
              </a:xfrm>
            </p:grpSpPr>
            <p:sp>
              <p:nvSpPr>
                <p:cNvPr id="230" name="Rectangle 39">
                  <a:extLst>
                    <a:ext uri="{FF2B5EF4-FFF2-40B4-BE49-F238E27FC236}">
                      <a16:creationId xmlns:a16="http://schemas.microsoft.com/office/drawing/2014/main" id="{24C24489-6B8F-EF92-E32E-29C30D055D40}"/>
                    </a:ext>
                  </a:extLst>
                </p:cNvPr>
                <p:cNvSpPr>
                  <a:spLocks noChangeArrowheads="1"/>
                </p:cNvSpPr>
                <p:nvPr/>
              </p:nvSpPr>
              <p:spPr bwMode="auto">
                <a:xfrm>
                  <a:off x="5310231" y="3380060"/>
                  <a:ext cx="54021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MSH2/MSH6</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IHC Co-Loss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1" name="Rectangle 39">
                  <a:extLst>
                    <a:ext uri="{FF2B5EF4-FFF2-40B4-BE49-F238E27FC236}">
                      <a16:creationId xmlns:a16="http://schemas.microsoft.com/office/drawing/2014/main" id="{EAD247B3-AB7C-FD50-3594-BB49A555A501}"/>
                    </a:ext>
                  </a:extLst>
                </p:cNvPr>
                <p:cNvSpPr>
                  <a:spLocks noChangeArrowheads="1"/>
                </p:cNvSpPr>
                <p:nvPr/>
              </p:nvSpPr>
              <p:spPr bwMode="auto">
                <a:xfrm>
                  <a:off x="4757797" y="3380060"/>
                  <a:ext cx="41678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MSH6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2" name="Rectangle 39">
                  <a:extLst>
                    <a:ext uri="{FF2B5EF4-FFF2-40B4-BE49-F238E27FC236}">
                      <a16:creationId xmlns:a16="http://schemas.microsoft.com/office/drawing/2014/main" id="{B401FDF6-ABA8-3E3E-1D1A-A0B96BA8A3EF}"/>
                    </a:ext>
                  </a:extLst>
                </p:cNvPr>
                <p:cNvSpPr>
                  <a:spLocks noChangeArrowheads="1"/>
                </p:cNvSpPr>
                <p:nvPr/>
              </p:nvSpPr>
              <p:spPr bwMode="auto">
                <a:xfrm>
                  <a:off x="4230901" y="3380060"/>
                  <a:ext cx="416781"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MSH2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3" name="Rectangle 39">
                  <a:extLst>
                    <a:ext uri="{FF2B5EF4-FFF2-40B4-BE49-F238E27FC236}">
                      <a16:creationId xmlns:a16="http://schemas.microsoft.com/office/drawing/2014/main" id="{71098A93-248A-F67C-2ADF-EA17AF69CE8E}"/>
                    </a:ext>
                  </a:extLst>
                </p:cNvPr>
                <p:cNvSpPr>
                  <a:spLocks noChangeArrowheads="1"/>
                </p:cNvSpPr>
                <p:nvPr/>
              </p:nvSpPr>
              <p:spPr bwMode="auto">
                <a:xfrm>
                  <a:off x="3612413" y="3380060"/>
                  <a:ext cx="525785"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MLH1/PMS2</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IHC Co-Loss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4" name="Rectangle 39">
                  <a:extLst>
                    <a:ext uri="{FF2B5EF4-FFF2-40B4-BE49-F238E27FC236}">
                      <a16:creationId xmlns:a16="http://schemas.microsoft.com/office/drawing/2014/main" id="{674F1DC1-C8A4-AE6A-3101-B4BCACB91FBC}"/>
                    </a:ext>
                  </a:extLst>
                </p:cNvPr>
                <p:cNvSpPr>
                  <a:spLocks noChangeArrowheads="1"/>
                </p:cNvSpPr>
                <p:nvPr/>
              </p:nvSpPr>
              <p:spPr bwMode="auto">
                <a:xfrm>
                  <a:off x="3090714" y="3380060"/>
                  <a:ext cx="405559"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PMS2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35" name="Rectangle 39">
                  <a:extLst>
                    <a:ext uri="{FF2B5EF4-FFF2-40B4-BE49-F238E27FC236}">
                      <a16:creationId xmlns:a16="http://schemas.microsoft.com/office/drawing/2014/main" id="{4AB382D9-220A-1C84-82BC-FC1A5ECC16C3}"/>
                    </a:ext>
                  </a:extLst>
                </p:cNvPr>
                <p:cNvSpPr>
                  <a:spLocks noChangeArrowheads="1"/>
                </p:cNvSpPr>
                <p:nvPr/>
              </p:nvSpPr>
              <p:spPr bwMode="auto">
                <a:xfrm>
                  <a:off x="2536289" y="3380060"/>
                  <a:ext cx="413575" cy="210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MLH1 IHC</a:t>
                  </a:r>
                </a:p>
                <a:p>
                  <a:pPr marL="0" marR="0" lvl="0" indent="0" algn="ct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Loss</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188" name="Group 187">
                <a:extLst>
                  <a:ext uri="{FF2B5EF4-FFF2-40B4-BE49-F238E27FC236}">
                    <a16:creationId xmlns:a16="http://schemas.microsoft.com/office/drawing/2014/main" id="{2F729A7E-707E-FD2A-B704-324D236F819D}"/>
                  </a:ext>
                </a:extLst>
              </p:cNvPr>
              <p:cNvGrpSpPr/>
              <p:nvPr/>
            </p:nvGrpSpPr>
            <p:grpSpPr>
              <a:xfrm>
                <a:off x="7556473" y="5838192"/>
                <a:ext cx="2836489" cy="60325"/>
                <a:chOff x="3017128" y="3333750"/>
                <a:chExt cx="2836489" cy="60325"/>
              </a:xfrm>
            </p:grpSpPr>
            <p:cxnSp>
              <p:nvCxnSpPr>
                <p:cNvPr id="224" name="Straight Connector 223">
                  <a:extLst>
                    <a:ext uri="{FF2B5EF4-FFF2-40B4-BE49-F238E27FC236}">
                      <a16:creationId xmlns:a16="http://schemas.microsoft.com/office/drawing/2014/main" id="{B84BEA0A-7405-6FBE-0857-79126802F806}"/>
                    </a:ext>
                  </a:extLst>
                </p:cNvPr>
                <p:cNvCxnSpPr/>
                <p:nvPr/>
              </p:nvCxnSpPr>
              <p:spPr bwMode="auto">
                <a:xfrm>
                  <a:off x="3017128"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225" name="Straight Connector 224">
                  <a:extLst>
                    <a:ext uri="{FF2B5EF4-FFF2-40B4-BE49-F238E27FC236}">
                      <a16:creationId xmlns:a16="http://schemas.microsoft.com/office/drawing/2014/main" id="{96680FE6-AB19-C90D-9846-9E5395E0A5E7}"/>
                    </a:ext>
                  </a:extLst>
                </p:cNvPr>
                <p:cNvCxnSpPr/>
                <p:nvPr/>
              </p:nvCxnSpPr>
              <p:spPr bwMode="auto">
                <a:xfrm>
                  <a:off x="3583156"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226" name="Straight Connector 225">
                  <a:extLst>
                    <a:ext uri="{FF2B5EF4-FFF2-40B4-BE49-F238E27FC236}">
                      <a16:creationId xmlns:a16="http://schemas.microsoft.com/office/drawing/2014/main" id="{6A119A06-CF4B-D226-290F-A8204DF67304}"/>
                    </a:ext>
                  </a:extLst>
                </p:cNvPr>
                <p:cNvCxnSpPr/>
                <p:nvPr/>
              </p:nvCxnSpPr>
              <p:spPr bwMode="auto">
                <a:xfrm>
                  <a:off x="4149184"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227" name="Straight Connector 226">
                  <a:extLst>
                    <a:ext uri="{FF2B5EF4-FFF2-40B4-BE49-F238E27FC236}">
                      <a16:creationId xmlns:a16="http://schemas.microsoft.com/office/drawing/2014/main" id="{D0088C0A-3D82-3FAA-6145-1D124B933085}"/>
                    </a:ext>
                  </a:extLst>
                </p:cNvPr>
                <p:cNvCxnSpPr/>
                <p:nvPr/>
              </p:nvCxnSpPr>
              <p:spPr bwMode="auto">
                <a:xfrm>
                  <a:off x="4715212"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228" name="Straight Connector 227">
                  <a:extLst>
                    <a:ext uri="{FF2B5EF4-FFF2-40B4-BE49-F238E27FC236}">
                      <a16:creationId xmlns:a16="http://schemas.microsoft.com/office/drawing/2014/main" id="{485383A0-5789-CEDD-8780-8D25F24D91F6}"/>
                    </a:ext>
                  </a:extLst>
                </p:cNvPr>
                <p:cNvCxnSpPr/>
                <p:nvPr/>
              </p:nvCxnSpPr>
              <p:spPr bwMode="auto">
                <a:xfrm>
                  <a:off x="5853617" y="3333750"/>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229" name="Straight Connector 228">
                  <a:extLst>
                    <a:ext uri="{FF2B5EF4-FFF2-40B4-BE49-F238E27FC236}">
                      <a16:creationId xmlns:a16="http://schemas.microsoft.com/office/drawing/2014/main" id="{EB2D2FFD-678D-E19E-9A6A-BE4AC48AB935}"/>
                    </a:ext>
                  </a:extLst>
                </p:cNvPr>
                <p:cNvCxnSpPr/>
                <p:nvPr/>
              </p:nvCxnSpPr>
              <p:spPr bwMode="auto">
                <a:xfrm>
                  <a:off x="5281240" y="3333750"/>
                  <a:ext cx="0" cy="60325"/>
                </a:xfrm>
                <a:prstGeom prst="line">
                  <a:avLst/>
                </a:prstGeom>
                <a:noFill/>
                <a:ln w="15875" cap="flat" cmpd="sng" algn="ctr">
                  <a:solidFill>
                    <a:schemeClr val="bg1"/>
                  </a:solidFill>
                  <a:prstDash val="solid"/>
                  <a:round/>
                  <a:headEnd type="none" w="med" len="med"/>
                  <a:tailEnd type="none" w="med" len="med"/>
                </a:ln>
                <a:effectLst/>
              </p:spPr>
            </p:cxnSp>
          </p:grpSp>
          <p:sp>
            <p:nvSpPr>
              <p:cNvPr id="189" name="Rectangle 39">
                <a:extLst>
                  <a:ext uri="{FF2B5EF4-FFF2-40B4-BE49-F238E27FC236}">
                    <a16:creationId xmlns:a16="http://schemas.microsoft.com/office/drawing/2014/main" id="{ABB86900-68A6-7D27-0AD9-211A61FF2373}"/>
                  </a:ext>
                </a:extLst>
              </p:cNvPr>
              <p:cNvSpPr>
                <a:spLocks noChangeArrowheads="1"/>
              </p:cNvSpPr>
              <p:nvPr/>
            </p:nvSpPr>
            <p:spPr bwMode="auto">
              <a:xfrm>
                <a:off x="6478358" y="4869141"/>
                <a:ext cx="193964"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TMB</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nvGrpSpPr>
              <p:cNvPr id="190" name="Group 189">
                <a:extLst>
                  <a:ext uri="{FF2B5EF4-FFF2-40B4-BE49-F238E27FC236}">
                    <a16:creationId xmlns:a16="http://schemas.microsoft.com/office/drawing/2014/main" id="{A946BB9E-2D27-DB69-DE5B-6651854F1CBD}"/>
                  </a:ext>
                </a:extLst>
              </p:cNvPr>
              <p:cNvGrpSpPr/>
              <p:nvPr/>
            </p:nvGrpSpPr>
            <p:grpSpPr>
              <a:xfrm>
                <a:off x="6702496" y="3935987"/>
                <a:ext cx="197170" cy="1936077"/>
                <a:chOff x="6702496" y="3935987"/>
                <a:chExt cx="197170" cy="1936077"/>
              </a:xfrm>
            </p:grpSpPr>
            <p:sp>
              <p:nvSpPr>
                <p:cNvPr id="210" name="Rectangle 39">
                  <a:extLst>
                    <a:ext uri="{FF2B5EF4-FFF2-40B4-BE49-F238E27FC236}">
                      <a16:creationId xmlns:a16="http://schemas.microsoft.com/office/drawing/2014/main" id="{45A3BFB3-1BA1-A69E-1CF4-243A6CF997CB}"/>
                    </a:ext>
                  </a:extLst>
                </p:cNvPr>
                <p:cNvSpPr>
                  <a:spLocks noChangeArrowheads="1"/>
                </p:cNvSpPr>
                <p:nvPr/>
              </p:nvSpPr>
              <p:spPr bwMode="auto">
                <a:xfrm>
                  <a:off x="6745778" y="3935987"/>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1" name="Rectangle 39">
                  <a:extLst>
                    <a:ext uri="{FF2B5EF4-FFF2-40B4-BE49-F238E27FC236}">
                      <a16:creationId xmlns:a16="http://schemas.microsoft.com/office/drawing/2014/main" id="{492D6449-7F86-C9A7-B60E-59FDA8A53971}"/>
                    </a:ext>
                  </a:extLst>
                </p:cNvPr>
                <p:cNvSpPr>
                  <a:spLocks noChangeArrowheads="1"/>
                </p:cNvSpPr>
                <p:nvPr/>
              </p:nvSpPr>
              <p:spPr bwMode="auto">
                <a:xfrm>
                  <a:off x="6745778" y="4029118"/>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2" name="Rectangle 39">
                  <a:extLst>
                    <a:ext uri="{FF2B5EF4-FFF2-40B4-BE49-F238E27FC236}">
                      <a16:creationId xmlns:a16="http://schemas.microsoft.com/office/drawing/2014/main" id="{65BC0101-EA75-A969-DFAF-E37294DE130D}"/>
                    </a:ext>
                  </a:extLst>
                </p:cNvPr>
                <p:cNvSpPr>
                  <a:spLocks noChangeArrowheads="1"/>
                </p:cNvSpPr>
                <p:nvPr/>
              </p:nvSpPr>
              <p:spPr bwMode="auto">
                <a:xfrm>
                  <a:off x="6745778" y="4152471"/>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3" name="Rectangle 39">
                  <a:extLst>
                    <a:ext uri="{FF2B5EF4-FFF2-40B4-BE49-F238E27FC236}">
                      <a16:creationId xmlns:a16="http://schemas.microsoft.com/office/drawing/2014/main" id="{A6ED8DD7-F482-926D-1FD0-69C67CBB535E}"/>
                    </a:ext>
                  </a:extLst>
                </p:cNvPr>
                <p:cNvSpPr>
                  <a:spLocks noChangeArrowheads="1"/>
                </p:cNvSpPr>
                <p:nvPr/>
              </p:nvSpPr>
              <p:spPr bwMode="auto">
                <a:xfrm>
                  <a:off x="6745778" y="4319137"/>
                  <a:ext cx="153888"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4" name="Rectangle 39">
                  <a:extLst>
                    <a:ext uri="{FF2B5EF4-FFF2-40B4-BE49-F238E27FC236}">
                      <a16:creationId xmlns:a16="http://schemas.microsoft.com/office/drawing/2014/main" id="{25CF516E-CECA-2BCA-8776-0E77B21795BF}"/>
                    </a:ext>
                  </a:extLst>
                </p:cNvPr>
                <p:cNvSpPr>
                  <a:spLocks noChangeArrowheads="1"/>
                </p:cNvSpPr>
                <p:nvPr/>
              </p:nvSpPr>
              <p:spPr bwMode="auto">
                <a:xfrm>
                  <a:off x="6702496" y="4595362"/>
                  <a:ext cx="197170" cy="13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100</a:t>
                  </a: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5" name="Rectangle 39">
                  <a:extLst>
                    <a:ext uri="{FF2B5EF4-FFF2-40B4-BE49-F238E27FC236}">
                      <a16:creationId xmlns:a16="http://schemas.microsoft.com/office/drawing/2014/main" id="{079134E1-3CA1-3111-EF41-8FF6AF769EE3}"/>
                    </a:ext>
                  </a:extLst>
                </p:cNvPr>
                <p:cNvSpPr>
                  <a:spLocks noChangeArrowheads="1"/>
                </p:cNvSpPr>
                <p:nvPr/>
              </p:nvSpPr>
              <p:spPr bwMode="auto">
                <a:xfrm>
                  <a:off x="6797074" y="4697694"/>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6" name="Rectangle 39">
                  <a:extLst>
                    <a:ext uri="{FF2B5EF4-FFF2-40B4-BE49-F238E27FC236}">
                      <a16:creationId xmlns:a16="http://schemas.microsoft.com/office/drawing/2014/main" id="{FBD59718-E17F-2B24-C2C9-56C70B1D0B54}"/>
                    </a:ext>
                  </a:extLst>
                </p:cNvPr>
                <p:cNvSpPr>
                  <a:spLocks noChangeArrowheads="1"/>
                </p:cNvSpPr>
                <p:nvPr/>
              </p:nvSpPr>
              <p:spPr bwMode="auto">
                <a:xfrm>
                  <a:off x="6797074" y="4818706"/>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7" name="Rectangle 39">
                  <a:extLst>
                    <a:ext uri="{FF2B5EF4-FFF2-40B4-BE49-F238E27FC236}">
                      <a16:creationId xmlns:a16="http://schemas.microsoft.com/office/drawing/2014/main" id="{D80958F2-0AA5-65C1-2E1C-A5C4409E7ABA}"/>
                    </a:ext>
                  </a:extLst>
                </p:cNvPr>
                <p:cNvSpPr>
                  <a:spLocks noChangeArrowheads="1"/>
                </p:cNvSpPr>
                <p:nvPr/>
              </p:nvSpPr>
              <p:spPr bwMode="auto">
                <a:xfrm>
                  <a:off x="6797074" y="4894837"/>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50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8" name="Rectangle 39">
                  <a:extLst>
                    <a:ext uri="{FF2B5EF4-FFF2-40B4-BE49-F238E27FC236}">
                      <a16:creationId xmlns:a16="http://schemas.microsoft.com/office/drawing/2014/main" id="{5FD65F91-D30E-D788-961D-3A696DDFF3B6}"/>
                    </a:ext>
                  </a:extLst>
                </p:cNvPr>
                <p:cNvSpPr>
                  <a:spLocks noChangeArrowheads="1"/>
                </p:cNvSpPr>
                <p:nvPr/>
              </p:nvSpPr>
              <p:spPr bwMode="auto">
                <a:xfrm>
                  <a:off x="6797074" y="4987027"/>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40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19" name="Rectangle 39">
                  <a:extLst>
                    <a:ext uri="{FF2B5EF4-FFF2-40B4-BE49-F238E27FC236}">
                      <a16:creationId xmlns:a16="http://schemas.microsoft.com/office/drawing/2014/main" id="{5229AFEC-5A73-B0BA-F018-ED82D5864763}"/>
                    </a:ext>
                  </a:extLst>
                </p:cNvPr>
                <p:cNvSpPr>
                  <a:spLocks noChangeArrowheads="1"/>
                </p:cNvSpPr>
                <p:nvPr/>
              </p:nvSpPr>
              <p:spPr bwMode="auto">
                <a:xfrm>
                  <a:off x="6797074" y="5105755"/>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30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0" name="Rectangle 39">
                  <a:extLst>
                    <a:ext uri="{FF2B5EF4-FFF2-40B4-BE49-F238E27FC236}">
                      <a16:creationId xmlns:a16="http://schemas.microsoft.com/office/drawing/2014/main" id="{BD073FD0-66D0-6CA5-5746-AF5DF9661978}"/>
                    </a:ext>
                  </a:extLst>
                </p:cNvPr>
                <p:cNvSpPr>
                  <a:spLocks noChangeArrowheads="1"/>
                </p:cNvSpPr>
                <p:nvPr/>
              </p:nvSpPr>
              <p:spPr bwMode="auto">
                <a:xfrm>
                  <a:off x="6768220" y="5542896"/>
                  <a:ext cx="131446" cy="1319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10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10</a:t>
                  </a:r>
                  <a:endParaRPr kumimoji="0" lang="en-US" altLang="en-US" sz="10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1" name="Rectangle 39">
                  <a:extLst>
                    <a:ext uri="{FF2B5EF4-FFF2-40B4-BE49-F238E27FC236}">
                      <a16:creationId xmlns:a16="http://schemas.microsoft.com/office/drawing/2014/main" id="{0643DD1A-E0AE-5575-54FB-BBDF8D4C703E}"/>
                    </a:ext>
                  </a:extLst>
                </p:cNvPr>
                <p:cNvSpPr>
                  <a:spLocks noChangeArrowheads="1"/>
                </p:cNvSpPr>
                <p:nvPr/>
              </p:nvSpPr>
              <p:spPr bwMode="auto">
                <a:xfrm>
                  <a:off x="6797074" y="5271458"/>
                  <a:ext cx="102592"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20</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2" name="Rectangle 39">
                  <a:extLst>
                    <a:ext uri="{FF2B5EF4-FFF2-40B4-BE49-F238E27FC236}">
                      <a16:creationId xmlns:a16="http://schemas.microsoft.com/office/drawing/2014/main" id="{07FAB9DD-DE1F-05C7-6ABE-96555160C599}"/>
                    </a:ext>
                  </a:extLst>
                </p:cNvPr>
                <p:cNvSpPr>
                  <a:spLocks noChangeArrowheads="1"/>
                </p:cNvSpPr>
                <p:nvPr/>
              </p:nvSpPr>
              <p:spPr bwMode="auto">
                <a:xfrm>
                  <a:off x="6848370" y="5653275"/>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8</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
              <p:nvSpPr>
                <p:cNvPr id="223" name="Rectangle 39">
                  <a:extLst>
                    <a:ext uri="{FF2B5EF4-FFF2-40B4-BE49-F238E27FC236}">
                      <a16:creationId xmlns:a16="http://schemas.microsoft.com/office/drawing/2014/main" id="{DC4EE256-A685-513F-381D-28F26CF52BA6}"/>
                    </a:ext>
                  </a:extLst>
                </p:cNvPr>
                <p:cNvSpPr>
                  <a:spLocks noChangeArrowheads="1"/>
                </p:cNvSpPr>
                <p:nvPr/>
              </p:nvSpPr>
              <p:spPr bwMode="auto">
                <a:xfrm>
                  <a:off x="6848370" y="5766522"/>
                  <a:ext cx="51296" cy="105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0000"/>
                    </a:lnSpc>
                    <a:spcBef>
                      <a:spcPts val="1000"/>
                    </a:spcBef>
                    <a:spcAft>
                      <a:spcPts val="700"/>
                    </a:spcAft>
                    <a:buClr>
                      <a:srgbClr val="FEFDDE"/>
                    </a:buClr>
                    <a:buFont typeface="Wingdings" panose="05000000000000000000" pitchFamily="2" charset="2"/>
                    <a:buChar char="§"/>
                    <a:defRPr sz="2800">
                      <a:solidFill>
                        <a:srgbClr val="FEFDDE"/>
                      </a:solidFill>
                      <a:latin typeface="Arial" panose="020B0604020202020204" pitchFamily="34" charset="0"/>
                    </a:defRPr>
                  </a:lvl1pPr>
                  <a:lvl2pPr marL="742950" indent="-285750">
                    <a:lnSpc>
                      <a:spcPct val="90000"/>
                    </a:lnSpc>
                    <a:spcBef>
                      <a:spcPts val="1000"/>
                    </a:spcBef>
                    <a:spcAft>
                      <a:spcPts val="700"/>
                    </a:spcAft>
                    <a:buClr>
                      <a:srgbClr val="FEFDDE"/>
                    </a:buClr>
                    <a:buFont typeface="Arial" panose="020B0604020202020204" pitchFamily="34" charset="0"/>
                    <a:buChar char="–"/>
                    <a:defRPr sz="2600">
                      <a:solidFill>
                        <a:srgbClr val="FEFDDE"/>
                      </a:solidFill>
                      <a:latin typeface="Arial" panose="020B0604020202020204" pitchFamily="34" charset="0"/>
                    </a:defRPr>
                  </a:lvl2pPr>
                  <a:lvl3pPr marL="1143000" indent="-228600">
                    <a:lnSpc>
                      <a:spcPct val="90000"/>
                    </a:lnSpc>
                    <a:spcBef>
                      <a:spcPts val="1000"/>
                    </a:spcBef>
                    <a:spcAft>
                      <a:spcPts val="700"/>
                    </a:spcAft>
                    <a:buClr>
                      <a:srgbClr val="FEFDDE"/>
                    </a:buClr>
                    <a:buFont typeface="Arial" panose="020B0604020202020204" pitchFamily="34" charset="0"/>
                    <a:buChar char="–"/>
                    <a:defRPr sz="2400">
                      <a:solidFill>
                        <a:srgbClr val="FEFDDE"/>
                      </a:solidFill>
                      <a:latin typeface="Arial" panose="020B0604020202020204" pitchFamily="34" charset="0"/>
                    </a:defRPr>
                  </a:lvl3pPr>
                  <a:lvl4pPr marL="1600200" indent="-228600">
                    <a:lnSpc>
                      <a:spcPct val="90000"/>
                    </a:lnSpc>
                    <a:spcBef>
                      <a:spcPts val="1000"/>
                    </a:spcBef>
                    <a:spcAft>
                      <a:spcPts val="700"/>
                    </a:spcAft>
                    <a:buClr>
                      <a:srgbClr val="FEFDDE"/>
                    </a:buClr>
                    <a:buFont typeface="Arial" panose="020B0604020202020204" pitchFamily="34" charset="0"/>
                    <a:buChar char="–"/>
                    <a:defRPr sz="2200">
                      <a:solidFill>
                        <a:srgbClr val="FEFDDE"/>
                      </a:solidFill>
                      <a:latin typeface="Arial" panose="020B0604020202020204" pitchFamily="34" charset="0"/>
                    </a:defRPr>
                  </a:lvl4pPr>
                  <a:lvl5pPr marL="2057400" indent="-22860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5pPr>
                  <a:lvl6pPr marL="25146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6pPr>
                  <a:lvl7pPr marL="29718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7pPr>
                  <a:lvl8pPr marL="34290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8pPr>
                  <a:lvl9pPr marL="3886200" indent="-228600" eaLnBrk="0" fontAlgn="base" hangingPunct="0">
                    <a:lnSpc>
                      <a:spcPct val="90000"/>
                    </a:lnSpc>
                    <a:spcBef>
                      <a:spcPts val="1000"/>
                    </a:spcBef>
                    <a:spcAft>
                      <a:spcPts val="700"/>
                    </a:spcAft>
                    <a:buClr>
                      <a:srgbClr val="FEFDDE"/>
                    </a:buClr>
                    <a:buFont typeface="Arial" panose="020B0604020202020204" pitchFamily="34" charset="0"/>
                    <a:buChar char="–"/>
                    <a:defRPr sz="2000">
                      <a:solidFill>
                        <a:srgbClr val="FEFDDE"/>
                      </a:solidFill>
                      <a:latin typeface="Arial" panose="020B0604020202020204" pitchFamily="34" charset="0"/>
                    </a:defRPr>
                  </a:lvl9pPr>
                </a:lstStyle>
                <a:p>
                  <a:pPr marL="0" marR="0" lvl="0" indent="0" algn="r" defTabSz="914400" rtl="0" eaLnBrk="1" fontAlgn="base" latinLnBrk="0" hangingPunct="1">
                    <a:lnSpc>
                      <a:spcPct val="85000"/>
                    </a:lnSpc>
                    <a:spcBef>
                      <a:spcPts val="0"/>
                    </a:spcBef>
                    <a:spcAft>
                      <a:spcPts val="0"/>
                    </a:spcAft>
                    <a:buClr>
                      <a:srgbClr val="015873"/>
                    </a:buClr>
                    <a:buSzTx/>
                    <a:buFont typeface="Arial" panose="020B0604020202020204" pitchFamily="34" charset="0"/>
                    <a:buNone/>
                    <a:tabLst/>
                    <a:defRPr/>
                  </a:pPr>
                  <a:r>
                    <a:rPr kumimoji="0" lang="en-US" altLang="en-US" sz="8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6</a:t>
                  </a:r>
                  <a:endParaRPr kumimoji="0" lang="en-US" altLang="en-US" sz="800" b="1"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grpSp>
          <p:grpSp>
            <p:nvGrpSpPr>
              <p:cNvPr id="191" name="Group 190">
                <a:extLst>
                  <a:ext uri="{FF2B5EF4-FFF2-40B4-BE49-F238E27FC236}">
                    <a16:creationId xmlns:a16="http://schemas.microsoft.com/office/drawing/2014/main" id="{4F76E498-7A9E-D6EB-D81C-4B6E0630B542}"/>
                  </a:ext>
                </a:extLst>
              </p:cNvPr>
              <p:cNvGrpSpPr/>
              <p:nvPr/>
            </p:nvGrpSpPr>
            <p:grpSpPr>
              <a:xfrm>
                <a:off x="6924012" y="3988754"/>
                <a:ext cx="60326" cy="1816100"/>
                <a:chOff x="7030252" y="3988754"/>
                <a:chExt cx="60326" cy="1816100"/>
              </a:xfrm>
            </p:grpSpPr>
            <p:cxnSp>
              <p:nvCxnSpPr>
                <p:cNvPr id="192" name="Straight Connector 191">
                  <a:extLst>
                    <a:ext uri="{FF2B5EF4-FFF2-40B4-BE49-F238E27FC236}">
                      <a16:creationId xmlns:a16="http://schemas.microsoft.com/office/drawing/2014/main" id="{424F2F52-725A-0137-A040-F10E68373650}"/>
                    </a:ext>
                  </a:extLst>
                </p:cNvPr>
                <p:cNvCxnSpPr>
                  <a:cxnSpLocks/>
                </p:cNvCxnSpPr>
                <p:nvPr/>
              </p:nvCxnSpPr>
              <p:spPr bwMode="auto">
                <a:xfrm rot="5400000">
                  <a:off x="7072290" y="397046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B2DD499D-09E0-4689-1AB4-E0DD79DA7036}"/>
                    </a:ext>
                  </a:extLst>
                </p:cNvPr>
                <p:cNvCxnSpPr>
                  <a:cxnSpLocks/>
                </p:cNvCxnSpPr>
                <p:nvPr/>
              </p:nvCxnSpPr>
              <p:spPr bwMode="auto">
                <a:xfrm rot="5400000">
                  <a:off x="7072290" y="4054604"/>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94" name="Straight Connector 193">
                  <a:extLst>
                    <a:ext uri="{FF2B5EF4-FFF2-40B4-BE49-F238E27FC236}">
                      <a16:creationId xmlns:a16="http://schemas.microsoft.com/office/drawing/2014/main" id="{1BB557BD-053B-B818-6227-A965A0A28EB9}"/>
                    </a:ext>
                  </a:extLst>
                </p:cNvPr>
                <p:cNvCxnSpPr>
                  <a:cxnSpLocks/>
                </p:cNvCxnSpPr>
                <p:nvPr/>
              </p:nvCxnSpPr>
              <p:spPr bwMode="auto">
                <a:xfrm rot="5400000">
                  <a:off x="7072290" y="4174917"/>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9B92361A-D44C-92DB-EB4C-92A7AD3B04BE}"/>
                    </a:ext>
                  </a:extLst>
                </p:cNvPr>
                <p:cNvCxnSpPr>
                  <a:cxnSpLocks/>
                </p:cNvCxnSpPr>
                <p:nvPr/>
              </p:nvCxnSpPr>
              <p:spPr bwMode="auto">
                <a:xfrm rot="5400000">
                  <a:off x="7072290" y="4345117"/>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7F16AFDC-E132-F6D4-6D83-274799D107E5}"/>
                    </a:ext>
                  </a:extLst>
                </p:cNvPr>
                <p:cNvCxnSpPr>
                  <a:cxnSpLocks/>
                </p:cNvCxnSpPr>
                <p:nvPr/>
              </p:nvCxnSpPr>
              <p:spPr bwMode="auto">
                <a:xfrm rot="5400000">
                  <a:off x="7060415" y="4618993"/>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97" name="Straight Connector 196">
                  <a:extLst>
                    <a:ext uri="{FF2B5EF4-FFF2-40B4-BE49-F238E27FC236}">
                      <a16:creationId xmlns:a16="http://schemas.microsoft.com/office/drawing/2014/main" id="{E46BCE48-7395-22E8-5FDA-3B84A1B53364}"/>
                    </a:ext>
                  </a:extLst>
                </p:cNvPr>
                <p:cNvCxnSpPr>
                  <a:cxnSpLocks/>
                </p:cNvCxnSpPr>
                <p:nvPr/>
              </p:nvCxnSpPr>
              <p:spPr bwMode="auto">
                <a:xfrm rot="5400000">
                  <a:off x="7060415" y="5572349"/>
                  <a:ext cx="0" cy="60325"/>
                </a:xfrm>
                <a:prstGeom prst="line">
                  <a:avLst/>
                </a:prstGeom>
                <a:noFill/>
                <a:ln w="15875" cap="flat" cmpd="sng" algn="ctr">
                  <a:solidFill>
                    <a:schemeClr val="bg1"/>
                  </a:solidFill>
                  <a:prstDash val="solid"/>
                  <a:round/>
                  <a:headEnd type="none" w="med" len="med"/>
                  <a:tailEnd type="none" w="med" len="med"/>
                </a:ln>
                <a:effectLst/>
              </p:spPr>
            </p:cxnSp>
            <p:cxnSp>
              <p:nvCxnSpPr>
                <p:cNvPr id="198" name="Straight Connector 197">
                  <a:extLst>
                    <a:ext uri="{FF2B5EF4-FFF2-40B4-BE49-F238E27FC236}">
                      <a16:creationId xmlns:a16="http://schemas.microsoft.com/office/drawing/2014/main" id="{6DCC4DF7-6AFC-5D3E-E172-440B8D946180}"/>
                    </a:ext>
                  </a:extLst>
                </p:cNvPr>
                <p:cNvCxnSpPr>
                  <a:cxnSpLocks/>
                </p:cNvCxnSpPr>
                <p:nvPr/>
              </p:nvCxnSpPr>
              <p:spPr bwMode="auto">
                <a:xfrm rot="5400000">
                  <a:off x="7072290" y="467849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199" name="Straight Connector 198">
                  <a:extLst>
                    <a:ext uri="{FF2B5EF4-FFF2-40B4-BE49-F238E27FC236}">
                      <a16:creationId xmlns:a16="http://schemas.microsoft.com/office/drawing/2014/main" id="{C737DDA0-E05A-568C-DE11-A0856530B1BB}"/>
                    </a:ext>
                  </a:extLst>
                </p:cNvPr>
                <p:cNvCxnSpPr>
                  <a:cxnSpLocks/>
                </p:cNvCxnSpPr>
                <p:nvPr/>
              </p:nvCxnSpPr>
              <p:spPr bwMode="auto">
                <a:xfrm rot="5400000">
                  <a:off x="7072290" y="471976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200" name="Straight Connector 199">
                  <a:extLst>
                    <a:ext uri="{FF2B5EF4-FFF2-40B4-BE49-F238E27FC236}">
                      <a16:creationId xmlns:a16="http://schemas.microsoft.com/office/drawing/2014/main" id="{C7B21DDC-D047-9614-B0A5-5A456AA09E42}"/>
                    </a:ext>
                  </a:extLst>
                </p:cNvPr>
                <p:cNvCxnSpPr>
                  <a:cxnSpLocks/>
                </p:cNvCxnSpPr>
                <p:nvPr/>
              </p:nvCxnSpPr>
              <p:spPr bwMode="auto">
                <a:xfrm rot="5400000">
                  <a:off x="7072290" y="477374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201" name="Straight Connector 200">
                  <a:extLst>
                    <a:ext uri="{FF2B5EF4-FFF2-40B4-BE49-F238E27FC236}">
                      <a16:creationId xmlns:a16="http://schemas.microsoft.com/office/drawing/2014/main" id="{E03D48C6-8A62-50B7-BFFE-AF4BD51D84F9}"/>
                    </a:ext>
                  </a:extLst>
                </p:cNvPr>
                <p:cNvCxnSpPr>
                  <a:cxnSpLocks/>
                </p:cNvCxnSpPr>
                <p:nvPr/>
              </p:nvCxnSpPr>
              <p:spPr bwMode="auto">
                <a:xfrm rot="5400000">
                  <a:off x="7072290" y="484676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202" name="Straight Connector 201">
                  <a:extLst>
                    <a:ext uri="{FF2B5EF4-FFF2-40B4-BE49-F238E27FC236}">
                      <a16:creationId xmlns:a16="http://schemas.microsoft.com/office/drawing/2014/main" id="{4EE245E3-A2A1-DCA1-97AB-AB1838881420}"/>
                    </a:ext>
                  </a:extLst>
                </p:cNvPr>
                <p:cNvCxnSpPr>
                  <a:cxnSpLocks/>
                </p:cNvCxnSpPr>
                <p:nvPr/>
              </p:nvCxnSpPr>
              <p:spPr bwMode="auto">
                <a:xfrm rot="5400000">
                  <a:off x="7072290" y="491979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203" name="Straight Connector 202">
                  <a:extLst>
                    <a:ext uri="{FF2B5EF4-FFF2-40B4-BE49-F238E27FC236}">
                      <a16:creationId xmlns:a16="http://schemas.microsoft.com/office/drawing/2014/main" id="{000B12E1-B26B-E780-D50A-60A8B7E7D750}"/>
                    </a:ext>
                  </a:extLst>
                </p:cNvPr>
                <p:cNvCxnSpPr>
                  <a:cxnSpLocks/>
                </p:cNvCxnSpPr>
                <p:nvPr/>
              </p:nvCxnSpPr>
              <p:spPr bwMode="auto">
                <a:xfrm rot="5400000">
                  <a:off x="7072290" y="501186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204" name="Straight Connector 203">
                  <a:extLst>
                    <a:ext uri="{FF2B5EF4-FFF2-40B4-BE49-F238E27FC236}">
                      <a16:creationId xmlns:a16="http://schemas.microsoft.com/office/drawing/2014/main" id="{9D88416C-930B-65C1-6863-49A56779ED67}"/>
                    </a:ext>
                  </a:extLst>
                </p:cNvPr>
                <p:cNvCxnSpPr>
                  <a:cxnSpLocks/>
                </p:cNvCxnSpPr>
                <p:nvPr/>
              </p:nvCxnSpPr>
              <p:spPr bwMode="auto">
                <a:xfrm rot="5400000">
                  <a:off x="7072290" y="512934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205" name="Straight Connector 204">
                  <a:extLst>
                    <a:ext uri="{FF2B5EF4-FFF2-40B4-BE49-F238E27FC236}">
                      <a16:creationId xmlns:a16="http://schemas.microsoft.com/office/drawing/2014/main" id="{2BBC7762-E1DB-CE6A-5B45-ACB91E2A0A6B}"/>
                    </a:ext>
                  </a:extLst>
                </p:cNvPr>
                <p:cNvCxnSpPr>
                  <a:cxnSpLocks/>
                </p:cNvCxnSpPr>
                <p:nvPr/>
              </p:nvCxnSpPr>
              <p:spPr bwMode="auto">
                <a:xfrm rot="5400000">
                  <a:off x="7072290" y="529761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206" name="Straight Connector 205">
                  <a:extLst>
                    <a:ext uri="{FF2B5EF4-FFF2-40B4-BE49-F238E27FC236}">
                      <a16:creationId xmlns:a16="http://schemas.microsoft.com/office/drawing/2014/main" id="{3F370AA3-5A6D-FD44-4047-E7F37670CC8E}"/>
                    </a:ext>
                  </a:extLst>
                </p:cNvPr>
                <p:cNvCxnSpPr>
                  <a:cxnSpLocks/>
                </p:cNvCxnSpPr>
                <p:nvPr/>
              </p:nvCxnSpPr>
              <p:spPr bwMode="auto">
                <a:xfrm rot="5400000">
                  <a:off x="7072290" y="578656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207" name="Straight Connector 206">
                  <a:extLst>
                    <a:ext uri="{FF2B5EF4-FFF2-40B4-BE49-F238E27FC236}">
                      <a16:creationId xmlns:a16="http://schemas.microsoft.com/office/drawing/2014/main" id="{D99843AE-50F8-43D5-0598-9350F7531EA5}"/>
                    </a:ext>
                  </a:extLst>
                </p:cNvPr>
                <p:cNvCxnSpPr>
                  <a:cxnSpLocks/>
                </p:cNvCxnSpPr>
                <p:nvPr/>
              </p:nvCxnSpPr>
              <p:spPr bwMode="auto">
                <a:xfrm rot="5400000">
                  <a:off x="7072290" y="5621466"/>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208" name="Straight Connector 207">
                  <a:extLst>
                    <a:ext uri="{FF2B5EF4-FFF2-40B4-BE49-F238E27FC236}">
                      <a16:creationId xmlns:a16="http://schemas.microsoft.com/office/drawing/2014/main" id="{D4119352-03A1-8740-5115-6AD7C96D4DC7}"/>
                    </a:ext>
                  </a:extLst>
                </p:cNvPr>
                <p:cNvCxnSpPr>
                  <a:cxnSpLocks/>
                </p:cNvCxnSpPr>
                <p:nvPr/>
              </p:nvCxnSpPr>
              <p:spPr bwMode="auto">
                <a:xfrm rot="5400000">
                  <a:off x="7072290" y="5726241"/>
                  <a:ext cx="0" cy="36576"/>
                </a:xfrm>
                <a:prstGeom prst="line">
                  <a:avLst/>
                </a:prstGeom>
                <a:noFill/>
                <a:ln w="15875" cap="flat" cmpd="sng" algn="ctr">
                  <a:solidFill>
                    <a:schemeClr val="bg1"/>
                  </a:solidFill>
                  <a:prstDash val="solid"/>
                  <a:round/>
                  <a:headEnd type="none" w="med" len="med"/>
                  <a:tailEnd type="none" w="med" len="med"/>
                </a:ln>
                <a:effectLst/>
              </p:spPr>
            </p:cxnSp>
            <p:cxnSp>
              <p:nvCxnSpPr>
                <p:cNvPr id="209" name="Straight Connector 208">
                  <a:extLst>
                    <a:ext uri="{FF2B5EF4-FFF2-40B4-BE49-F238E27FC236}">
                      <a16:creationId xmlns:a16="http://schemas.microsoft.com/office/drawing/2014/main" id="{929FBE3D-8956-7945-6245-3E604D3C3492}"/>
                    </a:ext>
                  </a:extLst>
                </p:cNvPr>
                <p:cNvCxnSpPr>
                  <a:cxnSpLocks/>
                </p:cNvCxnSpPr>
                <p:nvPr/>
              </p:nvCxnSpPr>
              <p:spPr bwMode="auto">
                <a:xfrm rot="5400000">
                  <a:off x="7072290" y="5675441"/>
                  <a:ext cx="0" cy="36576"/>
                </a:xfrm>
                <a:prstGeom prst="line">
                  <a:avLst/>
                </a:prstGeom>
                <a:noFill/>
                <a:ln w="15875" cap="flat" cmpd="sng" algn="ctr">
                  <a:solidFill>
                    <a:schemeClr val="bg1"/>
                  </a:solidFill>
                  <a:prstDash val="solid"/>
                  <a:round/>
                  <a:headEnd type="none" w="med" len="med"/>
                  <a:tailEnd type="none" w="med" len="med"/>
                </a:ln>
                <a:effectLst/>
              </p:spPr>
            </p:cxnSp>
          </p:grpSp>
        </p:grpSp>
      </p:grpSp>
      <p:sp>
        <p:nvSpPr>
          <p:cNvPr id="242" name="Text Placeholder 2">
            <a:extLst>
              <a:ext uri="{FF2B5EF4-FFF2-40B4-BE49-F238E27FC236}">
                <a16:creationId xmlns:a16="http://schemas.microsoft.com/office/drawing/2014/main" id="{5FD330DD-AE78-FA94-2F7F-1F66560B9800}"/>
              </a:ext>
            </a:extLst>
          </p:cNvPr>
          <p:cNvSpPr>
            <a:spLocks noGrp="1"/>
          </p:cNvSpPr>
          <p:nvPr>
            <p:ph type="body" sz="quarter" idx="11"/>
          </p:nvPr>
        </p:nvSpPr>
        <p:spPr>
          <a:xfrm>
            <a:off x="-1" y="4891509"/>
            <a:ext cx="8057323" cy="251992"/>
          </a:xfrm>
        </p:spPr>
        <p:txBody>
          <a:bodyPr bIns="91440">
            <a:noAutofit/>
          </a:bodyPr>
          <a:lstStyle/>
          <a:p>
            <a:pPr marL="0" indent="0"/>
            <a:r>
              <a:rPr lang="en-US" dirty="0">
                <a:latin typeface="+mn-lt"/>
                <a:cs typeface="Calibri" panose="020F0502020204030204" pitchFamily="34" charset="0"/>
              </a:rPr>
              <a:t>Hall MJ, et al. </a:t>
            </a:r>
            <a:r>
              <a:rPr lang="en-US" i="1" dirty="0">
                <a:latin typeface="+mn-lt"/>
                <a:cs typeface="Calibri" panose="020F0502020204030204" pitchFamily="34" charset="0"/>
              </a:rPr>
              <a:t>J Clin Oncol</a:t>
            </a:r>
            <a:r>
              <a:rPr lang="en-US" dirty="0">
                <a:latin typeface="+mn-lt"/>
                <a:cs typeface="Calibri" panose="020F0502020204030204" pitchFamily="34" charset="0"/>
              </a:rPr>
              <a:t>. 2019;37(4_suppl):505.</a:t>
            </a:r>
          </a:p>
        </p:txBody>
      </p:sp>
      <p:graphicFrame>
        <p:nvGraphicFramePr>
          <p:cNvPr id="243" name="Table 242">
            <a:extLst>
              <a:ext uri="{FF2B5EF4-FFF2-40B4-BE49-F238E27FC236}">
                <a16:creationId xmlns:a16="http://schemas.microsoft.com/office/drawing/2014/main" id="{875C26EC-F815-922D-6409-E0476140C1E4}"/>
              </a:ext>
            </a:extLst>
          </p:cNvPr>
          <p:cNvGraphicFramePr>
            <a:graphicFrameLocks noGrp="1" noChangeAspect="1"/>
          </p:cNvGraphicFramePr>
          <p:nvPr>
            <p:extLst>
              <p:ext uri="{D42A27DB-BD31-4B8C-83A1-F6EECF244321}">
                <p14:modId xmlns:p14="http://schemas.microsoft.com/office/powerpoint/2010/main" val="3971594397"/>
              </p:ext>
            </p:extLst>
          </p:nvPr>
        </p:nvGraphicFramePr>
        <p:xfrm>
          <a:off x="5023372" y="2433603"/>
          <a:ext cx="3833145" cy="172242"/>
        </p:xfrm>
        <a:graphic>
          <a:graphicData uri="http://schemas.openxmlformats.org/drawingml/2006/table">
            <a:tbl>
              <a:tblPr firstRow="1" bandRow="1">
                <a:tableStyleId>{5C22544A-7EE6-4342-B048-85BDC9FD1C3A}</a:tableStyleId>
              </a:tblPr>
              <a:tblGrid>
                <a:gridCol w="877101">
                  <a:extLst>
                    <a:ext uri="{9D8B030D-6E8A-4147-A177-3AD203B41FA5}">
                      <a16:colId xmlns:a16="http://schemas.microsoft.com/office/drawing/2014/main" val="20000"/>
                    </a:ext>
                  </a:extLst>
                </a:gridCol>
                <a:gridCol w="492674">
                  <a:extLst>
                    <a:ext uri="{9D8B030D-6E8A-4147-A177-3AD203B41FA5}">
                      <a16:colId xmlns:a16="http://schemas.microsoft.com/office/drawing/2014/main" val="20001"/>
                    </a:ext>
                  </a:extLst>
                </a:gridCol>
                <a:gridCol w="492674">
                  <a:extLst>
                    <a:ext uri="{9D8B030D-6E8A-4147-A177-3AD203B41FA5}">
                      <a16:colId xmlns:a16="http://schemas.microsoft.com/office/drawing/2014/main" val="20002"/>
                    </a:ext>
                  </a:extLst>
                </a:gridCol>
                <a:gridCol w="492674">
                  <a:extLst>
                    <a:ext uri="{9D8B030D-6E8A-4147-A177-3AD203B41FA5}">
                      <a16:colId xmlns:a16="http://schemas.microsoft.com/office/drawing/2014/main" val="20003"/>
                    </a:ext>
                  </a:extLst>
                </a:gridCol>
                <a:gridCol w="492674">
                  <a:extLst>
                    <a:ext uri="{9D8B030D-6E8A-4147-A177-3AD203B41FA5}">
                      <a16:colId xmlns:a16="http://schemas.microsoft.com/office/drawing/2014/main" val="20004"/>
                    </a:ext>
                  </a:extLst>
                </a:gridCol>
                <a:gridCol w="492674">
                  <a:extLst>
                    <a:ext uri="{9D8B030D-6E8A-4147-A177-3AD203B41FA5}">
                      <a16:colId xmlns:a16="http://schemas.microsoft.com/office/drawing/2014/main" val="20005"/>
                    </a:ext>
                  </a:extLst>
                </a:gridCol>
                <a:gridCol w="492674">
                  <a:extLst>
                    <a:ext uri="{9D8B030D-6E8A-4147-A177-3AD203B41FA5}">
                      <a16:colId xmlns:a16="http://schemas.microsoft.com/office/drawing/2014/main" val="20006"/>
                    </a:ext>
                  </a:extLst>
                </a:gridCol>
              </a:tblGrid>
              <a:tr h="172242">
                <a:tc>
                  <a:txBody>
                    <a:bodyPr/>
                    <a:lstStyle/>
                    <a:p>
                      <a:pPr algn="ctr"/>
                      <a:r>
                        <a:rPr lang="en-US" sz="1000" b="0" dirty="0">
                          <a:solidFill>
                            <a:schemeClr val="bg1"/>
                          </a:solidFill>
                          <a:latin typeface="Calibri" panose="020F0502020204030204" pitchFamily="34" charset="0"/>
                          <a:cs typeface="Calibri" panose="020F0502020204030204" pitchFamily="34" charset="0"/>
                        </a:rPr>
                        <a:t>Mean mut/Mb</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47</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51</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47</a:t>
                      </a:r>
                    </a:p>
                  </a:txBody>
                  <a:tcPr marL="45720" marR="45720" marT="0" marB="0" anchor="ctr">
                    <a:solidFill>
                      <a:schemeClr val="tx1"/>
                    </a:solidFill>
                  </a:tcPr>
                </a:tc>
                <a:extLst>
                  <a:ext uri="{0D108BD9-81ED-4DB2-BD59-A6C34878D82A}">
                    <a16:rowId xmlns:a16="http://schemas.microsoft.com/office/drawing/2014/main" val="10000"/>
                  </a:ext>
                </a:extLst>
              </a:tr>
            </a:tbl>
          </a:graphicData>
        </a:graphic>
      </p:graphicFrame>
      <p:graphicFrame>
        <p:nvGraphicFramePr>
          <p:cNvPr id="244" name="Table 243">
            <a:extLst>
              <a:ext uri="{FF2B5EF4-FFF2-40B4-BE49-F238E27FC236}">
                <a16:creationId xmlns:a16="http://schemas.microsoft.com/office/drawing/2014/main" id="{C246F99E-D0B4-0F7C-A87F-8C3131ABFC03}"/>
              </a:ext>
            </a:extLst>
          </p:cNvPr>
          <p:cNvGraphicFramePr>
            <a:graphicFrameLocks noGrp="1" noChangeAspect="1"/>
          </p:cNvGraphicFramePr>
          <p:nvPr>
            <p:extLst>
              <p:ext uri="{D42A27DB-BD31-4B8C-83A1-F6EECF244321}">
                <p14:modId xmlns:p14="http://schemas.microsoft.com/office/powerpoint/2010/main" val="3898993848"/>
              </p:ext>
            </p:extLst>
          </p:nvPr>
        </p:nvGraphicFramePr>
        <p:xfrm>
          <a:off x="545300" y="4295406"/>
          <a:ext cx="3833145" cy="172242"/>
        </p:xfrm>
        <a:graphic>
          <a:graphicData uri="http://schemas.openxmlformats.org/drawingml/2006/table">
            <a:tbl>
              <a:tblPr firstRow="1" bandRow="1">
                <a:tableStyleId>{5C22544A-7EE6-4342-B048-85BDC9FD1C3A}</a:tableStyleId>
              </a:tblPr>
              <a:tblGrid>
                <a:gridCol w="877101">
                  <a:extLst>
                    <a:ext uri="{9D8B030D-6E8A-4147-A177-3AD203B41FA5}">
                      <a16:colId xmlns:a16="http://schemas.microsoft.com/office/drawing/2014/main" val="20000"/>
                    </a:ext>
                  </a:extLst>
                </a:gridCol>
                <a:gridCol w="492674">
                  <a:extLst>
                    <a:ext uri="{9D8B030D-6E8A-4147-A177-3AD203B41FA5}">
                      <a16:colId xmlns:a16="http://schemas.microsoft.com/office/drawing/2014/main" val="20001"/>
                    </a:ext>
                  </a:extLst>
                </a:gridCol>
                <a:gridCol w="492674">
                  <a:extLst>
                    <a:ext uri="{9D8B030D-6E8A-4147-A177-3AD203B41FA5}">
                      <a16:colId xmlns:a16="http://schemas.microsoft.com/office/drawing/2014/main" val="20002"/>
                    </a:ext>
                  </a:extLst>
                </a:gridCol>
                <a:gridCol w="492674">
                  <a:extLst>
                    <a:ext uri="{9D8B030D-6E8A-4147-A177-3AD203B41FA5}">
                      <a16:colId xmlns:a16="http://schemas.microsoft.com/office/drawing/2014/main" val="20003"/>
                    </a:ext>
                  </a:extLst>
                </a:gridCol>
                <a:gridCol w="492674">
                  <a:extLst>
                    <a:ext uri="{9D8B030D-6E8A-4147-A177-3AD203B41FA5}">
                      <a16:colId xmlns:a16="http://schemas.microsoft.com/office/drawing/2014/main" val="20004"/>
                    </a:ext>
                  </a:extLst>
                </a:gridCol>
                <a:gridCol w="492674">
                  <a:extLst>
                    <a:ext uri="{9D8B030D-6E8A-4147-A177-3AD203B41FA5}">
                      <a16:colId xmlns:a16="http://schemas.microsoft.com/office/drawing/2014/main" val="20005"/>
                    </a:ext>
                  </a:extLst>
                </a:gridCol>
                <a:gridCol w="492674">
                  <a:extLst>
                    <a:ext uri="{9D8B030D-6E8A-4147-A177-3AD203B41FA5}">
                      <a16:colId xmlns:a16="http://schemas.microsoft.com/office/drawing/2014/main" val="20006"/>
                    </a:ext>
                  </a:extLst>
                </a:gridCol>
              </a:tblGrid>
              <a:tr h="172242">
                <a:tc>
                  <a:txBody>
                    <a:bodyPr/>
                    <a:lstStyle/>
                    <a:p>
                      <a:pPr algn="ctr"/>
                      <a:r>
                        <a:rPr lang="en-US" sz="1000" b="0" dirty="0">
                          <a:solidFill>
                            <a:schemeClr val="bg1"/>
                          </a:solidFill>
                          <a:latin typeface="Calibri" panose="020F0502020204030204" pitchFamily="34" charset="0"/>
                          <a:cs typeface="Calibri" panose="020F0502020204030204" pitchFamily="34" charset="0"/>
                        </a:rPr>
                        <a:t>Mean mut/Mb</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47</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51</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47</a:t>
                      </a:r>
                    </a:p>
                  </a:txBody>
                  <a:tcPr marL="45720" marR="45720" marT="0" marB="0" anchor="ctr">
                    <a:solidFill>
                      <a:schemeClr val="tx1"/>
                    </a:solidFill>
                  </a:tcPr>
                </a:tc>
                <a:extLst>
                  <a:ext uri="{0D108BD9-81ED-4DB2-BD59-A6C34878D82A}">
                    <a16:rowId xmlns:a16="http://schemas.microsoft.com/office/drawing/2014/main" val="10000"/>
                  </a:ext>
                </a:extLst>
              </a:tr>
            </a:tbl>
          </a:graphicData>
        </a:graphic>
      </p:graphicFrame>
      <p:graphicFrame>
        <p:nvGraphicFramePr>
          <p:cNvPr id="245" name="Table 244">
            <a:extLst>
              <a:ext uri="{FF2B5EF4-FFF2-40B4-BE49-F238E27FC236}">
                <a16:creationId xmlns:a16="http://schemas.microsoft.com/office/drawing/2014/main" id="{78193480-605F-133B-F314-B933EA2F5378}"/>
              </a:ext>
            </a:extLst>
          </p:cNvPr>
          <p:cNvGraphicFramePr>
            <a:graphicFrameLocks noGrp="1" noChangeAspect="1"/>
          </p:cNvGraphicFramePr>
          <p:nvPr>
            <p:extLst>
              <p:ext uri="{D42A27DB-BD31-4B8C-83A1-F6EECF244321}">
                <p14:modId xmlns:p14="http://schemas.microsoft.com/office/powerpoint/2010/main" val="1039905256"/>
              </p:ext>
            </p:extLst>
          </p:nvPr>
        </p:nvGraphicFramePr>
        <p:xfrm>
          <a:off x="5023372" y="4299009"/>
          <a:ext cx="3833145" cy="172242"/>
        </p:xfrm>
        <a:graphic>
          <a:graphicData uri="http://schemas.openxmlformats.org/drawingml/2006/table">
            <a:tbl>
              <a:tblPr firstRow="1" bandRow="1">
                <a:tableStyleId>{5C22544A-7EE6-4342-B048-85BDC9FD1C3A}</a:tableStyleId>
              </a:tblPr>
              <a:tblGrid>
                <a:gridCol w="877101">
                  <a:extLst>
                    <a:ext uri="{9D8B030D-6E8A-4147-A177-3AD203B41FA5}">
                      <a16:colId xmlns:a16="http://schemas.microsoft.com/office/drawing/2014/main" val="20000"/>
                    </a:ext>
                  </a:extLst>
                </a:gridCol>
                <a:gridCol w="492674">
                  <a:extLst>
                    <a:ext uri="{9D8B030D-6E8A-4147-A177-3AD203B41FA5}">
                      <a16:colId xmlns:a16="http://schemas.microsoft.com/office/drawing/2014/main" val="20001"/>
                    </a:ext>
                  </a:extLst>
                </a:gridCol>
                <a:gridCol w="492674">
                  <a:extLst>
                    <a:ext uri="{9D8B030D-6E8A-4147-A177-3AD203B41FA5}">
                      <a16:colId xmlns:a16="http://schemas.microsoft.com/office/drawing/2014/main" val="20002"/>
                    </a:ext>
                  </a:extLst>
                </a:gridCol>
                <a:gridCol w="492674">
                  <a:extLst>
                    <a:ext uri="{9D8B030D-6E8A-4147-A177-3AD203B41FA5}">
                      <a16:colId xmlns:a16="http://schemas.microsoft.com/office/drawing/2014/main" val="20003"/>
                    </a:ext>
                  </a:extLst>
                </a:gridCol>
                <a:gridCol w="492674">
                  <a:extLst>
                    <a:ext uri="{9D8B030D-6E8A-4147-A177-3AD203B41FA5}">
                      <a16:colId xmlns:a16="http://schemas.microsoft.com/office/drawing/2014/main" val="20004"/>
                    </a:ext>
                  </a:extLst>
                </a:gridCol>
                <a:gridCol w="492674">
                  <a:extLst>
                    <a:ext uri="{9D8B030D-6E8A-4147-A177-3AD203B41FA5}">
                      <a16:colId xmlns:a16="http://schemas.microsoft.com/office/drawing/2014/main" val="20005"/>
                    </a:ext>
                  </a:extLst>
                </a:gridCol>
                <a:gridCol w="492674">
                  <a:extLst>
                    <a:ext uri="{9D8B030D-6E8A-4147-A177-3AD203B41FA5}">
                      <a16:colId xmlns:a16="http://schemas.microsoft.com/office/drawing/2014/main" val="20006"/>
                    </a:ext>
                  </a:extLst>
                </a:gridCol>
              </a:tblGrid>
              <a:tr h="172242">
                <a:tc>
                  <a:txBody>
                    <a:bodyPr/>
                    <a:lstStyle/>
                    <a:p>
                      <a:pPr algn="ctr"/>
                      <a:r>
                        <a:rPr lang="en-US" sz="1000" b="0" dirty="0">
                          <a:solidFill>
                            <a:schemeClr val="bg1"/>
                          </a:solidFill>
                          <a:latin typeface="Calibri" panose="020F0502020204030204" pitchFamily="34" charset="0"/>
                          <a:cs typeface="Calibri" panose="020F0502020204030204" pitchFamily="34" charset="0"/>
                        </a:rPr>
                        <a:t>Mean mut/Mb</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25</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47</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51</a:t>
                      </a:r>
                    </a:p>
                  </a:txBody>
                  <a:tcPr marL="45720" marR="45720" marT="0" marB="0" anchor="ctr">
                    <a:solidFill>
                      <a:schemeClr val="tx1"/>
                    </a:solidFill>
                  </a:tcPr>
                </a:tc>
                <a:tc>
                  <a:txBody>
                    <a:bodyPr/>
                    <a:lstStyle/>
                    <a:p>
                      <a:pPr algn="ctr"/>
                      <a:r>
                        <a:rPr lang="en-US" sz="1000" b="0" dirty="0">
                          <a:solidFill>
                            <a:schemeClr val="bg1"/>
                          </a:solidFill>
                          <a:latin typeface="Calibri" panose="020F0502020204030204" pitchFamily="34" charset="0"/>
                          <a:cs typeface="Calibri" panose="020F0502020204030204" pitchFamily="34" charset="0"/>
                        </a:rPr>
                        <a:t>47</a:t>
                      </a:r>
                    </a:p>
                  </a:txBody>
                  <a:tcPr marL="45720" marR="45720" marT="0" marB="0" anchor="ctr">
                    <a:solidFill>
                      <a:schemeClr val="tx1"/>
                    </a:solidFill>
                  </a:tcPr>
                </a:tc>
                <a:extLst>
                  <a:ext uri="{0D108BD9-81ED-4DB2-BD59-A6C34878D82A}">
                    <a16:rowId xmlns:a16="http://schemas.microsoft.com/office/drawing/2014/main" val="10000"/>
                  </a:ext>
                </a:extLst>
              </a:tr>
            </a:tbl>
          </a:graphicData>
        </a:graphic>
      </p:graphicFrame>
      <p:sp>
        <p:nvSpPr>
          <p:cNvPr id="7" name="TextBox 6">
            <a:extLst>
              <a:ext uri="{FF2B5EF4-FFF2-40B4-BE49-F238E27FC236}">
                <a16:creationId xmlns:a16="http://schemas.microsoft.com/office/drawing/2014/main" id="{E8E27B59-0F88-CC5E-BDB2-2D0BD18EAB9B}"/>
              </a:ext>
            </a:extLst>
          </p:cNvPr>
          <p:cNvSpPr txBox="1">
            <a:spLocks noChangeAspect="1"/>
          </p:cNvSpPr>
          <p:nvPr/>
        </p:nvSpPr>
        <p:spPr>
          <a:xfrm>
            <a:off x="5083666" y="768956"/>
            <a:ext cx="448848"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CRC</a:t>
            </a:r>
          </a:p>
        </p:txBody>
      </p:sp>
      <p:sp>
        <p:nvSpPr>
          <p:cNvPr id="8" name="TextBox 7">
            <a:extLst>
              <a:ext uri="{FF2B5EF4-FFF2-40B4-BE49-F238E27FC236}">
                <a16:creationId xmlns:a16="http://schemas.microsoft.com/office/drawing/2014/main" id="{091C3245-7A4B-485D-5DF9-3A4234E81D01}"/>
              </a:ext>
            </a:extLst>
          </p:cNvPr>
          <p:cNvSpPr txBox="1">
            <a:spLocks noChangeAspect="1"/>
          </p:cNvSpPr>
          <p:nvPr/>
        </p:nvSpPr>
        <p:spPr>
          <a:xfrm>
            <a:off x="79706" y="2677737"/>
            <a:ext cx="998340"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Endometrial</a:t>
            </a:r>
          </a:p>
        </p:txBody>
      </p:sp>
      <p:sp>
        <p:nvSpPr>
          <p:cNvPr id="9" name="TextBox 8">
            <a:extLst>
              <a:ext uri="{FF2B5EF4-FFF2-40B4-BE49-F238E27FC236}">
                <a16:creationId xmlns:a16="http://schemas.microsoft.com/office/drawing/2014/main" id="{F3B04300-1D50-A7EF-2483-003C410E1892}"/>
              </a:ext>
            </a:extLst>
          </p:cNvPr>
          <p:cNvSpPr txBox="1">
            <a:spLocks noChangeAspect="1"/>
          </p:cNvSpPr>
          <p:nvPr/>
        </p:nvSpPr>
        <p:spPr>
          <a:xfrm>
            <a:off x="4751558" y="2677042"/>
            <a:ext cx="827802" cy="461665"/>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Other Cancers</a:t>
            </a:r>
          </a:p>
        </p:txBody>
      </p:sp>
      <p:sp>
        <p:nvSpPr>
          <p:cNvPr id="10" name="TextBox 9">
            <a:extLst>
              <a:ext uri="{FF2B5EF4-FFF2-40B4-BE49-F238E27FC236}">
                <a16:creationId xmlns:a16="http://schemas.microsoft.com/office/drawing/2014/main" id="{E11B8A6B-0C67-2632-BBB4-67EEB2FF9B75}"/>
              </a:ext>
            </a:extLst>
          </p:cNvPr>
          <p:cNvSpPr txBox="1">
            <a:spLocks noChangeAspect="1"/>
          </p:cNvSpPr>
          <p:nvPr/>
        </p:nvSpPr>
        <p:spPr>
          <a:xfrm>
            <a:off x="206546" y="751457"/>
            <a:ext cx="942542" cy="276999"/>
          </a:xfrm>
          <a:prstGeom prst="rect">
            <a:avLst/>
          </a:prstGeom>
          <a:noFill/>
          <a:effectLst>
            <a:outerShdw blurRad="50800" dist="38100" dir="2700000" algn="tl" rotWithShape="0">
              <a:prstClr val="black">
                <a:alpha val="40000"/>
              </a:prstClr>
            </a:outerShdw>
          </a:effectLst>
        </p:spPr>
        <p:txBody>
          <a:bodyPr wrap="square" rtlCol="0">
            <a:spAutoFit/>
          </a:bodyPr>
          <a:lstStyle/>
          <a:p>
            <a:pPr marL="0" marR="0" lvl="0" indent="0" algn="r" defTabSz="914400" rtl="0" eaLnBrk="0" fontAlgn="base" latinLnBrk="0" hangingPunct="0">
              <a:lnSpc>
                <a:spcPct val="100000"/>
              </a:lnSpc>
              <a:spcBef>
                <a:spcPct val="0"/>
              </a:spcBef>
              <a:spcAft>
                <a:spcPct val="0"/>
              </a:spcAft>
              <a:buClrTx/>
              <a:buSzTx/>
              <a:buFontTx/>
              <a:buNone/>
              <a:tabLst/>
              <a:defRPr/>
            </a:pPr>
            <a:r>
              <a:rPr kumimoji="0" lang="en-US" sz="1200" b="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All Tumors</a:t>
            </a:r>
          </a:p>
        </p:txBody>
      </p:sp>
    </p:spTree>
    <p:extLst>
      <p:ext uri="{BB962C8B-B14F-4D97-AF65-F5344CB8AC3E}">
        <p14:creationId xmlns:p14="http://schemas.microsoft.com/office/powerpoint/2010/main" val="1646818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err="1">
                <a:cs typeface="Calibri" panose="020F0502020204030204" pitchFamily="34" charset="0"/>
              </a:rPr>
              <a:t>dMMR</a:t>
            </a:r>
            <a:r>
              <a:rPr lang="en-US" sz="2400" dirty="0">
                <a:cs typeface="Calibri" panose="020F0502020204030204" pitchFamily="34" charset="0"/>
              </a:rPr>
              <a:t> Testing Methods</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r>
              <a:rPr lang="en-US" dirty="0" err="1">
                <a:latin typeface="+mn-lt"/>
                <a:cs typeface="Calibri" panose="020F0502020204030204" pitchFamily="34" charset="0"/>
              </a:rPr>
              <a:t>Hempelmann</a:t>
            </a:r>
            <a:r>
              <a:rPr lang="en-US" dirty="0">
                <a:latin typeface="+mn-lt"/>
                <a:cs typeface="Calibri" panose="020F0502020204030204" pitchFamily="34" charset="0"/>
              </a:rPr>
              <a:t> JA. </a:t>
            </a:r>
            <a:r>
              <a:rPr lang="en-US" i="1" dirty="0">
                <a:latin typeface="+mn-lt"/>
                <a:cs typeface="Calibri" panose="020F0502020204030204" pitchFamily="34" charset="0"/>
              </a:rPr>
              <a:t>J </a:t>
            </a:r>
            <a:r>
              <a:rPr lang="en-US" i="1" dirty="0" err="1">
                <a:latin typeface="+mn-lt"/>
                <a:cs typeface="Calibri" panose="020F0502020204030204" pitchFamily="34" charset="0"/>
              </a:rPr>
              <a:t>Immunother</a:t>
            </a:r>
            <a:r>
              <a:rPr lang="en-US" i="1" dirty="0">
                <a:latin typeface="+mn-lt"/>
                <a:cs typeface="Calibri" panose="020F0502020204030204" pitchFamily="34" charset="0"/>
              </a:rPr>
              <a:t> Cancer</a:t>
            </a:r>
            <a:r>
              <a:rPr lang="en-US" dirty="0">
                <a:latin typeface="+mn-lt"/>
                <a:cs typeface="Calibri" panose="020F0502020204030204" pitchFamily="34" charset="0"/>
              </a:rPr>
              <a:t>. 2018;6:29.  Kautto EA. </a:t>
            </a:r>
            <a:r>
              <a:rPr lang="en-US" i="1" dirty="0" err="1">
                <a:latin typeface="+mn-lt"/>
                <a:cs typeface="Calibri" panose="020F0502020204030204" pitchFamily="34" charset="0"/>
              </a:rPr>
              <a:t>Oncotarget</a:t>
            </a:r>
            <a:r>
              <a:rPr lang="en-US" dirty="0">
                <a:latin typeface="+mn-lt"/>
                <a:cs typeface="Calibri" panose="020F0502020204030204" pitchFamily="34" charset="0"/>
              </a:rPr>
              <a:t>. 2017; 8:7452. </a:t>
            </a:r>
            <a:r>
              <a:rPr lang="en-US" dirty="0" err="1">
                <a:latin typeface="+mn-lt"/>
                <a:cs typeface="Calibri" panose="020F0502020204030204" pitchFamily="34" charset="0"/>
              </a:rPr>
              <a:t>Niu</a:t>
            </a:r>
            <a:r>
              <a:rPr lang="en-US" dirty="0">
                <a:latin typeface="+mn-lt"/>
                <a:cs typeface="Calibri" panose="020F0502020204030204" pitchFamily="34" charset="0"/>
              </a:rPr>
              <a:t> B. </a:t>
            </a:r>
            <a:r>
              <a:rPr lang="en-US" i="1" dirty="0">
                <a:latin typeface="+mn-lt"/>
                <a:cs typeface="Calibri" panose="020F0502020204030204" pitchFamily="34" charset="0"/>
              </a:rPr>
              <a:t>Bioinformatics</a:t>
            </a:r>
            <a:r>
              <a:rPr lang="en-US" dirty="0">
                <a:latin typeface="+mn-lt"/>
                <a:cs typeface="Calibri" panose="020F0502020204030204" pitchFamily="34" charset="0"/>
              </a:rPr>
              <a:t>. 2014;30:1015. </a:t>
            </a:r>
          </a:p>
        </p:txBody>
      </p:sp>
      <p:grpSp>
        <p:nvGrpSpPr>
          <p:cNvPr id="11" name="Group 10">
            <a:extLst>
              <a:ext uri="{FF2B5EF4-FFF2-40B4-BE49-F238E27FC236}">
                <a16:creationId xmlns:a16="http://schemas.microsoft.com/office/drawing/2014/main" id="{8B0BA01E-AC21-7D33-621C-D97FEC6E0ED5}"/>
              </a:ext>
            </a:extLst>
          </p:cNvPr>
          <p:cNvGrpSpPr>
            <a:grpSpLocks noChangeAspect="1"/>
          </p:cNvGrpSpPr>
          <p:nvPr/>
        </p:nvGrpSpPr>
        <p:grpSpPr>
          <a:xfrm>
            <a:off x="5753456" y="854799"/>
            <a:ext cx="3132636" cy="3840376"/>
            <a:chOff x="7138792" y="854799"/>
            <a:chExt cx="3498340" cy="4288702"/>
          </a:xfrm>
        </p:grpSpPr>
        <p:pic>
          <p:nvPicPr>
            <p:cNvPr id="6" name="Picture 5">
              <a:extLst>
                <a:ext uri="{FF2B5EF4-FFF2-40B4-BE49-F238E27FC236}">
                  <a16:creationId xmlns:a16="http://schemas.microsoft.com/office/drawing/2014/main" id="{F7A77DDC-9D15-23F1-B33C-C26C5E45397F}"/>
                </a:ext>
              </a:extLst>
            </p:cNvPr>
            <p:cNvPicPr>
              <a:picLocks noChangeAspect="1"/>
            </p:cNvPicPr>
            <p:nvPr/>
          </p:nvPicPr>
          <p:blipFill>
            <a:blip r:embed="rId3"/>
            <a:stretch>
              <a:fillRect/>
            </a:stretch>
          </p:blipFill>
          <p:spPr>
            <a:xfrm>
              <a:off x="7138792" y="854799"/>
              <a:ext cx="3466587" cy="4288702"/>
            </a:xfrm>
            <a:prstGeom prst="rect">
              <a:avLst/>
            </a:prstGeom>
          </p:spPr>
        </p:pic>
        <p:sp>
          <p:nvSpPr>
            <p:cNvPr id="7" name="Oval 6">
              <a:extLst>
                <a:ext uri="{FF2B5EF4-FFF2-40B4-BE49-F238E27FC236}">
                  <a16:creationId xmlns:a16="http://schemas.microsoft.com/office/drawing/2014/main" id="{6E6577CE-8D33-B7E5-C45E-4820481F9046}"/>
                </a:ext>
              </a:extLst>
            </p:cNvPr>
            <p:cNvSpPr/>
            <p:nvPr/>
          </p:nvSpPr>
          <p:spPr>
            <a:xfrm>
              <a:off x="9848349" y="3373758"/>
              <a:ext cx="788783" cy="731221"/>
            </a:xfrm>
            <a:prstGeom prst="ellipse">
              <a:avLst/>
            </a:prstGeom>
            <a:noFill/>
            <a:ln w="571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dirty="0"/>
            </a:p>
          </p:txBody>
        </p:sp>
        <p:cxnSp>
          <p:nvCxnSpPr>
            <p:cNvPr id="8" name="Straight Connector 7">
              <a:extLst>
                <a:ext uri="{FF2B5EF4-FFF2-40B4-BE49-F238E27FC236}">
                  <a16:creationId xmlns:a16="http://schemas.microsoft.com/office/drawing/2014/main" id="{EEAEA3AC-7A13-0DB9-877C-F84463294083}"/>
                </a:ext>
              </a:extLst>
            </p:cNvPr>
            <p:cNvCxnSpPr>
              <a:cxnSpLocks/>
            </p:cNvCxnSpPr>
            <p:nvPr/>
          </p:nvCxnSpPr>
          <p:spPr>
            <a:xfrm>
              <a:off x="7794971" y="3269128"/>
              <a:ext cx="1758375" cy="0"/>
            </a:xfrm>
            <a:prstGeom prst="line">
              <a:avLst/>
            </a:prstGeom>
            <a:ln w="57150">
              <a:solidFill>
                <a:srgbClr val="C00000"/>
              </a:solidFill>
            </a:ln>
          </p:spPr>
          <p:style>
            <a:lnRef idx="2">
              <a:schemeClr val="accent1"/>
            </a:lnRef>
            <a:fillRef idx="0">
              <a:schemeClr val="accent1"/>
            </a:fillRef>
            <a:effectRef idx="1">
              <a:schemeClr val="accent1"/>
            </a:effectRef>
            <a:fontRef idx="minor">
              <a:schemeClr val="tx1"/>
            </a:fontRef>
          </p:style>
        </p:cxnSp>
      </p:grpSp>
      <p:graphicFrame>
        <p:nvGraphicFramePr>
          <p:cNvPr id="9" name="Table 8">
            <a:extLst>
              <a:ext uri="{FF2B5EF4-FFF2-40B4-BE49-F238E27FC236}">
                <a16:creationId xmlns:a16="http://schemas.microsoft.com/office/drawing/2014/main" id="{19723A83-A083-B47C-26D7-26B785BD7B75}"/>
              </a:ext>
            </a:extLst>
          </p:cNvPr>
          <p:cNvGraphicFramePr>
            <a:graphicFrameLocks noGrp="1"/>
          </p:cNvGraphicFramePr>
          <p:nvPr>
            <p:extLst>
              <p:ext uri="{D42A27DB-BD31-4B8C-83A1-F6EECF244321}">
                <p14:modId xmlns:p14="http://schemas.microsoft.com/office/powerpoint/2010/main" val="1399234194"/>
              </p:ext>
            </p:extLst>
          </p:nvPr>
        </p:nvGraphicFramePr>
        <p:xfrm>
          <a:off x="356678" y="971841"/>
          <a:ext cx="5189255" cy="3383280"/>
        </p:xfrm>
        <a:graphic>
          <a:graphicData uri="http://schemas.openxmlformats.org/drawingml/2006/table">
            <a:tbl>
              <a:tblPr firstRow="1" bandRow="1">
                <a:tableStyleId>{5C22544A-7EE6-4342-B048-85BDC9FD1C3A}</a:tableStyleId>
              </a:tblPr>
              <a:tblGrid>
                <a:gridCol w="971937">
                  <a:extLst>
                    <a:ext uri="{9D8B030D-6E8A-4147-A177-3AD203B41FA5}">
                      <a16:colId xmlns:a16="http://schemas.microsoft.com/office/drawing/2014/main" val="1399570730"/>
                    </a:ext>
                  </a:extLst>
                </a:gridCol>
                <a:gridCol w="976923">
                  <a:extLst>
                    <a:ext uri="{9D8B030D-6E8A-4147-A177-3AD203B41FA5}">
                      <a16:colId xmlns:a16="http://schemas.microsoft.com/office/drawing/2014/main" val="2637922975"/>
                    </a:ext>
                  </a:extLst>
                </a:gridCol>
                <a:gridCol w="992554">
                  <a:extLst>
                    <a:ext uri="{9D8B030D-6E8A-4147-A177-3AD203B41FA5}">
                      <a16:colId xmlns:a16="http://schemas.microsoft.com/office/drawing/2014/main" val="531502453"/>
                    </a:ext>
                  </a:extLst>
                </a:gridCol>
                <a:gridCol w="2247841">
                  <a:extLst>
                    <a:ext uri="{9D8B030D-6E8A-4147-A177-3AD203B41FA5}">
                      <a16:colId xmlns:a16="http://schemas.microsoft.com/office/drawing/2014/main" val="656122204"/>
                    </a:ext>
                  </a:extLst>
                </a:gridCol>
              </a:tblGrid>
              <a:tr h="0">
                <a:tc>
                  <a:txBody>
                    <a:bodyPr/>
                    <a:lstStyle/>
                    <a:p>
                      <a:pPr algn="l"/>
                      <a:r>
                        <a:rPr lang="en-US" sz="1200" dirty="0">
                          <a:latin typeface="Arial" panose="020B0604020202020204" pitchFamily="34" charset="0"/>
                          <a:cs typeface="Arial" panose="020B0604020202020204" pitchFamily="34" charset="0"/>
                        </a:rPr>
                        <a:t>Test</a:t>
                      </a:r>
                    </a:p>
                  </a:txBody>
                  <a:tcPr>
                    <a:solidFill>
                      <a:schemeClr val="accent1"/>
                    </a:solidFill>
                  </a:tcPr>
                </a:tc>
                <a:tc>
                  <a:txBody>
                    <a:bodyPr/>
                    <a:lstStyle/>
                    <a:p>
                      <a:pPr algn="ctr"/>
                      <a:r>
                        <a:rPr lang="en-US" sz="1200" dirty="0">
                          <a:latin typeface="Arial" panose="020B0604020202020204" pitchFamily="34" charset="0"/>
                          <a:cs typeface="Arial" panose="020B0604020202020204" pitchFamily="34" charset="0"/>
                        </a:rPr>
                        <a:t>Sensitivity</a:t>
                      </a:r>
                    </a:p>
                  </a:txBody>
                  <a:tcPr>
                    <a:solidFill>
                      <a:schemeClr val="accent1"/>
                    </a:solidFill>
                  </a:tcPr>
                </a:tc>
                <a:tc>
                  <a:txBody>
                    <a:bodyPr/>
                    <a:lstStyle/>
                    <a:p>
                      <a:pPr algn="ctr"/>
                      <a:r>
                        <a:rPr lang="en-US" sz="1200" dirty="0">
                          <a:latin typeface="Arial" panose="020B0604020202020204" pitchFamily="34" charset="0"/>
                          <a:cs typeface="Arial" panose="020B0604020202020204" pitchFamily="34" charset="0"/>
                        </a:rPr>
                        <a:t>Specificity</a:t>
                      </a:r>
                    </a:p>
                  </a:txBody>
                  <a:tcPr>
                    <a:solidFill>
                      <a:schemeClr val="accent1"/>
                    </a:solidFill>
                  </a:tcPr>
                </a:tc>
                <a:tc>
                  <a:txBody>
                    <a:bodyPr/>
                    <a:lstStyle/>
                    <a:p>
                      <a:r>
                        <a:rPr lang="en-US" sz="1200" dirty="0">
                          <a:latin typeface="Arial" panose="020B0604020202020204" pitchFamily="34" charset="0"/>
                          <a:cs typeface="Arial" panose="020B0604020202020204" pitchFamily="34" charset="0"/>
                        </a:rPr>
                        <a:t>Notes</a:t>
                      </a:r>
                    </a:p>
                  </a:txBody>
                  <a:tcPr>
                    <a:solidFill>
                      <a:schemeClr val="accent1"/>
                    </a:solidFill>
                  </a:tcPr>
                </a:tc>
                <a:extLst>
                  <a:ext uri="{0D108BD9-81ED-4DB2-BD59-A6C34878D82A}">
                    <a16:rowId xmlns:a16="http://schemas.microsoft.com/office/drawing/2014/main" val="911871031"/>
                  </a:ext>
                </a:extLst>
              </a:tr>
              <a:tr h="0">
                <a:tc>
                  <a:txBody>
                    <a:bodyPr/>
                    <a:lstStyle/>
                    <a:p>
                      <a:pPr algn="l"/>
                      <a:r>
                        <a:rPr lang="en-US" sz="1200" dirty="0">
                          <a:solidFill>
                            <a:schemeClr val="tx1"/>
                          </a:solidFill>
                          <a:latin typeface="Arial" panose="020B0604020202020204" pitchFamily="34" charset="0"/>
                          <a:cs typeface="Arial" panose="020B0604020202020204" pitchFamily="34" charset="0"/>
                        </a:rPr>
                        <a:t>MSI-PCR</a:t>
                      </a:r>
                    </a:p>
                  </a:txBody>
                  <a:tcPr>
                    <a:solidFill>
                      <a:schemeClr val="bg1">
                        <a:lumMod val="8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97.0%</a:t>
                      </a:r>
                    </a:p>
                  </a:txBody>
                  <a:tcPr>
                    <a:solidFill>
                      <a:schemeClr val="bg1">
                        <a:lumMod val="8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95.0%</a:t>
                      </a:r>
                    </a:p>
                  </a:txBody>
                  <a:tcPr>
                    <a:solidFill>
                      <a:schemeClr val="bg1">
                        <a:lumMod val="85000"/>
                      </a:schemeClr>
                    </a:solidFill>
                  </a:tcPr>
                </a:tc>
                <a:tc>
                  <a:txBody>
                    <a:bodyPr/>
                    <a:lstStyle/>
                    <a:p>
                      <a:r>
                        <a:rPr lang="en-US" sz="1200" dirty="0">
                          <a:solidFill>
                            <a:schemeClr val="tx1"/>
                          </a:solidFill>
                          <a:latin typeface="Arial" panose="020B0604020202020204" pitchFamily="34" charset="0"/>
                          <a:cs typeface="Arial" panose="020B0604020202020204" pitchFamily="34" charset="0"/>
                        </a:rPr>
                        <a:t>5 marker loci; based on specific disease type </a:t>
                      </a:r>
                    </a:p>
                    <a:p>
                      <a:r>
                        <a:rPr lang="en-US" sz="1200" dirty="0">
                          <a:solidFill>
                            <a:schemeClr val="tx1"/>
                          </a:solidFill>
                          <a:latin typeface="Arial" panose="020B0604020202020204" pitchFamily="34" charset="0"/>
                          <a:cs typeface="Arial" panose="020B0604020202020204" pitchFamily="34" charset="0"/>
                        </a:rPr>
                        <a:t>Less accurate in noncolon; human interpretation; high DNA requirement</a:t>
                      </a:r>
                      <a:endParaRPr lang="en-US" sz="1200" baseline="300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9187462"/>
                  </a:ext>
                </a:extLst>
              </a:tr>
              <a:tr h="0">
                <a:tc>
                  <a:txBody>
                    <a:bodyPr/>
                    <a:lstStyle/>
                    <a:p>
                      <a:pPr algn="l"/>
                      <a:r>
                        <a:rPr lang="en-US" sz="1200" dirty="0">
                          <a:solidFill>
                            <a:schemeClr val="tx1"/>
                          </a:solidFill>
                          <a:latin typeface="Arial" panose="020B0604020202020204" pitchFamily="34" charset="0"/>
                          <a:cs typeface="Arial" panose="020B0604020202020204" pitchFamily="34" charset="0"/>
                        </a:rPr>
                        <a:t>IHC </a:t>
                      </a:r>
                    </a:p>
                    <a:p>
                      <a:pPr algn="l"/>
                      <a:r>
                        <a:rPr lang="en-US" sz="1200" dirty="0">
                          <a:solidFill>
                            <a:schemeClr val="tx1"/>
                          </a:solidFill>
                          <a:latin typeface="Arial" panose="020B0604020202020204" pitchFamily="34" charset="0"/>
                          <a:cs typeface="Arial" panose="020B0604020202020204" pitchFamily="34" charset="0"/>
                        </a:rPr>
                        <a:t>(staining MMR protein)</a:t>
                      </a:r>
                    </a:p>
                  </a:txBody>
                  <a:tcPr>
                    <a:solidFill>
                      <a:schemeClr val="bg1">
                        <a:lumMod val="9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92.0%</a:t>
                      </a:r>
                    </a:p>
                  </a:txBody>
                  <a:tcPr>
                    <a:solidFill>
                      <a:schemeClr val="bg1">
                        <a:lumMod val="9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99.0%</a:t>
                      </a:r>
                    </a:p>
                  </a:txBody>
                  <a:tcPr>
                    <a:solidFill>
                      <a:schemeClr val="bg1">
                        <a:lumMod val="95000"/>
                      </a:schemeClr>
                    </a:solidFill>
                  </a:tcPr>
                </a:tc>
                <a:tc>
                  <a:txBody>
                    <a:bodyPr/>
                    <a:lstStyle/>
                    <a:p>
                      <a:r>
                        <a:rPr lang="en-US" sz="1200" dirty="0">
                          <a:solidFill>
                            <a:schemeClr val="tx1"/>
                          </a:solidFill>
                          <a:latin typeface="Arial" panose="020B0604020202020204" pitchFamily="34" charset="0"/>
                          <a:cs typeface="Arial" panose="020B0604020202020204" pitchFamily="34" charset="0"/>
                        </a:rPr>
                        <a:t>Cannot detect loss of function mutations that do not affect the antigenicity of the targeted protein; human interpretation</a:t>
                      </a:r>
                    </a:p>
                  </a:txBody>
                  <a:tcPr>
                    <a:solidFill>
                      <a:schemeClr val="bg1">
                        <a:lumMod val="95000"/>
                      </a:schemeClr>
                    </a:solidFill>
                  </a:tcPr>
                </a:tc>
                <a:extLst>
                  <a:ext uri="{0D108BD9-81ED-4DB2-BD59-A6C34878D82A}">
                    <a16:rowId xmlns:a16="http://schemas.microsoft.com/office/drawing/2014/main" val="1059352506"/>
                  </a:ext>
                </a:extLst>
              </a:tr>
              <a:tr h="0">
                <a:tc>
                  <a:txBody>
                    <a:bodyPr/>
                    <a:lstStyle/>
                    <a:p>
                      <a:pPr algn="l"/>
                      <a:r>
                        <a:rPr lang="en-US" sz="1200" dirty="0">
                          <a:solidFill>
                            <a:schemeClr val="tx1"/>
                          </a:solidFill>
                          <a:latin typeface="Arial" panose="020B0604020202020204" pitchFamily="34" charset="0"/>
                          <a:cs typeface="Arial" panose="020B0604020202020204" pitchFamily="34" charset="0"/>
                        </a:rPr>
                        <a:t>CARIS MI</a:t>
                      </a:r>
                    </a:p>
                  </a:txBody>
                  <a:tcPr>
                    <a:solidFill>
                      <a:schemeClr val="bg1">
                        <a:lumMod val="8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95.8%</a:t>
                      </a:r>
                    </a:p>
                  </a:txBody>
                  <a:tcPr>
                    <a:solidFill>
                      <a:schemeClr val="bg1">
                        <a:lumMod val="8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99.4%</a:t>
                      </a:r>
                    </a:p>
                  </a:txBody>
                  <a:tcPr>
                    <a:solidFill>
                      <a:schemeClr val="bg1">
                        <a:lumMod val="8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 43 altered microsatellite loci</a:t>
                      </a:r>
                    </a:p>
                  </a:txBody>
                  <a:tcPr>
                    <a:solidFill>
                      <a:schemeClr val="bg1">
                        <a:lumMod val="85000"/>
                      </a:schemeClr>
                    </a:solidFill>
                  </a:tcPr>
                </a:tc>
                <a:extLst>
                  <a:ext uri="{0D108BD9-81ED-4DB2-BD59-A6C34878D82A}">
                    <a16:rowId xmlns:a16="http://schemas.microsoft.com/office/drawing/2014/main" val="2959773602"/>
                  </a:ext>
                </a:extLst>
              </a:tr>
              <a:tr h="0">
                <a:tc>
                  <a:txBody>
                    <a:bodyPr/>
                    <a:lstStyle/>
                    <a:p>
                      <a:pPr algn="l"/>
                      <a:r>
                        <a:rPr lang="en-US" sz="1200" dirty="0">
                          <a:solidFill>
                            <a:schemeClr val="tx1"/>
                          </a:solidFill>
                          <a:latin typeface="Arial" panose="020B0604020202020204" pitchFamily="34" charset="0"/>
                          <a:cs typeface="Arial" panose="020B0604020202020204" pitchFamily="34" charset="0"/>
                        </a:rPr>
                        <a:t>Foundation One</a:t>
                      </a:r>
                    </a:p>
                  </a:txBody>
                  <a:tcPr>
                    <a:solidFill>
                      <a:schemeClr val="bg1">
                        <a:lumMod val="9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95.0%</a:t>
                      </a:r>
                    </a:p>
                  </a:txBody>
                  <a:tcPr>
                    <a:solidFill>
                      <a:schemeClr val="bg1">
                        <a:lumMod val="9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98.0%</a:t>
                      </a:r>
                    </a:p>
                  </a:txBody>
                  <a:tcPr>
                    <a:solidFill>
                      <a:schemeClr val="bg1">
                        <a:lumMod val="9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tx1"/>
                          </a:solidFill>
                          <a:latin typeface="Arial" panose="020B0604020202020204" pitchFamily="34" charset="0"/>
                          <a:cs typeface="Arial" panose="020B0604020202020204" pitchFamily="34" charset="0"/>
                        </a:rPr>
                        <a:t>114 microsatellite loci</a:t>
                      </a:r>
                    </a:p>
                  </a:txBody>
                  <a:tcPr>
                    <a:solidFill>
                      <a:schemeClr val="bg1">
                        <a:lumMod val="95000"/>
                      </a:schemeClr>
                    </a:solidFill>
                  </a:tcPr>
                </a:tc>
                <a:extLst>
                  <a:ext uri="{0D108BD9-81ED-4DB2-BD59-A6C34878D82A}">
                    <a16:rowId xmlns:a16="http://schemas.microsoft.com/office/drawing/2014/main" val="3717021828"/>
                  </a:ext>
                </a:extLst>
              </a:tr>
              <a:tr h="0">
                <a:tc>
                  <a:txBody>
                    <a:bodyPr/>
                    <a:lstStyle/>
                    <a:p>
                      <a:r>
                        <a:rPr lang="en-US" sz="1200" dirty="0">
                          <a:solidFill>
                            <a:schemeClr val="tx1"/>
                          </a:solidFill>
                          <a:latin typeface="Arial" panose="020B0604020202020204" pitchFamily="34" charset="0"/>
                          <a:cs typeface="Arial" panose="020B0604020202020204" pitchFamily="34" charset="0"/>
                        </a:rPr>
                        <a:t>MANTIS</a:t>
                      </a:r>
                    </a:p>
                  </a:txBody>
                  <a:tcPr>
                    <a:solidFill>
                      <a:schemeClr val="bg1">
                        <a:lumMod val="8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95.4%</a:t>
                      </a:r>
                    </a:p>
                  </a:txBody>
                  <a:tcPr>
                    <a:solidFill>
                      <a:schemeClr val="bg1">
                        <a:lumMod val="8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98.9%</a:t>
                      </a:r>
                    </a:p>
                  </a:txBody>
                  <a:tcPr>
                    <a:solidFill>
                      <a:schemeClr val="bg1">
                        <a:lumMod val="85000"/>
                      </a:schemeClr>
                    </a:solidFill>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a:solidFill>
                      <a:schemeClr val="bg1">
                        <a:lumMod val="85000"/>
                      </a:schemeClr>
                    </a:solidFill>
                  </a:tcPr>
                </a:tc>
                <a:extLst>
                  <a:ext uri="{0D108BD9-81ED-4DB2-BD59-A6C34878D82A}">
                    <a16:rowId xmlns:a16="http://schemas.microsoft.com/office/drawing/2014/main" val="3101422589"/>
                  </a:ext>
                </a:extLst>
              </a:tr>
              <a:tr h="0">
                <a:tc>
                  <a:txBody>
                    <a:bodyPr/>
                    <a:lstStyle/>
                    <a:p>
                      <a:r>
                        <a:rPr lang="en-US" sz="1200" dirty="0">
                          <a:solidFill>
                            <a:schemeClr val="tx1"/>
                          </a:solidFill>
                          <a:latin typeface="Arial" panose="020B0604020202020204" pitchFamily="34" charset="0"/>
                          <a:cs typeface="Arial" panose="020B0604020202020204" pitchFamily="34" charset="0"/>
                        </a:rPr>
                        <a:t>MSISensor</a:t>
                      </a:r>
                    </a:p>
                  </a:txBody>
                  <a:tcPr>
                    <a:solidFill>
                      <a:schemeClr val="bg1">
                        <a:lumMod val="9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95.4%</a:t>
                      </a:r>
                    </a:p>
                  </a:txBody>
                  <a:tcPr>
                    <a:solidFill>
                      <a:schemeClr val="bg1">
                        <a:lumMod val="95000"/>
                      </a:schemeClr>
                    </a:solidFill>
                  </a:tcPr>
                </a:tc>
                <a:tc>
                  <a:txBody>
                    <a:bodyPr/>
                    <a:lstStyle/>
                    <a:p>
                      <a:pPr algn="ctr"/>
                      <a:r>
                        <a:rPr lang="en-US" sz="1200" dirty="0">
                          <a:solidFill>
                            <a:schemeClr val="tx1"/>
                          </a:solidFill>
                          <a:latin typeface="Arial" panose="020B0604020202020204" pitchFamily="34" charset="0"/>
                          <a:cs typeface="Arial" panose="020B0604020202020204" pitchFamily="34" charset="0"/>
                        </a:rPr>
                        <a:t>95.5%</a:t>
                      </a:r>
                    </a:p>
                  </a:txBody>
                  <a:tcPr>
                    <a:solidFill>
                      <a:schemeClr val="bg1">
                        <a:lumMod val="95000"/>
                      </a:schemeClr>
                    </a:solidFill>
                  </a:tcPr>
                </a:tc>
                <a:tc>
                  <a:txBody>
                    <a:bodyPr/>
                    <a:lstStyle/>
                    <a:p>
                      <a:endParaRPr lang="en-US" sz="1200" dirty="0">
                        <a:solidFill>
                          <a:schemeClr val="tx1"/>
                        </a:solidFill>
                        <a:latin typeface="Arial" panose="020B0604020202020204" pitchFamily="34" charset="0"/>
                        <a:cs typeface="Arial" panose="020B0604020202020204" pitchFamily="34" charset="0"/>
                      </a:endParaRPr>
                    </a:p>
                  </a:txBody>
                  <a:tcPr>
                    <a:solidFill>
                      <a:schemeClr val="bg1">
                        <a:lumMod val="95000"/>
                      </a:schemeClr>
                    </a:solidFill>
                  </a:tcPr>
                </a:tc>
                <a:extLst>
                  <a:ext uri="{0D108BD9-81ED-4DB2-BD59-A6C34878D82A}">
                    <a16:rowId xmlns:a16="http://schemas.microsoft.com/office/drawing/2014/main" val="973087613"/>
                  </a:ext>
                </a:extLst>
              </a:tr>
            </a:tbl>
          </a:graphicData>
        </a:graphic>
      </p:graphicFrame>
      <p:sp>
        <p:nvSpPr>
          <p:cNvPr id="12" name="Left Bracket 11">
            <a:extLst>
              <a:ext uri="{FF2B5EF4-FFF2-40B4-BE49-F238E27FC236}">
                <a16:creationId xmlns:a16="http://schemas.microsoft.com/office/drawing/2014/main" id="{0A8F6676-C8F6-3141-1D4C-5BA7C8469885}"/>
              </a:ext>
            </a:extLst>
          </p:cNvPr>
          <p:cNvSpPr/>
          <p:nvPr/>
        </p:nvSpPr>
        <p:spPr>
          <a:xfrm>
            <a:off x="242271" y="3110435"/>
            <a:ext cx="91440" cy="1188027"/>
          </a:xfrm>
          <a:prstGeom prst="leftBracket">
            <a:avLst>
              <a:gd name="adj" fmla="val 134154"/>
            </a:avLst>
          </a:prstGeom>
          <a:ln>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D8C30B66-8742-120F-D9FA-2C8C5DB2C5A2}"/>
              </a:ext>
            </a:extLst>
          </p:cNvPr>
          <p:cNvSpPr txBox="1"/>
          <p:nvPr/>
        </p:nvSpPr>
        <p:spPr bwMode="auto">
          <a:xfrm rot="16200000">
            <a:off x="-65480" y="3565947"/>
            <a:ext cx="40075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lIns="0" tIns="0" rIns="0" bIns="0" rtlCol="0">
            <a:spAutoFit/>
          </a:bodyPr>
          <a:lstStyle/>
          <a:p>
            <a:pPr algn="l">
              <a:lnSpc>
                <a:spcPct val="100000"/>
              </a:lnSpc>
              <a:spcBef>
                <a:spcPct val="50000"/>
              </a:spcBef>
              <a:spcAft>
                <a:spcPct val="0"/>
              </a:spcAft>
              <a:buClrTx/>
              <a:buFontTx/>
              <a:buNone/>
            </a:pPr>
            <a:r>
              <a:rPr lang="en-US" b="0" dirty="0">
                <a:latin typeface="Calibri" panose="020F0502020204030204" pitchFamily="34" charset="0"/>
              </a:rPr>
              <a:t>NGS</a:t>
            </a:r>
          </a:p>
        </p:txBody>
      </p:sp>
    </p:spTree>
    <p:extLst>
      <p:ext uri="{BB962C8B-B14F-4D97-AF65-F5344CB8AC3E}">
        <p14:creationId xmlns:p14="http://schemas.microsoft.com/office/powerpoint/2010/main" val="392333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5755"/>
            <a:ext cx="8729812" cy="720197"/>
          </a:xfrm>
        </p:spPr>
        <p:txBody>
          <a:bodyPr/>
          <a:lstStyle/>
          <a:p>
            <a:r>
              <a:rPr lang="en-US" sz="2400" dirty="0">
                <a:cs typeface="Calibri" panose="020F0502020204030204" pitchFamily="34" charset="0"/>
              </a:rPr>
              <a:t>Relationship Between PD-L1, TMB, and MSI in Endometrial Cancer</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r>
              <a:rPr lang="en-US" dirty="0">
                <a:latin typeface="+mn-lt"/>
                <a:cs typeface="Calibri" panose="020F0502020204030204" pitchFamily="34" charset="0"/>
              </a:rPr>
              <a:t>1. </a:t>
            </a:r>
            <a:r>
              <a:rPr lang="en-US" dirty="0" err="1">
                <a:latin typeface="+mn-lt"/>
                <a:cs typeface="Calibri" panose="020F0502020204030204" pitchFamily="34" charset="0"/>
              </a:rPr>
              <a:t>Luchini</a:t>
            </a:r>
            <a:r>
              <a:rPr lang="en-US" dirty="0">
                <a:latin typeface="+mn-lt"/>
                <a:cs typeface="Calibri" panose="020F0502020204030204" pitchFamily="34" charset="0"/>
              </a:rPr>
              <a:t> C, et al. </a:t>
            </a:r>
            <a:r>
              <a:rPr lang="en-US" i="1" dirty="0">
                <a:latin typeface="+mn-lt"/>
                <a:cs typeface="Calibri" panose="020F0502020204030204" pitchFamily="34" charset="0"/>
              </a:rPr>
              <a:t>Ann Oncol</a:t>
            </a:r>
            <a:r>
              <a:rPr lang="en-US" dirty="0">
                <a:latin typeface="+mn-lt"/>
                <a:cs typeface="Calibri" panose="020F0502020204030204" pitchFamily="34" charset="0"/>
              </a:rPr>
              <a:t>. 2019;30:1232-1243. 2. </a:t>
            </a:r>
            <a:r>
              <a:rPr lang="en-US" dirty="0" err="1">
                <a:latin typeface="+mn-lt"/>
                <a:cs typeface="Calibri" panose="020F0502020204030204" pitchFamily="34" charset="0"/>
              </a:rPr>
              <a:t>Vaderwalde</a:t>
            </a:r>
            <a:r>
              <a:rPr lang="en-US" dirty="0">
                <a:latin typeface="+mn-lt"/>
                <a:cs typeface="Calibri" panose="020F0502020204030204" pitchFamily="34" charset="0"/>
              </a:rPr>
              <a:t> A, et al. </a:t>
            </a:r>
            <a:r>
              <a:rPr lang="en-US" i="1" dirty="0">
                <a:latin typeface="+mn-lt"/>
                <a:cs typeface="Calibri" panose="020F0502020204030204" pitchFamily="34" charset="0"/>
              </a:rPr>
              <a:t>Cancer Med</a:t>
            </a:r>
            <a:r>
              <a:rPr lang="en-US" dirty="0">
                <a:latin typeface="+mn-lt"/>
                <a:cs typeface="Calibri" panose="020F0502020204030204" pitchFamily="34" charset="0"/>
              </a:rPr>
              <a:t>. 2018;7(3):746-756.</a:t>
            </a:r>
          </a:p>
        </p:txBody>
      </p:sp>
      <p:pic>
        <p:nvPicPr>
          <p:cNvPr id="4" name="Picture 3">
            <a:extLst>
              <a:ext uri="{FF2B5EF4-FFF2-40B4-BE49-F238E27FC236}">
                <a16:creationId xmlns:a16="http://schemas.microsoft.com/office/drawing/2014/main" id="{DF2E8CC7-1AA1-0417-E8E5-AC9AE758F473}"/>
              </a:ext>
            </a:extLst>
          </p:cNvPr>
          <p:cNvPicPr>
            <a:picLocks noChangeAspect="1"/>
          </p:cNvPicPr>
          <p:nvPr/>
        </p:nvPicPr>
        <p:blipFill rotWithShape="1">
          <a:blip r:embed="rId3"/>
          <a:srcRect b="10470"/>
          <a:stretch/>
        </p:blipFill>
        <p:spPr>
          <a:xfrm>
            <a:off x="230140" y="851878"/>
            <a:ext cx="8792309" cy="3527618"/>
          </a:xfrm>
          <a:prstGeom prst="rect">
            <a:avLst/>
          </a:prstGeom>
        </p:spPr>
      </p:pic>
      <p:cxnSp>
        <p:nvCxnSpPr>
          <p:cNvPr id="6" name="Straight Connector 5">
            <a:extLst>
              <a:ext uri="{FF2B5EF4-FFF2-40B4-BE49-F238E27FC236}">
                <a16:creationId xmlns:a16="http://schemas.microsoft.com/office/drawing/2014/main" id="{64A85A29-1729-3964-5432-23FA5227D9A7}"/>
              </a:ext>
            </a:extLst>
          </p:cNvPr>
          <p:cNvCxnSpPr/>
          <p:nvPr/>
        </p:nvCxnSpPr>
        <p:spPr>
          <a:xfrm>
            <a:off x="265927" y="1419726"/>
            <a:ext cx="0" cy="1780674"/>
          </a:xfrm>
          <a:prstGeom prst="line">
            <a:avLst/>
          </a:prstGeom>
          <a:ln>
            <a:solidFill>
              <a:srgbClr val="DADADA"/>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90476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4376"/>
            <a:ext cx="8729812" cy="722955"/>
          </a:xfrm>
        </p:spPr>
        <p:txBody>
          <a:bodyPr/>
          <a:lstStyle/>
          <a:p>
            <a:r>
              <a:rPr lang="en-US" sz="2400" dirty="0">
                <a:cs typeface="Calibri" panose="020F0502020204030204" pitchFamily="34" charset="0"/>
              </a:rPr>
              <a:t>Cancers Associated with MSI Have Greater T-Cell Infiltrate and Checkpoint Expression</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r>
              <a:rPr lang="en-US" dirty="0" err="1">
                <a:latin typeface="+mn-lt"/>
                <a:cs typeface="Calibri" panose="020F0502020204030204" pitchFamily="34" charset="0"/>
              </a:rPr>
              <a:t>Giannakis</a:t>
            </a:r>
            <a:r>
              <a:rPr lang="en-US" dirty="0">
                <a:latin typeface="+mn-lt"/>
                <a:cs typeface="Calibri" panose="020F0502020204030204" pitchFamily="34" charset="0"/>
              </a:rPr>
              <a:t>, et al. </a:t>
            </a:r>
            <a:r>
              <a:rPr lang="en-US" i="1" dirty="0">
                <a:latin typeface="+mn-lt"/>
                <a:cs typeface="Calibri" panose="020F0502020204030204" pitchFamily="34" charset="0"/>
              </a:rPr>
              <a:t>Cell Rep</a:t>
            </a:r>
            <a:r>
              <a:rPr lang="en-US" dirty="0">
                <a:latin typeface="+mn-lt"/>
                <a:cs typeface="Calibri" panose="020F0502020204030204" pitchFamily="34" charset="0"/>
              </a:rPr>
              <a:t>. 2016;15:857.  Llosa, et al. </a:t>
            </a:r>
            <a:r>
              <a:rPr lang="en-US" i="1" dirty="0">
                <a:latin typeface="+mn-lt"/>
                <a:cs typeface="Calibri" panose="020F0502020204030204" pitchFamily="34" charset="0"/>
              </a:rPr>
              <a:t>Cancer </a:t>
            </a:r>
            <a:r>
              <a:rPr lang="en-US" i="1" dirty="0" err="1">
                <a:latin typeface="+mn-lt"/>
                <a:cs typeface="Calibri" panose="020F0502020204030204" pitchFamily="34" charset="0"/>
              </a:rPr>
              <a:t>Discov</a:t>
            </a:r>
            <a:r>
              <a:rPr lang="en-US" dirty="0">
                <a:latin typeface="+mn-lt"/>
                <a:cs typeface="Calibri" panose="020F0502020204030204" pitchFamily="34" charset="0"/>
              </a:rPr>
              <a:t>. 2015;5:43.</a:t>
            </a:r>
          </a:p>
        </p:txBody>
      </p:sp>
      <p:grpSp>
        <p:nvGrpSpPr>
          <p:cNvPr id="18" name="Group 17">
            <a:extLst>
              <a:ext uri="{FF2B5EF4-FFF2-40B4-BE49-F238E27FC236}">
                <a16:creationId xmlns:a16="http://schemas.microsoft.com/office/drawing/2014/main" id="{C6E869D6-7F6A-4DBB-D028-1093444A6D53}"/>
              </a:ext>
            </a:extLst>
          </p:cNvPr>
          <p:cNvGrpSpPr/>
          <p:nvPr/>
        </p:nvGrpSpPr>
        <p:grpSpPr>
          <a:xfrm>
            <a:off x="197633" y="932602"/>
            <a:ext cx="8807241" cy="3509709"/>
            <a:chOff x="244524" y="932602"/>
            <a:chExt cx="8807241" cy="3509709"/>
          </a:xfrm>
        </p:grpSpPr>
        <p:pic>
          <p:nvPicPr>
            <p:cNvPr id="6" name="Picture 5" descr="Screen Shot 2016-09-01 at 6.40.21 AM.png">
              <a:extLst>
                <a:ext uri="{FF2B5EF4-FFF2-40B4-BE49-F238E27FC236}">
                  <a16:creationId xmlns:a16="http://schemas.microsoft.com/office/drawing/2014/main" id="{0BD938B9-4A74-80F7-050D-F36F91168FD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048"/>
            <a:stretch/>
          </p:blipFill>
          <p:spPr>
            <a:xfrm>
              <a:off x="406470" y="1305143"/>
              <a:ext cx="4558989" cy="3137168"/>
            </a:xfrm>
            <a:prstGeom prst="rect">
              <a:avLst/>
            </a:prstGeom>
          </p:spPr>
        </p:pic>
        <p:sp>
          <p:nvSpPr>
            <p:cNvPr id="7" name="TextBox 6">
              <a:extLst>
                <a:ext uri="{FF2B5EF4-FFF2-40B4-BE49-F238E27FC236}">
                  <a16:creationId xmlns:a16="http://schemas.microsoft.com/office/drawing/2014/main" id="{7FCCA837-FE43-3AC9-F79C-CF3D28838F73}"/>
                </a:ext>
              </a:extLst>
            </p:cNvPr>
            <p:cNvSpPr txBox="1"/>
            <p:nvPr/>
          </p:nvSpPr>
          <p:spPr>
            <a:xfrm>
              <a:off x="903065" y="934958"/>
              <a:ext cx="3570401" cy="307777"/>
            </a:xfrm>
            <a:prstGeom prst="rect">
              <a:avLst/>
            </a:prstGeom>
            <a:noFill/>
          </p:spPr>
          <p:txBody>
            <a:bodyPr wrap="none" rtlCol="0">
              <a:spAutoFit/>
            </a:bodyPr>
            <a:lstStyle/>
            <a:p>
              <a:r>
                <a:rPr lang="en-US" sz="1400" b="1" dirty="0">
                  <a:latin typeface="Calibri" panose="020F0502020204030204" pitchFamily="34" charset="0"/>
                  <a:cs typeface="Calibri" panose="020F0502020204030204" pitchFamily="34" charset="0"/>
                </a:rPr>
                <a:t>More Neoantigens Associated with Higher TIL</a:t>
              </a:r>
              <a:endParaRPr lang="en-US" sz="1400" b="1" baseline="30000" dirty="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91AEAFBD-5C3D-3EF4-A081-F3EE0866C887}"/>
                </a:ext>
              </a:extLst>
            </p:cNvPr>
            <p:cNvSpPr/>
            <p:nvPr/>
          </p:nvSpPr>
          <p:spPr>
            <a:xfrm>
              <a:off x="5214844" y="932602"/>
              <a:ext cx="3836921" cy="307777"/>
            </a:xfrm>
            <a:prstGeom prst="rect">
              <a:avLst/>
            </a:prstGeom>
          </p:spPr>
          <p:txBody>
            <a:bodyPr wrap="square">
              <a:spAutoFit/>
            </a:bodyPr>
            <a:lstStyle/>
            <a:p>
              <a:pPr algn="l"/>
              <a:r>
                <a:rPr lang="en-US" sz="1400" b="1" dirty="0">
                  <a:latin typeface="Calibri" panose="020F0502020204030204" pitchFamily="34" charset="0"/>
                  <a:cs typeface="Calibri" panose="020F0502020204030204" pitchFamily="34" charset="0"/>
                </a:rPr>
                <a:t>Higher Levels of Checkpoint Expression in MSI-H</a:t>
              </a:r>
              <a:endParaRPr lang="en-US" sz="1400" b="1" baseline="30000" dirty="0">
                <a:latin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6AA5C644-DBE1-FEEA-17A7-31958E91FCA4}"/>
                </a:ext>
              </a:extLst>
            </p:cNvPr>
            <p:cNvGrpSpPr/>
            <p:nvPr/>
          </p:nvGrpSpPr>
          <p:grpSpPr>
            <a:xfrm>
              <a:off x="244524" y="1250698"/>
              <a:ext cx="8627478" cy="3096612"/>
              <a:chOff x="2696360" y="2303191"/>
              <a:chExt cx="7809945" cy="2819735"/>
            </a:xfrm>
          </p:grpSpPr>
          <p:pic>
            <p:nvPicPr>
              <p:cNvPr id="11" name="Picture 10">
                <a:extLst>
                  <a:ext uri="{FF2B5EF4-FFF2-40B4-BE49-F238E27FC236}">
                    <a16:creationId xmlns:a16="http://schemas.microsoft.com/office/drawing/2014/main" id="{872C28B0-DF03-CB78-6E60-64E503645C4B}"/>
                  </a:ext>
                </a:extLst>
              </p:cNvPr>
              <p:cNvPicPr>
                <a:picLocks noChangeAspect="1"/>
              </p:cNvPicPr>
              <p:nvPr/>
            </p:nvPicPr>
            <p:blipFill>
              <a:blip r:embed="rId4"/>
              <a:stretch>
                <a:fillRect/>
              </a:stretch>
            </p:blipFill>
            <p:spPr>
              <a:xfrm>
                <a:off x="7427818" y="2303191"/>
                <a:ext cx="3078487" cy="2819735"/>
              </a:xfrm>
              <a:prstGeom prst="rect">
                <a:avLst/>
              </a:prstGeom>
            </p:spPr>
          </p:pic>
          <p:sp>
            <p:nvSpPr>
              <p:cNvPr id="12" name="TextBox 11">
                <a:extLst>
                  <a:ext uri="{FF2B5EF4-FFF2-40B4-BE49-F238E27FC236}">
                    <a16:creationId xmlns:a16="http://schemas.microsoft.com/office/drawing/2014/main" id="{230EB0D0-F553-0AF8-7BBF-3C36FEE5A430}"/>
                  </a:ext>
                </a:extLst>
              </p:cNvPr>
              <p:cNvSpPr txBox="1"/>
              <p:nvPr/>
            </p:nvSpPr>
            <p:spPr bwMode="auto">
              <a:xfrm rot="16200000">
                <a:off x="7124307" y="3192089"/>
                <a:ext cx="517017" cy="25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latin typeface="Calibri" panose="020F0502020204030204" pitchFamily="34" charset="0"/>
                  </a:rPr>
                  <a:t>MSI-H</a:t>
                </a:r>
              </a:p>
            </p:txBody>
          </p:sp>
          <p:sp>
            <p:nvSpPr>
              <p:cNvPr id="14" name="TextBox 13">
                <a:extLst>
                  <a:ext uri="{FF2B5EF4-FFF2-40B4-BE49-F238E27FC236}">
                    <a16:creationId xmlns:a16="http://schemas.microsoft.com/office/drawing/2014/main" id="{448AD9CC-65E4-1707-3E00-2EEFB5693F80}"/>
                  </a:ext>
                </a:extLst>
              </p:cNvPr>
              <p:cNvSpPr txBox="1"/>
              <p:nvPr/>
            </p:nvSpPr>
            <p:spPr bwMode="auto">
              <a:xfrm rot="16200000">
                <a:off x="7174665" y="4343991"/>
                <a:ext cx="416299" cy="25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b="0" dirty="0">
                    <a:latin typeface="Calibri" panose="020F0502020204030204" pitchFamily="34" charset="0"/>
                  </a:rPr>
                  <a:t>MSS</a:t>
                </a:r>
              </a:p>
            </p:txBody>
          </p:sp>
          <p:sp>
            <p:nvSpPr>
              <p:cNvPr id="17" name="TextBox 16">
                <a:extLst>
                  <a:ext uri="{FF2B5EF4-FFF2-40B4-BE49-F238E27FC236}">
                    <a16:creationId xmlns:a16="http://schemas.microsoft.com/office/drawing/2014/main" id="{15312DB2-5E77-249F-DA9E-9EF1A16EE52E}"/>
                  </a:ext>
                </a:extLst>
              </p:cNvPr>
              <p:cNvSpPr txBox="1"/>
              <p:nvPr/>
            </p:nvSpPr>
            <p:spPr bwMode="auto">
              <a:xfrm rot="16200000">
                <a:off x="2055757" y="3545578"/>
                <a:ext cx="1531957" cy="250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rtlCol="0">
                <a:spAutoFit/>
              </a:bodyPr>
              <a:lstStyle/>
              <a:p>
                <a:pPr algn="l">
                  <a:lnSpc>
                    <a:spcPct val="100000"/>
                  </a:lnSpc>
                  <a:spcBef>
                    <a:spcPct val="50000"/>
                  </a:spcBef>
                  <a:spcAft>
                    <a:spcPct val="0"/>
                  </a:spcAft>
                  <a:buClrTx/>
                  <a:buFontTx/>
                  <a:buNone/>
                </a:pPr>
                <a:r>
                  <a:rPr lang="en-US" sz="1200" dirty="0">
                    <a:latin typeface="Calibri" panose="020F0502020204030204" pitchFamily="34" charset="0"/>
                  </a:rPr>
                  <a:t>Number of Neoantigens</a:t>
                </a:r>
                <a:endParaRPr lang="en-US" sz="1200" b="0" dirty="0">
                  <a:latin typeface="Calibri" panose="020F0502020204030204" pitchFamily="34" charset="0"/>
                </a:endParaRPr>
              </a:p>
            </p:txBody>
          </p:sp>
        </p:grpSp>
      </p:grpSp>
    </p:spTree>
    <p:extLst>
      <p:ext uri="{BB962C8B-B14F-4D97-AF65-F5344CB8AC3E}">
        <p14:creationId xmlns:p14="http://schemas.microsoft.com/office/powerpoint/2010/main" val="3584929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136572" y="-5355"/>
            <a:ext cx="9386570" cy="720197"/>
          </a:xfrm>
        </p:spPr>
        <p:txBody>
          <a:bodyPr/>
          <a:lstStyle/>
          <a:p>
            <a:r>
              <a:rPr lang="en-US" sz="2400" dirty="0">
                <a:cs typeface="Calibri" panose="020F0502020204030204" pitchFamily="34" charset="0"/>
              </a:rPr>
              <a:t>Endometrial and Colorectal Cancers Have High Concordance </a:t>
            </a:r>
            <a:br>
              <a:rPr lang="en-US" sz="2400" dirty="0">
                <a:cs typeface="Calibri" panose="020F0502020204030204" pitchFamily="34" charset="0"/>
              </a:rPr>
            </a:br>
            <a:r>
              <a:rPr lang="en-US" sz="2400" dirty="0">
                <a:cs typeface="Calibri" panose="020F0502020204030204" pitchFamily="34" charset="0"/>
              </a:rPr>
              <a:t>of TMB-H and MSI-H Expression</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963698"/>
            <a:ext cx="8057323" cy="251992"/>
          </a:xfrm>
        </p:spPr>
        <p:txBody>
          <a:bodyPr bIns="91440">
            <a:noAutofit/>
          </a:bodyPr>
          <a:lstStyle/>
          <a:p>
            <a:pPr marL="0" indent="0"/>
            <a:r>
              <a:rPr lang="en-US" dirty="0">
                <a:latin typeface="+mn-lt"/>
                <a:cs typeface="Calibri" panose="020F0502020204030204" pitchFamily="34" charset="0"/>
              </a:rPr>
              <a:t>CRC, </a:t>
            </a:r>
            <a:r>
              <a:rPr lang="en-US" dirty="0" err="1">
                <a:latin typeface="+mn-lt"/>
                <a:cs typeface="Calibri" panose="020F0502020204030204" pitchFamily="34" charset="0"/>
              </a:rPr>
              <a:t>colorectasl</a:t>
            </a:r>
            <a:r>
              <a:rPr lang="en-US" dirty="0">
                <a:latin typeface="+mn-lt"/>
                <a:cs typeface="Calibri" panose="020F0502020204030204" pitchFamily="34" charset="0"/>
              </a:rPr>
              <a:t> cancer; </a:t>
            </a:r>
            <a:r>
              <a:rPr lang="en-US" dirty="0" err="1">
                <a:latin typeface="+mn-lt"/>
                <a:cs typeface="Calibri" panose="020F0502020204030204" pitchFamily="34" charset="0"/>
              </a:rPr>
              <a:t>dMMR</a:t>
            </a:r>
            <a:r>
              <a:rPr lang="en-US" dirty="0">
                <a:latin typeface="+mn-lt"/>
                <a:cs typeface="Calibri" panose="020F0502020204030204" pitchFamily="34" charset="0"/>
              </a:rPr>
              <a:t>, mismatch repair deficient; ECA, endometrial carcinoma; MSI-H, microsatellite instability-high; PD-1, programmed death-1; PD-L1, programmed death ligand-1; TMB, tumor mutational burden.</a:t>
            </a:r>
            <a:br>
              <a:rPr lang="en-US" dirty="0">
                <a:latin typeface="+mn-lt"/>
                <a:cs typeface="Calibri" panose="020F0502020204030204" pitchFamily="34" charset="0"/>
              </a:rPr>
            </a:br>
            <a:r>
              <a:rPr lang="en-US" dirty="0" err="1">
                <a:latin typeface="+mn-lt"/>
                <a:cs typeface="Calibri" panose="020F0502020204030204" pitchFamily="34" charset="0"/>
              </a:rPr>
              <a:t>Luchini</a:t>
            </a:r>
            <a:r>
              <a:rPr lang="en-US" dirty="0">
                <a:latin typeface="+mn-lt"/>
                <a:cs typeface="Calibri" panose="020F0502020204030204" pitchFamily="34" charset="0"/>
              </a:rPr>
              <a:t> C et al. Ann Oncol. 2019;30:1232-1243. </a:t>
            </a:r>
          </a:p>
        </p:txBody>
      </p:sp>
      <p:sp>
        <p:nvSpPr>
          <p:cNvPr id="13" name="Content Placeholder 3">
            <a:extLst>
              <a:ext uri="{FF2B5EF4-FFF2-40B4-BE49-F238E27FC236}">
                <a16:creationId xmlns:a16="http://schemas.microsoft.com/office/drawing/2014/main" id="{A5F0BC3A-CCC5-45FF-9770-4FD11F5DEAEA}"/>
              </a:ext>
            </a:extLst>
          </p:cNvPr>
          <p:cNvSpPr>
            <a:spLocks noGrp="1"/>
          </p:cNvSpPr>
          <p:nvPr>
            <p:ph sz="quarter" idx="10"/>
          </p:nvPr>
        </p:nvSpPr>
        <p:spPr>
          <a:xfrm>
            <a:off x="317136" y="900133"/>
            <a:ext cx="5825755" cy="1577837"/>
          </a:xfrm>
        </p:spPr>
        <p:txBody>
          <a:bodyPr/>
          <a:lstStyle/>
          <a:p>
            <a:pPr>
              <a:spcBef>
                <a:spcPts val="1200"/>
              </a:spcBef>
            </a:pPr>
            <a:r>
              <a:rPr lang="en-US" sz="1600" dirty="0">
                <a:latin typeface="Arial" panose="020B0604020202020204" pitchFamily="34" charset="0"/>
                <a:cs typeface="Arial" panose="020B0604020202020204" pitchFamily="34" charset="0"/>
              </a:rPr>
              <a:t>Colorectal cancers (44.2%) and endometrial cancers (31%) show high percentage of concordance of TMB-H and MSI-H compared to all cancers (P &lt;0.05)</a:t>
            </a:r>
          </a:p>
          <a:p>
            <a:pPr>
              <a:spcBef>
                <a:spcPts val="1200"/>
              </a:spcBef>
            </a:pPr>
            <a:r>
              <a:rPr lang="en-US" sz="1600" dirty="0">
                <a:latin typeface="Arial" panose="020B0604020202020204" pitchFamily="34" charset="0"/>
                <a:cs typeface="Arial" panose="020B0604020202020204" pitchFamily="34" charset="0"/>
              </a:rPr>
              <a:t>PD-L1 expression is mostly non-overlapping with </a:t>
            </a:r>
            <a:r>
              <a:rPr lang="en-US" sz="1600" dirty="0" err="1">
                <a:latin typeface="Arial" panose="020B0604020202020204" pitchFamily="34" charset="0"/>
                <a:cs typeface="Arial" panose="020B0604020202020204" pitchFamily="34" charset="0"/>
              </a:rPr>
              <a:t>dMMR</a:t>
            </a:r>
            <a:r>
              <a:rPr lang="en-US" sz="1600" dirty="0">
                <a:latin typeface="Arial" panose="020B0604020202020204" pitchFamily="34" charset="0"/>
                <a:cs typeface="Arial" panose="020B0604020202020204" pitchFamily="34" charset="0"/>
              </a:rPr>
              <a:t>/ MSI-H status and represents a distinct biomarker population </a:t>
            </a:r>
            <a:endParaRPr lang="en-US" sz="1200" dirty="0">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27778C9E-4EFD-B7B5-99C6-15314AC437D3}"/>
              </a:ext>
            </a:extLst>
          </p:cNvPr>
          <p:cNvPicPr>
            <a:picLocks noChangeAspect="1"/>
          </p:cNvPicPr>
          <p:nvPr/>
        </p:nvPicPr>
        <p:blipFill>
          <a:blip r:embed="rId3"/>
          <a:stretch>
            <a:fillRect/>
          </a:stretch>
        </p:blipFill>
        <p:spPr>
          <a:xfrm>
            <a:off x="6266102" y="783874"/>
            <a:ext cx="2604414" cy="2125556"/>
          </a:xfrm>
          <a:prstGeom prst="rect">
            <a:avLst/>
          </a:prstGeom>
        </p:spPr>
      </p:pic>
      <p:pic>
        <p:nvPicPr>
          <p:cNvPr id="5" name="Picture 4">
            <a:extLst>
              <a:ext uri="{FF2B5EF4-FFF2-40B4-BE49-F238E27FC236}">
                <a16:creationId xmlns:a16="http://schemas.microsoft.com/office/drawing/2014/main" id="{C84BCF65-9749-475C-8AB1-3D038CFBE088}"/>
              </a:ext>
            </a:extLst>
          </p:cNvPr>
          <p:cNvPicPr>
            <a:picLocks noChangeAspect="1"/>
          </p:cNvPicPr>
          <p:nvPr/>
        </p:nvPicPr>
        <p:blipFill>
          <a:blip r:embed="rId4"/>
          <a:stretch>
            <a:fillRect/>
          </a:stretch>
        </p:blipFill>
        <p:spPr>
          <a:xfrm>
            <a:off x="3923323" y="2376789"/>
            <a:ext cx="2985546" cy="2115782"/>
          </a:xfrm>
          <a:prstGeom prst="rect">
            <a:avLst/>
          </a:prstGeom>
        </p:spPr>
      </p:pic>
      <p:grpSp>
        <p:nvGrpSpPr>
          <p:cNvPr id="6" name="Group 5">
            <a:extLst>
              <a:ext uri="{FF2B5EF4-FFF2-40B4-BE49-F238E27FC236}">
                <a16:creationId xmlns:a16="http://schemas.microsoft.com/office/drawing/2014/main" id="{BF4C738A-4944-E728-100D-AF248D931344}"/>
              </a:ext>
            </a:extLst>
          </p:cNvPr>
          <p:cNvGrpSpPr/>
          <p:nvPr/>
        </p:nvGrpSpPr>
        <p:grpSpPr>
          <a:xfrm>
            <a:off x="7644937" y="3403132"/>
            <a:ext cx="1301045" cy="1163545"/>
            <a:chOff x="3452590" y="2059327"/>
            <a:chExt cx="960423" cy="858922"/>
          </a:xfrm>
        </p:grpSpPr>
        <p:sp>
          <p:nvSpPr>
            <p:cNvPr id="7" name="Rectangle 6">
              <a:extLst>
                <a:ext uri="{FF2B5EF4-FFF2-40B4-BE49-F238E27FC236}">
                  <a16:creationId xmlns:a16="http://schemas.microsoft.com/office/drawing/2014/main" id="{8D63D197-D004-5C17-BA4B-5AE62B8C63EA}"/>
                </a:ext>
              </a:extLst>
            </p:cNvPr>
            <p:cNvSpPr/>
            <p:nvPr/>
          </p:nvSpPr>
          <p:spPr bwMode="auto">
            <a:xfrm>
              <a:off x="3452590" y="2085495"/>
              <a:ext cx="212955" cy="212955"/>
            </a:xfrm>
            <a:prstGeom prst="rect">
              <a:avLst/>
            </a:prstGeom>
            <a:solidFill>
              <a:srgbClr val="97AA8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377" rtl="0" eaLnBrk="0" fontAlgn="auto" latinLnBrk="0" hangingPunct="0">
                <a:lnSpc>
                  <a:spcPct val="100000"/>
                </a:lnSpc>
                <a:spcBef>
                  <a:spcPts val="0"/>
                </a:spcBef>
                <a:spcAft>
                  <a:spcPts val="0"/>
                </a:spcAft>
                <a:buClr>
                  <a:srgbClr val="FFFFFF"/>
                </a:buClr>
                <a:buSzTx/>
                <a:buFontTx/>
                <a:buNone/>
                <a:tabLst/>
                <a:defRPr/>
              </a:pPr>
              <a:r>
                <a:rPr kumimoji="0" lang="en-US" sz="1200" b="1" i="0" u="none" strike="noStrike" kern="0" cap="none" spc="0" normalizeH="0" baseline="0" noProof="0">
                  <a:ln>
                    <a:noFill/>
                  </a:ln>
                  <a:solidFill>
                    <a:srgbClr val="FFFFFF"/>
                  </a:solidFill>
                  <a:effectLst/>
                  <a:uLnTx/>
                  <a:uFillTx/>
                  <a:latin typeface="Arial"/>
                  <a:ea typeface="+mn-ea"/>
                  <a:cs typeface="+mn-cs"/>
                </a:rPr>
                <a:t>A</a:t>
              </a:r>
            </a:p>
          </p:txBody>
        </p:sp>
        <p:sp>
          <p:nvSpPr>
            <p:cNvPr id="8" name="Rectangle 7">
              <a:extLst>
                <a:ext uri="{FF2B5EF4-FFF2-40B4-BE49-F238E27FC236}">
                  <a16:creationId xmlns:a16="http://schemas.microsoft.com/office/drawing/2014/main" id="{36D1C6BE-3968-DB98-8DF0-431FAD53AA68}"/>
                </a:ext>
              </a:extLst>
            </p:cNvPr>
            <p:cNvSpPr/>
            <p:nvPr/>
          </p:nvSpPr>
          <p:spPr bwMode="auto">
            <a:xfrm>
              <a:off x="3452590" y="2356095"/>
              <a:ext cx="212955" cy="212955"/>
            </a:xfrm>
            <a:prstGeom prst="rect">
              <a:avLst/>
            </a:prstGeom>
            <a:solidFill>
              <a:srgbClr val="7C9FD2"/>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t" anchorCtr="0" forceAA="0" compatLnSpc="1">
              <a:prstTxWarp prst="textNoShape">
                <a:avLst/>
              </a:prstTxWarp>
              <a:noAutofit/>
            </a:bodyPr>
            <a:lstStyle/>
            <a:p>
              <a:pPr marL="0" marR="0" lvl="0" indent="0" algn="ctr" defTabSz="914377" rtl="0" eaLnBrk="0" fontAlgn="auto" latinLnBrk="0" hangingPunct="0">
                <a:lnSpc>
                  <a:spcPct val="100000"/>
                </a:lnSpc>
                <a:spcBef>
                  <a:spcPts val="0"/>
                </a:spcBef>
                <a:spcAft>
                  <a:spcPts val="0"/>
                </a:spcAft>
                <a:buClr>
                  <a:srgbClr val="FFFFFF"/>
                </a:buClr>
                <a:buSzTx/>
                <a:buFontTx/>
                <a:buNone/>
                <a:tabLst/>
                <a:defRPr/>
              </a:pPr>
              <a:r>
                <a:rPr kumimoji="0" lang="en-US" sz="1200" b="1" i="0" u="none" strike="noStrike" kern="0" cap="none" spc="0" normalizeH="0" baseline="0" noProof="0" dirty="0">
                  <a:ln>
                    <a:noFill/>
                  </a:ln>
                  <a:solidFill>
                    <a:srgbClr val="FFFFFF"/>
                  </a:solidFill>
                  <a:effectLst/>
                  <a:uLnTx/>
                  <a:uFillTx/>
                  <a:latin typeface="Arial"/>
                  <a:ea typeface="+mn-ea"/>
                  <a:cs typeface="+mn-cs"/>
                </a:rPr>
                <a:t>B</a:t>
              </a:r>
            </a:p>
          </p:txBody>
        </p:sp>
        <p:sp>
          <p:nvSpPr>
            <p:cNvPr id="9" name="Rectangle 8">
              <a:extLst>
                <a:ext uri="{FF2B5EF4-FFF2-40B4-BE49-F238E27FC236}">
                  <a16:creationId xmlns:a16="http://schemas.microsoft.com/office/drawing/2014/main" id="{416405E5-68F9-4BA9-2F43-16C1BF914E39}"/>
                </a:ext>
              </a:extLst>
            </p:cNvPr>
            <p:cNvSpPr/>
            <p:nvPr/>
          </p:nvSpPr>
          <p:spPr bwMode="auto">
            <a:xfrm>
              <a:off x="3452590" y="2635249"/>
              <a:ext cx="212955" cy="212955"/>
            </a:xfrm>
            <a:prstGeom prst="rect">
              <a:avLst/>
            </a:prstGeom>
            <a:solidFill>
              <a:srgbClr val="F7931D"/>
            </a:soli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marL="0" marR="0" lvl="0" indent="0" algn="ctr" defTabSz="914377" rtl="0" eaLnBrk="0" fontAlgn="auto" latinLnBrk="0" hangingPunct="0">
                <a:lnSpc>
                  <a:spcPct val="100000"/>
                </a:lnSpc>
                <a:spcBef>
                  <a:spcPts val="0"/>
                </a:spcBef>
                <a:spcAft>
                  <a:spcPts val="0"/>
                </a:spcAft>
                <a:buClr>
                  <a:srgbClr val="FFFFFF"/>
                </a:buClr>
                <a:buSzTx/>
                <a:buFontTx/>
                <a:buNone/>
                <a:tabLst/>
                <a:defRPr/>
              </a:pPr>
              <a:r>
                <a:rPr kumimoji="0" lang="en-US" sz="1200" b="1" i="0" u="none" strike="noStrike" kern="0" cap="none" spc="0" normalizeH="0" baseline="0" noProof="0">
                  <a:ln>
                    <a:noFill/>
                  </a:ln>
                  <a:solidFill>
                    <a:srgbClr val="FFFFFF"/>
                  </a:solidFill>
                  <a:effectLst/>
                  <a:uLnTx/>
                  <a:uFillTx/>
                  <a:latin typeface="Arial"/>
                  <a:ea typeface="+mn-ea"/>
                  <a:cs typeface="+mn-cs"/>
                </a:rPr>
                <a:t>C</a:t>
              </a:r>
            </a:p>
          </p:txBody>
        </p:sp>
        <p:sp>
          <p:nvSpPr>
            <p:cNvPr id="10" name="TextBox 9">
              <a:extLst>
                <a:ext uri="{FF2B5EF4-FFF2-40B4-BE49-F238E27FC236}">
                  <a16:creationId xmlns:a16="http://schemas.microsoft.com/office/drawing/2014/main" id="{35180E63-5609-0F88-6DB8-BD9D18FBD35A}"/>
                </a:ext>
              </a:extLst>
            </p:cNvPr>
            <p:cNvSpPr txBox="1"/>
            <p:nvPr/>
          </p:nvSpPr>
          <p:spPr>
            <a:xfrm>
              <a:off x="3665545" y="2059327"/>
              <a:ext cx="338669" cy="204479"/>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
                  <a:srgbClr val="544F40"/>
                </a:buClr>
                <a:buSzTx/>
                <a:buFontTx/>
                <a:buNone/>
                <a:tabLst/>
                <a:defRPr/>
              </a:pPr>
              <a:r>
                <a:rPr kumimoji="0" lang="en-US" sz="1200" b="0" i="0" u="none" strike="noStrike" kern="1200" cap="none" spc="0" normalizeH="0" baseline="0" noProof="0" dirty="0">
                  <a:ln>
                    <a:noFill/>
                  </a:ln>
                  <a:solidFill>
                    <a:srgbClr val="544F40"/>
                  </a:solidFill>
                  <a:effectLst/>
                  <a:uLnTx/>
                  <a:uFillTx/>
                  <a:latin typeface="Arial"/>
                  <a:ea typeface="+mn-ea"/>
                  <a:cs typeface="+mn-cs"/>
                </a:rPr>
                <a:t>MSI</a:t>
              </a:r>
            </a:p>
          </p:txBody>
        </p:sp>
        <p:sp>
          <p:nvSpPr>
            <p:cNvPr id="11" name="TextBox 10">
              <a:extLst>
                <a:ext uri="{FF2B5EF4-FFF2-40B4-BE49-F238E27FC236}">
                  <a16:creationId xmlns:a16="http://schemas.microsoft.com/office/drawing/2014/main" id="{8CE92CA8-8B97-5954-B58F-E32B6BE6485A}"/>
                </a:ext>
              </a:extLst>
            </p:cNvPr>
            <p:cNvSpPr txBox="1"/>
            <p:nvPr/>
          </p:nvSpPr>
          <p:spPr>
            <a:xfrm>
              <a:off x="3665545" y="2340269"/>
              <a:ext cx="376535" cy="204479"/>
            </a:xfrm>
            <a:prstGeom prst="rect">
              <a:avLst/>
            </a:prstGeom>
            <a:noFill/>
          </p:spPr>
          <p:txBody>
            <a:bodyPr wrap="none" rtlCol="0">
              <a:spAutoFit/>
            </a:bodyPr>
            <a:lstStyle/>
            <a:p>
              <a:pPr marL="0" marR="0" lvl="0" indent="0" algn="l" defTabSz="914377" rtl="0" eaLnBrk="1" fontAlgn="auto" latinLnBrk="0" hangingPunct="1">
                <a:lnSpc>
                  <a:spcPct val="100000"/>
                </a:lnSpc>
                <a:spcBef>
                  <a:spcPts val="0"/>
                </a:spcBef>
                <a:spcAft>
                  <a:spcPts val="0"/>
                </a:spcAft>
                <a:buClr>
                  <a:srgbClr val="544F40"/>
                </a:buClr>
                <a:buSzTx/>
                <a:buFontTx/>
                <a:buNone/>
                <a:tabLst/>
                <a:defRPr/>
              </a:pPr>
              <a:r>
                <a:rPr kumimoji="0" lang="en-US" sz="1200" b="0" i="0" u="none" strike="noStrike" kern="1200" cap="none" spc="0" normalizeH="0" baseline="0" noProof="0" dirty="0">
                  <a:ln>
                    <a:noFill/>
                  </a:ln>
                  <a:solidFill>
                    <a:srgbClr val="544F40"/>
                  </a:solidFill>
                  <a:effectLst/>
                  <a:uLnTx/>
                  <a:uFillTx/>
                  <a:latin typeface="Arial"/>
                  <a:ea typeface="+mn-ea"/>
                  <a:cs typeface="+mn-cs"/>
                </a:rPr>
                <a:t>TMB</a:t>
              </a:r>
            </a:p>
          </p:txBody>
        </p:sp>
        <p:sp>
          <p:nvSpPr>
            <p:cNvPr id="12" name="TextBox 11">
              <a:extLst>
                <a:ext uri="{FF2B5EF4-FFF2-40B4-BE49-F238E27FC236}">
                  <a16:creationId xmlns:a16="http://schemas.microsoft.com/office/drawing/2014/main" id="{9DBB0376-B845-0876-E805-448EDA01CD1C}"/>
                </a:ext>
              </a:extLst>
            </p:cNvPr>
            <p:cNvSpPr txBox="1"/>
            <p:nvPr/>
          </p:nvSpPr>
          <p:spPr>
            <a:xfrm>
              <a:off x="3665546" y="2577451"/>
              <a:ext cx="747467" cy="34079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
                  <a:srgbClr val="544F40"/>
                </a:buClr>
                <a:buSzTx/>
                <a:buFontTx/>
                <a:buNone/>
                <a:tabLst/>
                <a:defRPr/>
              </a:pPr>
              <a:r>
                <a:rPr kumimoji="0" lang="en-US" sz="1200" b="0" i="0" u="none" strike="noStrike" kern="1200" cap="none" spc="0" normalizeH="0" baseline="0" noProof="0" dirty="0">
                  <a:ln>
                    <a:noFill/>
                  </a:ln>
                  <a:solidFill>
                    <a:srgbClr val="544F40"/>
                  </a:solidFill>
                  <a:effectLst/>
                  <a:uLnTx/>
                  <a:uFillTx/>
                  <a:latin typeface="Arial"/>
                  <a:ea typeface="+mn-ea"/>
                  <a:cs typeface="+mn-cs"/>
                </a:rPr>
                <a:t>PD-1/PD-L1 expression</a:t>
              </a:r>
            </a:p>
          </p:txBody>
        </p:sp>
      </p:grpSp>
      <p:pic>
        <p:nvPicPr>
          <p:cNvPr id="14" name="Picture 13">
            <a:extLst>
              <a:ext uri="{FF2B5EF4-FFF2-40B4-BE49-F238E27FC236}">
                <a16:creationId xmlns:a16="http://schemas.microsoft.com/office/drawing/2014/main" id="{C3FBD5DE-C4FF-CAAF-095E-698CE170A190}"/>
              </a:ext>
            </a:extLst>
          </p:cNvPr>
          <p:cNvPicPr>
            <a:picLocks noChangeAspect="1"/>
          </p:cNvPicPr>
          <p:nvPr/>
        </p:nvPicPr>
        <p:blipFill>
          <a:blip r:embed="rId5"/>
          <a:stretch>
            <a:fillRect/>
          </a:stretch>
        </p:blipFill>
        <p:spPr>
          <a:xfrm>
            <a:off x="429790" y="2177402"/>
            <a:ext cx="3048056" cy="2451461"/>
          </a:xfrm>
          <a:prstGeom prst="rect">
            <a:avLst/>
          </a:prstGeom>
        </p:spPr>
      </p:pic>
    </p:spTree>
    <p:extLst>
      <p:ext uri="{BB962C8B-B14F-4D97-AF65-F5344CB8AC3E}">
        <p14:creationId xmlns:p14="http://schemas.microsoft.com/office/powerpoint/2010/main" val="1982195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Current Treatment of Advanced/Recurrent or High-risk EC</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r>
              <a:rPr lang="it-IT" dirty="0">
                <a:latin typeface="+mn-lt"/>
                <a:cs typeface="Calibri" panose="020F0502020204030204" pitchFamily="34" charset="0"/>
              </a:rPr>
              <a:t>Colombo N et al. </a:t>
            </a:r>
            <a:r>
              <a:rPr lang="it-IT" i="1" dirty="0">
                <a:latin typeface="+mn-lt"/>
                <a:cs typeface="Calibri" panose="020F0502020204030204" pitchFamily="34" charset="0"/>
              </a:rPr>
              <a:t>Ann Oncol</a:t>
            </a:r>
            <a:r>
              <a:rPr lang="it-IT" dirty="0">
                <a:latin typeface="+mn-lt"/>
                <a:cs typeface="Calibri" panose="020F0502020204030204" pitchFamily="34" charset="0"/>
              </a:rPr>
              <a:t>. 2016;27:16–41.  Concin N et al. </a:t>
            </a:r>
            <a:r>
              <a:rPr lang="it-IT" i="1" dirty="0">
                <a:latin typeface="+mn-lt"/>
                <a:cs typeface="Calibri" panose="020F0502020204030204" pitchFamily="34" charset="0"/>
              </a:rPr>
              <a:t>Int J Gynecol Cancer</a:t>
            </a:r>
            <a:r>
              <a:rPr lang="it-IT" dirty="0">
                <a:latin typeface="+mn-lt"/>
                <a:cs typeface="Calibri" panose="020F0502020204030204" pitchFamily="34" charset="0"/>
              </a:rPr>
              <a:t>. 2021;31:13–39.</a:t>
            </a:r>
            <a:endParaRPr lang="en-US" dirty="0">
              <a:latin typeface="+mn-lt"/>
              <a:cs typeface="Calibri" panose="020F0502020204030204" pitchFamily="34" charset="0"/>
            </a:endParaRPr>
          </a:p>
        </p:txBody>
      </p:sp>
      <p:sp>
        <p:nvSpPr>
          <p:cNvPr id="13" name="Content Placeholder 3">
            <a:extLst>
              <a:ext uri="{FF2B5EF4-FFF2-40B4-BE49-F238E27FC236}">
                <a16:creationId xmlns:a16="http://schemas.microsoft.com/office/drawing/2014/main" id="{A5F0BC3A-CCC5-45FF-9770-4FD11F5DEAEA}"/>
              </a:ext>
            </a:extLst>
          </p:cNvPr>
          <p:cNvSpPr>
            <a:spLocks noGrp="1"/>
          </p:cNvSpPr>
          <p:nvPr>
            <p:ph sz="quarter" idx="10"/>
          </p:nvPr>
        </p:nvSpPr>
        <p:spPr>
          <a:xfrm>
            <a:off x="317137" y="993913"/>
            <a:ext cx="8429298" cy="3315333"/>
          </a:xfrm>
        </p:spPr>
        <p:txBody>
          <a:bodyPr/>
          <a:lstStyle/>
          <a:p>
            <a:pPr>
              <a:spcBef>
                <a:spcPts val="1200"/>
              </a:spcBef>
            </a:pPr>
            <a:r>
              <a:rPr lang="en-US" sz="2000" dirty="0">
                <a:latin typeface="Arial" panose="020B0604020202020204" pitchFamily="34" charset="0"/>
                <a:cs typeface="Arial" panose="020B0604020202020204" pitchFamily="34" charset="0"/>
              </a:rPr>
              <a:t>Treatment guidelines recommend platinum-based chemotherapy (carboplatin + paclitaxel) as preferred first-line treatment of advanced/recurrent EC; in second line, guidelines recommend PD-1 regimens based on biomarker (MMR/MSI) status</a:t>
            </a:r>
          </a:p>
          <a:p>
            <a:pPr>
              <a:spcBef>
                <a:spcPts val="1200"/>
              </a:spcBef>
            </a:pPr>
            <a:r>
              <a:rPr lang="en-US" sz="2000" dirty="0">
                <a:latin typeface="Arial" panose="020B0604020202020204" pitchFamily="34" charset="0"/>
                <a:cs typeface="Arial" panose="020B0604020202020204" pitchFamily="34" charset="0"/>
              </a:rPr>
              <a:t>Guideline recommendations are based on recent approvals of PD-1 agents in the second-line or greater setting</a:t>
            </a:r>
          </a:p>
        </p:txBody>
      </p:sp>
      <p:grpSp>
        <p:nvGrpSpPr>
          <p:cNvPr id="17" name="Group 16">
            <a:extLst>
              <a:ext uri="{FF2B5EF4-FFF2-40B4-BE49-F238E27FC236}">
                <a16:creationId xmlns:a16="http://schemas.microsoft.com/office/drawing/2014/main" id="{2DC6634E-9F15-A63B-EDBB-21140B72F245}"/>
              </a:ext>
            </a:extLst>
          </p:cNvPr>
          <p:cNvGrpSpPr/>
          <p:nvPr/>
        </p:nvGrpSpPr>
        <p:grpSpPr>
          <a:xfrm>
            <a:off x="232690" y="2952795"/>
            <a:ext cx="8722903" cy="1387710"/>
            <a:chOff x="797300" y="3273237"/>
            <a:chExt cx="10792817" cy="2377891"/>
          </a:xfrm>
        </p:grpSpPr>
        <p:cxnSp>
          <p:nvCxnSpPr>
            <p:cNvPr id="4" name="Straight Connector 3">
              <a:extLst>
                <a:ext uri="{FF2B5EF4-FFF2-40B4-BE49-F238E27FC236}">
                  <a16:creationId xmlns:a16="http://schemas.microsoft.com/office/drawing/2014/main" id="{046D76D4-D99B-3BFC-7C81-293A0AD463D6}"/>
                </a:ext>
              </a:extLst>
            </p:cNvPr>
            <p:cNvCxnSpPr>
              <a:cxnSpLocks/>
            </p:cNvCxnSpPr>
            <p:nvPr/>
          </p:nvCxnSpPr>
          <p:spPr>
            <a:xfrm flipV="1">
              <a:off x="1779200" y="4190932"/>
              <a:ext cx="0" cy="509287"/>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53D99AF3-D686-F3BB-323B-3E64319B48A4}"/>
                </a:ext>
              </a:extLst>
            </p:cNvPr>
            <p:cNvCxnSpPr>
              <a:cxnSpLocks/>
            </p:cNvCxnSpPr>
            <p:nvPr/>
          </p:nvCxnSpPr>
          <p:spPr>
            <a:xfrm flipV="1">
              <a:off x="5984844" y="4190932"/>
              <a:ext cx="0" cy="509287"/>
            </a:xfrm>
            <a:prstGeom prst="line">
              <a:avLst/>
            </a:prstGeom>
            <a:ln>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7B1E8EE4-4E46-020F-11F5-DBE3913C6669}"/>
                </a:ext>
              </a:extLst>
            </p:cNvPr>
            <p:cNvCxnSpPr>
              <a:cxnSpLocks/>
            </p:cNvCxnSpPr>
            <p:nvPr/>
          </p:nvCxnSpPr>
          <p:spPr>
            <a:xfrm flipV="1">
              <a:off x="9824967" y="4190932"/>
              <a:ext cx="0" cy="509287"/>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7" name="Arrow: Right 6">
              <a:extLst>
                <a:ext uri="{FF2B5EF4-FFF2-40B4-BE49-F238E27FC236}">
                  <a16:creationId xmlns:a16="http://schemas.microsoft.com/office/drawing/2014/main" id="{AD45E206-5B63-880E-ED23-39198737E262}"/>
                </a:ext>
              </a:extLst>
            </p:cNvPr>
            <p:cNvSpPr/>
            <p:nvPr/>
          </p:nvSpPr>
          <p:spPr bwMode="auto">
            <a:xfrm>
              <a:off x="802513" y="4380103"/>
              <a:ext cx="10787604" cy="1271025"/>
            </a:xfrm>
            <a:prstGeom prst="rightArrow">
              <a:avLst>
                <a:gd name="adj1" fmla="val 50000"/>
                <a:gd name="adj2" fmla="val 71418"/>
              </a:avLst>
            </a:prstGeom>
            <a:gradFill flip="none" rotWithShape="1">
              <a:gsLst>
                <a:gs pos="0">
                  <a:schemeClr val="accent1">
                    <a:lumMod val="40000"/>
                    <a:lumOff val="60000"/>
                    <a:shade val="30000"/>
                    <a:satMod val="115000"/>
                  </a:schemeClr>
                </a:gs>
                <a:gs pos="50000">
                  <a:schemeClr val="accent1">
                    <a:lumMod val="40000"/>
                    <a:lumOff val="60000"/>
                    <a:shade val="67500"/>
                    <a:satMod val="115000"/>
                  </a:schemeClr>
                </a:gs>
                <a:gs pos="100000">
                  <a:schemeClr val="accent1">
                    <a:lumMod val="40000"/>
                    <a:lumOff val="60000"/>
                    <a:shade val="100000"/>
                    <a:satMod val="115000"/>
                  </a:schemeClr>
                </a:gs>
              </a:gsLst>
              <a:lin ang="0" scaled="1"/>
              <a:tileRect/>
            </a:gradFill>
            <a:ln>
              <a:noFill/>
              <a:headEnd/>
              <a:tailEnd/>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6000" tIns="96000" rIns="96000" bIns="96000" numCol="1" spcCol="0" rtlCol="0" fromWordArt="0" anchor="t" anchorCtr="0" forceAA="0" compatLnSpc="1">
              <a:prstTxWarp prst="textNoShape">
                <a:avLst/>
              </a:prstTxWarp>
              <a:noAutofit/>
            </a:bodyPr>
            <a:lstStyle/>
            <a:p>
              <a:pPr marL="241294" indent="-241294" algn="ctr" defTabSz="1219170" eaLnBrk="0" hangingPunct="0">
                <a:buClr>
                  <a:srgbClr val="FFFFFF"/>
                </a:buClr>
                <a:buFont typeface="Arial" pitchFamily="34" charset="0"/>
                <a:buChar char="–"/>
              </a:pPr>
              <a:endParaRPr lang="en-US" sz="1200" b="1" kern="0" dirty="0" err="1">
                <a:solidFill>
                  <a:srgbClr val="FFFFFF"/>
                </a:solidFill>
                <a:latin typeface="Arial"/>
              </a:endParaRPr>
            </a:p>
          </p:txBody>
        </p:sp>
        <p:sp>
          <p:nvSpPr>
            <p:cNvPr id="8" name="TextBox 7">
              <a:extLst>
                <a:ext uri="{FF2B5EF4-FFF2-40B4-BE49-F238E27FC236}">
                  <a16:creationId xmlns:a16="http://schemas.microsoft.com/office/drawing/2014/main" id="{21C58F5B-C2D2-BBE2-E21D-CA394158D56F}"/>
                </a:ext>
              </a:extLst>
            </p:cNvPr>
            <p:cNvSpPr txBox="1"/>
            <p:nvPr/>
          </p:nvSpPr>
          <p:spPr>
            <a:xfrm>
              <a:off x="1352588" y="4731085"/>
              <a:ext cx="648966" cy="474648"/>
            </a:xfrm>
            <a:prstGeom prst="rect">
              <a:avLst/>
            </a:prstGeom>
            <a:noFill/>
          </p:spPr>
          <p:txBody>
            <a:bodyPr wrap="none" rtlCol="0">
              <a:spAutoFit/>
            </a:bodyPr>
            <a:lstStyle/>
            <a:p>
              <a:pPr defTabSz="1219170">
                <a:buClr>
                  <a:srgbClr val="544F40"/>
                </a:buClr>
              </a:pPr>
              <a:r>
                <a:rPr lang="en-US" sz="1200" b="1" dirty="0">
                  <a:solidFill>
                    <a:srgbClr val="FFFFFF"/>
                  </a:solidFill>
                  <a:latin typeface="Arial"/>
                </a:rPr>
                <a:t>2017</a:t>
              </a:r>
            </a:p>
          </p:txBody>
        </p:sp>
        <p:sp>
          <p:nvSpPr>
            <p:cNvPr id="9" name="TextBox 8">
              <a:extLst>
                <a:ext uri="{FF2B5EF4-FFF2-40B4-BE49-F238E27FC236}">
                  <a16:creationId xmlns:a16="http://schemas.microsoft.com/office/drawing/2014/main" id="{002F21BD-28CA-EE37-7159-93F079888A7A}"/>
                </a:ext>
              </a:extLst>
            </p:cNvPr>
            <p:cNvSpPr txBox="1"/>
            <p:nvPr/>
          </p:nvSpPr>
          <p:spPr>
            <a:xfrm>
              <a:off x="3397824" y="4731085"/>
              <a:ext cx="648966" cy="474648"/>
            </a:xfrm>
            <a:prstGeom prst="rect">
              <a:avLst/>
            </a:prstGeom>
            <a:noFill/>
          </p:spPr>
          <p:txBody>
            <a:bodyPr wrap="none" rtlCol="0">
              <a:spAutoFit/>
            </a:bodyPr>
            <a:lstStyle/>
            <a:p>
              <a:pPr defTabSz="1219170">
                <a:buClr>
                  <a:srgbClr val="544F40"/>
                </a:buClr>
              </a:pPr>
              <a:r>
                <a:rPr lang="en-US" sz="1200" b="1" dirty="0">
                  <a:solidFill>
                    <a:srgbClr val="FFFFFF"/>
                  </a:solidFill>
                  <a:latin typeface="Arial"/>
                </a:rPr>
                <a:t>2018</a:t>
              </a:r>
            </a:p>
          </p:txBody>
        </p:sp>
        <p:sp>
          <p:nvSpPr>
            <p:cNvPr id="10" name="TextBox 9">
              <a:extLst>
                <a:ext uri="{FF2B5EF4-FFF2-40B4-BE49-F238E27FC236}">
                  <a16:creationId xmlns:a16="http://schemas.microsoft.com/office/drawing/2014/main" id="{79325904-4A26-EDF7-642C-CA9964F40DED}"/>
                </a:ext>
              </a:extLst>
            </p:cNvPr>
            <p:cNvSpPr txBox="1"/>
            <p:nvPr/>
          </p:nvSpPr>
          <p:spPr>
            <a:xfrm>
              <a:off x="5545573" y="4731085"/>
              <a:ext cx="648966" cy="474648"/>
            </a:xfrm>
            <a:prstGeom prst="rect">
              <a:avLst/>
            </a:prstGeom>
            <a:noFill/>
          </p:spPr>
          <p:txBody>
            <a:bodyPr wrap="none" rtlCol="0">
              <a:spAutoFit/>
            </a:bodyPr>
            <a:lstStyle/>
            <a:p>
              <a:pPr defTabSz="1219170">
                <a:buClr>
                  <a:srgbClr val="544F40"/>
                </a:buClr>
              </a:pPr>
              <a:r>
                <a:rPr lang="en-US" sz="1200" b="1" dirty="0">
                  <a:solidFill>
                    <a:srgbClr val="FFFFFF"/>
                  </a:solidFill>
                  <a:latin typeface="Arial"/>
                </a:rPr>
                <a:t>2019</a:t>
              </a:r>
            </a:p>
          </p:txBody>
        </p:sp>
        <p:sp>
          <p:nvSpPr>
            <p:cNvPr id="11" name="TextBox 10">
              <a:extLst>
                <a:ext uri="{FF2B5EF4-FFF2-40B4-BE49-F238E27FC236}">
                  <a16:creationId xmlns:a16="http://schemas.microsoft.com/office/drawing/2014/main" id="{027BA97A-B16F-47EC-26F4-EF8E115C7F8D}"/>
                </a:ext>
              </a:extLst>
            </p:cNvPr>
            <p:cNvSpPr txBox="1"/>
            <p:nvPr/>
          </p:nvSpPr>
          <p:spPr>
            <a:xfrm>
              <a:off x="7578442" y="4731085"/>
              <a:ext cx="648966" cy="474648"/>
            </a:xfrm>
            <a:prstGeom prst="rect">
              <a:avLst/>
            </a:prstGeom>
            <a:noFill/>
          </p:spPr>
          <p:txBody>
            <a:bodyPr wrap="none" rtlCol="0">
              <a:spAutoFit/>
            </a:bodyPr>
            <a:lstStyle/>
            <a:p>
              <a:pPr defTabSz="1219170">
                <a:buClr>
                  <a:srgbClr val="544F40"/>
                </a:buClr>
              </a:pPr>
              <a:r>
                <a:rPr lang="en-US" sz="1200" b="1" dirty="0">
                  <a:solidFill>
                    <a:srgbClr val="FFFFFF"/>
                  </a:solidFill>
                  <a:latin typeface="Arial"/>
                </a:rPr>
                <a:t>2020</a:t>
              </a:r>
            </a:p>
          </p:txBody>
        </p:sp>
        <p:sp>
          <p:nvSpPr>
            <p:cNvPr id="12" name="TextBox 11">
              <a:extLst>
                <a:ext uri="{FF2B5EF4-FFF2-40B4-BE49-F238E27FC236}">
                  <a16:creationId xmlns:a16="http://schemas.microsoft.com/office/drawing/2014/main" id="{985C6485-4D47-4A58-5618-2B56ED2A0EF7}"/>
                </a:ext>
              </a:extLst>
            </p:cNvPr>
            <p:cNvSpPr txBox="1"/>
            <p:nvPr/>
          </p:nvSpPr>
          <p:spPr>
            <a:xfrm>
              <a:off x="9450088" y="4731085"/>
              <a:ext cx="648966" cy="474648"/>
            </a:xfrm>
            <a:prstGeom prst="rect">
              <a:avLst/>
            </a:prstGeom>
            <a:noFill/>
          </p:spPr>
          <p:txBody>
            <a:bodyPr wrap="none" rtlCol="0">
              <a:spAutoFit/>
            </a:bodyPr>
            <a:lstStyle/>
            <a:p>
              <a:pPr defTabSz="1219170">
                <a:buClr>
                  <a:srgbClr val="544F40"/>
                </a:buClr>
              </a:pPr>
              <a:r>
                <a:rPr lang="en-US" sz="1200" b="1" dirty="0">
                  <a:solidFill>
                    <a:srgbClr val="FFFFFF"/>
                  </a:solidFill>
                  <a:latin typeface="Arial"/>
                </a:rPr>
                <a:t>2021</a:t>
              </a:r>
            </a:p>
          </p:txBody>
        </p:sp>
        <p:sp>
          <p:nvSpPr>
            <p:cNvPr id="14" name="TextBox 13">
              <a:extLst>
                <a:ext uri="{FF2B5EF4-FFF2-40B4-BE49-F238E27FC236}">
                  <a16:creationId xmlns:a16="http://schemas.microsoft.com/office/drawing/2014/main" id="{211EF938-67A0-F70C-AA1A-41B856A91507}"/>
                </a:ext>
              </a:extLst>
            </p:cNvPr>
            <p:cNvSpPr txBox="1"/>
            <p:nvPr/>
          </p:nvSpPr>
          <p:spPr>
            <a:xfrm>
              <a:off x="797300" y="3273237"/>
              <a:ext cx="2457816" cy="1107512"/>
            </a:xfrm>
            <a:prstGeom prst="rect">
              <a:avLst/>
            </a:prstGeom>
            <a:solidFill>
              <a:schemeClr val="accent3">
                <a:lumMod val="50000"/>
              </a:schemeClr>
            </a:solidFill>
            <a:ln>
              <a:solidFill>
                <a:schemeClr val="tx2"/>
              </a:solidFill>
            </a:ln>
          </p:spPr>
          <p:txBody>
            <a:bodyPr wrap="none" rtlCol="0">
              <a:spAutoFit/>
            </a:bodyPr>
            <a:lstStyle/>
            <a:p>
              <a:pPr algn="ctr" defTabSz="1219170">
                <a:buClr>
                  <a:srgbClr val="544F40"/>
                </a:buClr>
              </a:pPr>
              <a:r>
                <a:rPr lang="en-US" sz="1200" b="1" dirty="0">
                  <a:solidFill>
                    <a:srgbClr val="FFFFFF"/>
                  </a:solidFill>
                  <a:latin typeface="Arial"/>
                </a:rPr>
                <a:t>pembrolizumab</a:t>
              </a:r>
              <a:br>
                <a:rPr lang="en-US" sz="1200" dirty="0">
                  <a:solidFill>
                    <a:srgbClr val="FFFFFF"/>
                  </a:solidFill>
                  <a:latin typeface="Arial"/>
                </a:rPr>
              </a:br>
              <a:r>
                <a:rPr lang="en-US" sz="1200" dirty="0" err="1">
                  <a:solidFill>
                    <a:srgbClr val="FFFFFF"/>
                  </a:solidFill>
                  <a:latin typeface="Arial"/>
                </a:rPr>
                <a:t>dMMR</a:t>
              </a:r>
              <a:r>
                <a:rPr lang="en-US" sz="1200" dirty="0">
                  <a:solidFill>
                    <a:srgbClr val="FFFFFF"/>
                  </a:solidFill>
                  <a:latin typeface="Arial"/>
                </a:rPr>
                <a:t>/MSI-H solid tumors</a:t>
              </a:r>
              <a:br>
                <a:rPr lang="en-US" sz="1200" dirty="0">
                  <a:solidFill>
                    <a:srgbClr val="FFFFFF"/>
                  </a:solidFill>
                  <a:latin typeface="Arial"/>
                </a:rPr>
              </a:br>
              <a:r>
                <a:rPr lang="en-US" sz="1200" dirty="0">
                  <a:solidFill>
                    <a:srgbClr val="FFFFFF"/>
                  </a:solidFill>
                  <a:latin typeface="Arial"/>
                </a:rPr>
                <a:t>(US, Argentina, Russia)</a:t>
              </a:r>
            </a:p>
          </p:txBody>
        </p:sp>
        <p:sp>
          <p:nvSpPr>
            <p:cNvPr id="15" name="TextBox 14">
              <a:extLst>
                <a:ext uri="{FF2B5EF4-FFF2-40B4-BE49-F238E27FC236}">
                  <a16:creationId xmlns:a16="http://schemas.microsoft.com/office/drawing/2014/main" id="{4CD4219D-84E5-D5C9-B1D1-D1222604D887}"/>
                </a:ext>
              </a:extLst>
            </p:cNvPr>
            <p:cNvSpPr txBox="1"/>
            <p:nvPr/>
          </p:nvSpPr>
          <p:spPr>
            <a:xfrm>
              <a:off x="4530108" y="3273237"/>
              <a:ext cx="2909474" cy="1107511"/>
            </a:xfrm>
            <a:prstGeom prst="rect">
              <a:avLst/>
            </a:prstGeom>
            <a:solidFill>
              <a:schemeClr val="accent1">
                <a:lumMod val="75000"/>
              </a:schemeClr>
            </a:solidFill>
            <a:ln>
              <a:solidFill>
                <a:schemeClr val="accent4"/>
              </a:solidFill>
            </a:ln>
          </p:spPr>
          <p:txBody>
            <a:bodyPr wrap="none" rtlCol="0">
              <a:spAutoFit/>
            </a:bodyPr>
            <a:lstStyle/>
            <a:p>
              <a:pPr algn="ctr" defTabSz="1219170">
                <a:buClr>
                  <a:srgbClr val="544F40"/>
                </a:buClr>
              </a:pPr>
              <a:r>
                <a:rPr lang="en-US" sz="1200" b="1" dirty="0">
                  <a:solidFill>
                    <a:srgbClr val="FFFFFF"/>
                  </a:solidFill>
                  <a:latin typeface="Arial"/>
                </a:rPr>
                <a:t>pembrolizumab + </a:t>
              </a:r>
              <a:r>
                <a:rPr lang="en-US" sz="1200" b="1" dirty="0" err="1">
                  <a:solidFill>
                    <a:srgbClr val="FFFFFF"/>
                  </a:solidFill>
                  <a:latin typeface="Arial"/>
                </a:rPr>
                <a:t>lenvatinib</a:t>
              </a:r>
              <a:br>
                <a:rPr lang="en-US" sz="1200" dirty="0">
                  <a:solidFill>
                    <a:srgbClr val="FFFFFF"/>
                  </a:solidFill>
                  <a:latin typeface="Arial"/>
                </a:rPr>
              </a:br>
              <a:r>
                <a:rPr lang="en-US" sz="1200" dirty="0">
                  <a:solidFill>
                    <a:srgbClr val="FFFFFF"/>
                  </a:solidFill>
                  <a:latin typeface="Arial"/>
                </a:rPr>
                <a:t>EC that is not </a:t>
              </a:r>
              <a:r>
                <a:rPr lang="en-US" sz="1200" dirty="0" err="1">
                  <a:solidFill>
                    <a:srgbClr val="FFFFFF"/>
                  </a:solidFill>
                  <a:latin typeface="Arial"/>
                </a:rPr>
                <a:t>dMMR</a:t>
              </a:r>
              <a:r>
                <a:rPr lang="en-US" sz="1200" dirty="0">
                  <a:solidFill>
                    <a:srgbClr val="FFFFFF"/>
                  </a:solidFill>
                  <a:latin typeface="Arial"/>
                </a:rPr>
                <a:t>/MSI-H</a:t>
              </a:r>
              <a:br>
                <a:rPr lang="en-US" sz="1200" dirty="0">
                  <a:solidFill>
                    <a:srgbClr val="FFFFFF"/>
                  </a:solidFill>
                  <a:latin typeface="Arial"/>
                </a:rPr>
              </a:br>
              <a:r>
                <a:rPr lang="en-US" sz="1200" dirty="0">
                  <a:solidFill>
                    <a:srgbClr val="FFFFFF"/>
                  </a:solidFill>
                  <a:latin typeface="Arial"/>
                </a:rPr>
                <a:t>(US, Canada, Australia, Russia)</a:t>
              </a:r>
            </a:p>
          </p:txBody>
        </p:sp>
        <p:sp>
          <p:nvSpPr>
            <p:cNvPr id="16" name="TextBox 15">
              <a:extLst>
                <a:ext uri="{FF2B5EF4-FFF2-40B4-BE49-F238E27FC236}">
                  <a16:creationId xmlns:a16="http://schemas.microsoft.com/office/drawing/2014/main" id="{050A19CD-E31E-F53B-7153-9A6B6DE40D3E}"/>
                </a:ext>
              </a:extLst>
            </p:cNvPr>
            <p:cNvSpPr txBox="1"/>
            <p:nvPr/>
          </p:nvSpPr>
          <p:spPr>
            <a:xfrm>
              <a:off x="8431667" y="3273237"/>
              <a:ext cx="3047999" cy="1107511"/>
            </a:xfrm>
            <a:prstGeom prst="rect">
              <a:avLst/>
            </a:prstGeom>
            <a:solidFill>
              <a:schemeClr val="accent3"/>
            </a:solidFill>
            <a:ln>
              <a:solidFill>
                <a:schemeClr val="accent3"/>
              </a:solidFill>
            </a:ln>
          </p:spPr>
          <p:txBody>
            <a:bodyPr wrap="square" rtlCol="0">
              <a:spAutoFit/>
            </a:bodyPr>
            <a:lstStyle/>
            <a:p>
              <a:pPr algn="ctr" defTabSz="1219170">
                <a:buClr>
                  <a:srgbClr val="544F40"/>
                </a:buClr>
              </a:pPr>
              <a:r>
                <a:rPr lang="en-US" sz="1200" b="1" dirty="0" err="1">
                  <a:solidFill>
                    <a:srgbClr val="FFFFFF"/>
                  </a:solidFill>
                  <a:latin typeface="Arial"/>
                </a:rPr>
                <a:t>dostarlimab</a:t>
              </a:r>
              <a:br>
                <a:rPr lang="en-US" sz="1200" dirty="0">
                  <a:solidFill>
                    <a:srgbClr val="FFFFFF"/>
                  </a:solidFill>
                  <a:latin typeface="Arial"/>
                </a:rPr>
              </a:br>
              <a:r>
                <a:rPr lang="en-US" sz="1200" dirty="0" err="1">
                  <a:solidFill>
                    <a:srgbClr val="FFFFFF"/>
                  </a:solidFill>
                  <a:latin typeface="Arial"/>
                </a:rPr>
                <a:t>dMMR</a:t>
              </a:r>
              <a:r>
                <a:rPr lang="en-US" sz="1200" dirty="0">
                  <a:solidFill>
                    <a:srgbClr val="FFFFFF"/>
                  </a:solidFill>
                  <a:latin typeface="Arial"/>
                </a:rPr>
                <a:t> EC (US), </a:t>
              </a:r>
              <a:br>
                <a:rPr lang="en-US" sz="1200" dirty="0">
                  <a:solidFill>
                    <a:srgbClr val="FFFFFF"/>
                  </a:solidFill>
                  <a:latin typeface="Arial"/>
                </a:rPr>
              </a:br>
              <a:r>
                <a:rPr lang="en-US" sz="1200" dirty="0" err="1">
                  <a:solidFill>
                    <a:srgbClr val="FFFFFF"/>
                  </a:solidFill>
                  <a:latin typeface="Arial"/>
                </a:rPr>
                <a:t>dMMR</a:t>
              </a:r>
              <a:r>
                <a:rPr lang="en-US" sz="1200" dirty="0">
                  <a:solidFill>
                    <a:srgbClr val="FFFFFF"/>
                  </a:solidFill>
                  <a:latin typeface="Arial"/>
                </a:rPr>
                <a:t>/MSI-H EC (EU)</a:t>
              </a:r>
            </a:p>
          </p:txBody>
        </p:sp>
      </p:grpSp>
    </p:spTree>
    <p:extLst>
      <p:ext uri="{BB962C8B-B14F-4D97-AF65-F5344CB8AC3E}">
        <p14:creationId xmlns:p14="http://schemas.microsoft.com/office/powerpoint/2010/main" val="4032223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88882"/>
            <a:ext cx="8729812" cy="353943"/>
          </a:xfrm>
        </p:spPr>
        <p:txBody>
          <a:bodyPr/>
          <a:lstStyle/>
          <a:p>
            <a:r>
              <a:rPr lang="en-US" sz="2000" dirty="0">
                <a:cs typeface="Calibri" panose="020F0502020204030204" pitchFamily="34" charset="0"/>
              </a:rPr>
              <a:t>PD-1 + Chemotherapy for Advanced/Recurrent or High-risk EC</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564856"/>
            <a:ext cx="8057323" cy="578645"/>
          </a:xfrm>
        </p:spPr>
        <p:txBody>
          <a:bodyPr bIns="91440">
            <a:noAutofit/>
          </a:bodyPr>
          <a:lstStyle/>
          <a:p>
            <a:pPr marL="0" indent="0"/>
            <a:r>
              <a:rPr lang="en-US" dirty="0" err="1">
                <a:latin typeface="+mn-lt"/>
                <a:cs typeface="Calibri" panose="020F0502020204030204" pitchFamily="34" charset="0"/>
              </a:rPr>
              <a:t>dMMR</a:t>
            </a:r>
            <a:r>
              <a:rPr lang="en-US" dirty="0">
                <a:latin typeface="+mn-lt"/>
                <a:cs typeface="Calibri" panose="020F0502020204030204" pitchFamily="34" charset="0"/>
              </a:rPr>
              <a:t> = mismatch repair deficient; CP = </a:t>
            </a:r>
            <a:r>
              <a:rPr lang="en-US" dirty="0" err="1">
                <a:latin typeface="+mn-lt"/>
                <a:cs typeface="Calibri" panose="020F0502020204030204" pitchFamily="34" charset="0"/>
              </a:rPr>
              <a:t>carboplatin+paclitaxel</a:t>
            </a:r>
            <a:endParaRPr lang="en-US" dirty="0">
              <a:latin typeface="+mn-lt"/>
              <a:cs typeface="Calibri" panose="020F0502020204030204" pitchFamily="34" charset="0"/>
            </a:endParaRPr>
          </a:p>
          <a:p>
            <a:r>
              <a:rPr lang="en-US" dirty="0" err="1">
                <a:latin typeface="+mn-lt"/>
                <a:cs typeface="Calibri" panose="020F0502020204030204" pitchFamily="34" charset="0"/>
              </a:rPr>
              <a:t>Eskander</a:t>
            </a:r>
            <a:r>
              <a:rPr lang="en-US" dirty="0">
                <a:latin typeface="+mn-lt"/>
                <a:cs typeface="Calibri" panose="020F0502020204030204" pitchFamily="34" charset="0"/>
              </a:rPr>
              <a:t> RN, et al. </a:t>
            </a:r>
            <a:r>
              <a:rPr lang="en-US" i="1" dirty="0">
                <a:latin typeface="+mn-lt"/>
                <a:cs typeface="Calibri" panose="020F0502020204030204" pitchFamily="34" charset="0"/>
              </a:rPr>
              <a:t>New </a:t>
            </a:r>
            <a:r>
              <a:rPr lang="en-US" i="1" dirty="0" err="1">
                <a:latin typeface="+mn-lt"/>
                <a:cs typeface="Calibri" panose="020F0502020204030204" pitchFamily="34" charset="0"/>
              </a:rPr>
              <a:t>Engl</a:t>
            </a:r>
            <a:r>
              <a:rPr lang="en-US" i="1" dirty="0">
                <a:latin typeface="+mn-lt"/>
                <a:cs typeface="Calibri" panose="020F0502020204030204" pitchFamily="34" charset="0"/>
              </a:rPr>
              <a:t> J Med</a:t>
            </a:r>
            <a:r>
              <a:rPr lang="en-US" dirty="0">
                <a:latin typeface="+mn-lt"/>
                <a:cs typeface="Calibri" panose="020F0502020204030204" pitchFamily="34" charset="0"/>
              </a:rPr>
              <a:t>. 2023.  Mirza MR, et al. </a:t>
            </a:r>
            <a:r>
              <a:rPr lang="en-US" i="1" dirty="0">
                <a:latin typeface="+mn-lt"/>
                <a:cs typeface="Calibri" panose="020F0502020204030204" pitchFamily="34" charset="0"/>
              </a:rPr>
              <a:t>New </a:t>
            </a:r>
            <a:r>
              <a:rPr lang="en-US" i="1" dirty="0" err="1">
                <a:latin typeface="+mn-lt"/>
                <a:cs typeface="Calibri" panose="020F0502020204030204" pitchFamily="34" charset="0"/>
              </a:rPr>
              <a:t>Engl</a:t>
            </a:r>
            <a:r>
              <a:rPr lang="en-US" i="1" dirty="0">
                <a:latin typeface="+mn-lt"/>
                <a:cs typeface="Calibri" panose="020F0502020204030204" pitchFamily="34" charset="0"/>
              </a:rPr>
              <a:t> J Med</a:t>
            </a:r>
            <a:r>
              <a:rPr lang="en-US" dirty="0">
                <a:latin typeface="+mn-lt"/>
                <a:cs typeface="Calibri" panose="020F0502020204030204" pitchFamily="34" charset="0"/>
              </a:rPr>
              <a:t>. 2023.</a:t>
            </a:r>
          </a:p>
        </p:txBody>
      </p:sp>
      <p:graphicFrame>
        <p:nvGraphicFramePr>
          <p:cNvPr id="24" name="Table 24">
            <a:extLst>
              <a:ext uri="{FF2B5EF4-FFF2-40B4-BE49-F238E27FC236}">
                <a16:creationId xmlns:a16="http://schemas.microsoft.com/office/drawing/2014/main" id="{2D354ACF-73AE-F149-72D7-90B2CB272ED2}"/>
              </a:ext>
            </a:extLst>
          </p:cNvPr>
          <p:cNvGraphicFramePr>
            <a:graphicFrameLocks noGrp="1"/>
          </p:cNvGraphicFramePr>
          <p:nvPr>
            <p:extLst>
              <p:ext uri="{D42A27DB-BD31-4B8C-83A1-F6EECF244321}">
                <p14:modId xmlns:p14="http://schemas.microsoft.com/office/powerpoint/2010/main" val="836579389"/>
              </p:ext>
            </p:extLst>
          </p:nvPr>
        </p:nvGraphicFramePr>
        <p:xfrm>
          <a:off x="225781" y="811273"/>
          <a:ext cx="8794467" cy="3810736"/>
        </p:xfrm>
        <a:graphic>
          <a:graphicData uri="http://schemas.openxmlformats.org/drawingml/2006/table">
            <a:tbl>
              <a:tblPr firstRow="1" bandRow="1">
                <a:tableStyleId>{5C22544A-7EE6-4342-B048-85BDC9FD1C3A}</a:tableStyleId>
              </a:tblPr>
              <a:tblGrid>
                <a:gridCol w="2414291">
                  <a:extLst>
                    <a:ext uri="{9D8B030D-6E8A-4147-A177-3AD203B41FA5}">
                      <a16:colId xmlns:a16="http://schemas.microsoft.com/office/drawing/2014/main" val="2979972624"/>
                    </a:ext>
                  </a:extLst>
                </a:gridCol>
                <a:gridCol w="3190088">
                  <a:extLst>
                    <a:ext uri="{9D8B030D-6E8A-4147-A177-3AD203B41FA5}">
                      <a16:colId xmlns:a16="http://schemas.microsoft.com/office/drawing/2014/main" val="3425505215"/>
                    </a:ext>
                  </a:extLst>
                </a:gridCol>
                <a:gridCol w="3190088">
                  <a:extLst>
                    <a:ext uri="{9D8B030D-6E8A-4147-A177-3AD203B41FA5}">
                      <a16:colId xmlns:a16="http://schemas.microsoft.com/office/drawing/2014/main" val="1469930004"/>
                    </a:ext>
                  </a:extLst>
                </a:gridCol>
              </a:tblGrid>
              <a:tr h="383274">
                <a:tc>
                  <a:txBody>
                    <a:bodyPr/>
                    <a:lstStyle/>
                    <a:p>
                      <a:endParaRPr lang="en-US" sz="1000">
                        <a:latin typeface="+mn-lt"/>
                      </a:endParaRPr>
                    </a:p>
                  </a:txBody>
                  <a:tcPr marT="0" marB="0"/>
                </a:tc>
                <a:tc>
                  <a:txBody>
                    <a:bodyPr/>
                    <a:lstStyle/>
                    <a:p>
                      <a:pPr algn="ctr"/>
                      <a:r>
                        <a:rPr lang="en-US" sz="1000" dirty="0">
                          <a:latin typeface="+mn-lt"/>
                        </a:rPr>
                        <a:t>ENGOT EN-6/GOG-3031/RUBY</a:t>
                      </a:r>
                    </a:p>
                    <a:p>
                      <a:pPr algn="ctr"/>
                      <a:r>
                        <a:rPr lang="en-US" sz="1000" dirty="0">
                          <a:latin typeface="+mn-lt"/>
                        </a:rPr>
                        <a:t>(</a:t>
                      </a:r>
                      <a:r>
                        <a:rPr lang="en-US" sz="1000" dirty="0" err="1">
                          <a:latin typeface="+mn-lt"/>
                        </a:rPr>
                        <a:t>dostarlimab</a:t>
                      </a:r>
                      <a:r>
                        <a:rPr lang="en-US" sz="1000" dirty="0">
                          <a:latin typeface="+mn-lt"/>
                        </a:rPr>
                        <a:t> + CP)</a:t>
                      </a:r>
                    </a:p>
                  </a:txBody>
                  <a:tcPr marT="0" marB="0"/>
                </a:tc>
                <a:tc>
                  <a:txBody>
                    <a:bodyPr/>
                    <a:lstStyle/>
                    <a:p>
                      <a:pPr algn="ctr"/>
                      <a:r>
                        <a:rPr lang="en-US" sz="1000" dirty="0">
                          <a:latin typeface="+mn-lt"/>
                        </a:rPr>
                        <a:t>NRG-GY018</a:t>
                      </a:r>
                    </a:p>
                    <a:p>
                      <a:pPr algn="ctr"/>
                      <a:r>
                        <a:rPr lang="en-US" sz="1000" dirty="0">
                          <a:latin typeface="+mn-lt"/>
                        </a:rPr>
                        <a:t>(pembrolizumab + CP)</a:t>
                      </a:r>
                    </a:p>
                  </a:txBody>
                  <a:tcPr marT="0" marB="0"/>
                </a:tc>
                <a:extLst>
                  <a:ext uri="{0D108BD9-81ED-4DB2-BD59-A6C34878D82A}">
                    <a16:rowId xmlns:a16="http://schemas.microsoft.com/office/drawing/2014/main" val="2466953884"/>
                  </a:ext>
                </a:extLst>
              </a:tr>
              <a:tr h="176896">
                <a:tc>
                  <a:txBody>
                    <a:bodyPr/>
                    <a:lstStyle/>
                    <a:p>
                      <a:pPr algn="l" fontAlgn="ctr"/>
                      <a:r>
                        <a:rPr lang="en-US" sz="1000" b="0" i="0" u="none" strike="noStrike" dirty="0">
                          <a:effectLst/>
                          <a:latin typeface="+mn-lt"/>
                        </a:rPr>
                        <a:t>Target N</a:t>
                      </a:r>
                    </a:p>
                  </a:txBody>
                  <a:tcPr marT="0" marB="0" anchor="ctr"/>
                </a:tc>
                <a:tc>
                  <a:txBody>
                    <a:bodyPr/>
                    <a:lstStyle/>
                    <a:p>
                      <a:pPr algn="l" fontAlgn="ctr"/>
                      <a:r>
                        <a:rPr lang="en-US" sz="1000" b="0" i="0" u="none" strike="noStrike" dirty="0">
                          <a:effectLst/>
                          <a:latin typeface="+mn-lt"/>
                        </a:rPr>
                        <a:t>470</a:t>
                      </a:r>
                    </a:p>
                  </a:txBody>
                  <a:tcPr marT="0" marB="0" anchor="ctr"/>
                </a:tc>
                <a:tc>
                  <a:txBody>
                    <a:bodyPr/>
                    <a:lstStyle/>
                    <a:p>
                      <a:pPr algn="l" fontAlgn="ctr"/>
                      <a:r>
                        <a:rPr lang="en-US" sz="1000" b="0" i="0" u="none" strike="noStrike">
                          <a:effectLst/>
                          <a:latin typeface="+mn-lt"/>
                        </a:rPr>
                        <a:t>810</a:t>
                      </a:r>
                    </a:p>
                  </a:txBody>
                  <a:tcPr marT="0" marB="0" anchor="ctr"/>
                </a:tc>
                <a:extLst>
                  <a:ext uri="{0D108BD9-81ED-4DB2-BD59-A6C34878D82A}">
                    <a16:rowId xmlns:a16="http://schemas.microsoft.com/office/drawing/2014/main" val="1321887095"/>
                  </a:ext>
                </a:extLst>
              </a:tr>
              <a:tr h="176896">
                <a:tc>
                  <a:txBody>
                    <a:bodyPr/>
                    <a:lstStyle/>
                    <a:p>
                      <a:pPr algn="l" fontAlgn="ctr"/>
                      <a:r>
                        <a:rPr lang="en-US" sz="1000" b="0" i="0" u="none" strike="noStrike" dirty="0">
                          <a:effectLst/>
                          <a:latin typeface="+mn-lt"/>
                        </a:rPr>
                        <a:t>Investigational treatment duration</a:t>
                      </a:r>
                    </a:p>
                  </a:txBody>
                  <a:tcPr marT="0" marB="0" anchor="ctr"/>
                </a:tc>
                <a:tc>
                  <a:txBody>
                    <a:bodyPr/>
                    <a:lstStyle/>
                    <a:p>
                      <a:pPr algn="l" fontAlgn="ctr"/>
                      <a:r>
                        <a:rPr lang="en-US" sz="1000" b="0" i="0" u="none" strike="noStrike" dirty="0">
                          <a:effectLst/>
                          <a:latin typeface="+mn-lt"/>
                        </a:rPr>
                        <a:t>Up to 3 years</a:t>
                      </a:r>
                    </a:p>
                  </a:txBody>
                  <a:tcPr marT="0" marB="0" anchor="ctr"/>
                </a:tc>
                <a:tc>
                  <a:txBody>
                    <a:bodyPr/>
                    <a:lstStyle/>
                    <a:p>
                      <a:pPr algn="l" fontAlgn="ctr"/>
                      <a:r>
                        <a:rPr lang="en-US" sz="1000" b="0" i="0" u="none" strike="noStrike">
                          <a:effectLst/>
                          <a:latin typeface="+mn-lt"/>
                        </a:rPr>
                        <a:t>Up to 2 years</a:t>
                      </a:r>
                    </a:p>
                  </a:txBody>
                  <a:tcPr marT="0" marB="0" anchor="ctr"/>
                </a:tc>
                <a:extLst>
                  <a:ext uri="{0D108BD9-81ED-4DB2-BD59-A6C34878D82A}">
                    <a16:rowId xmlns:a16="http://schemas.microsoft.com/office/drawing/2014/main" val="899317278"/>
                  </a:ext>
                </a:extLst>
              </a:tr>
              <a:tr h="176896">
                <a:tc>
                  <a:txBody>
                    <a:bodyPr/>
                    <a:lstStyle/>
                    <a:p>
                      <a:pPr algn="l" fontAlgn="ctr"/>
                      <a:r>
                        <a:rPr lang="en-US" sz="1000" b="0" i="0" u="none" strike="noStrike">
                          <a:effectLst/>
                          <a:latin typeface="+mn-lt"/>
                        </a:rPr>
                        <a:t>Chemotherapy duration</a:t>
                      </a:r>
                    </a:p>
                  </a:txBody>
                  <a:tcPr marT="0" marB="0" anchor="ctr"/>
                </a:tc>
                <a:tc>
                  <a:txBody>
                    <a:bodyPr/>
                    <a:lstStyle/>
                    <a:p>
                      <a:pPr algn="l" fontAlgn="ctr"/>
                      <a:r>
                        <a:rPr lang="en-US" sz="1000" b="0" i="0" u="none" strike="noStrike" dirty="0">
                          <a:effectLst/>
                          <a:latin typeface="+mn-lt"/>
                        </a:rPr>
                        <a:t>6 cycles</a:t>
                      </a:r>
                    </a:p>
                  </a:txBody>
                  <a:tcPr marT="0" marB="0" anchor="ctr"/>
                </a:tc>
                <a:tc>
                  <a:txBody>
                    <a:bodyPr/>
                    <a:lstStyle/>
                    <a:p>
                      <a:pPr algn="l" fontAlgn="ctr"/>
                      <a:r>
                        <a:rPr lang="en-US" sz="1000" b="0" i="0" u="none" strike="noStrike">
                          <a:effectLst/>
                          <a:latin typeface="+mn-lt"/>
                        </a:rPr>
                        <a:t>6 cycles, but can extend up to 10 cycles</a:t>
                      </a:r>
                    </a:p>
                  </a:txBody>
                  <a:tcPr marT="0" marB="0" anchor="ctr"/>
                </a:tc>
                <a:extLst>
                  <a:ext uri="{0D108BD9-81ED-4DB2-BD59-A6C34878D82A}">
                    <a16:rowId xmlns:a16="http://schemas.microsoft.com/office/drawing/2014/main" val="322691590"/>
                  </a:ext>
                </a:extLst>
              </a:tr>
              <a:tr h="176896">
                <a:tc>
                  <a:txBody>
                    <a:bodyPr/>
                    <a:lstStyle/>
                    <a:p>
                      <a:pPr algn="l" fontAlgn="ctr"/>
                      <a:r>
                        <a:rPr lang="en-US" sz="1000" b="0" i="0" u="none" strike="noStrike" dirty="0">
                          <a:effectLst/>
                          <a:latin typeface="+mn-lt"/>
                        </a:rPr>
                        <a:t>Prior radiotherapy</a:t>
                      </a:r>
                    </a:p>
                  </a:txBody>
                  <a:tcPr marT="0" marB="0" anchor="ctr"/>
                </a:tc>
                <a:tc>
                  <a:txBody>
                    <a:bodyPr/>
                    <a:lstStyle/>
                    <a:p>
                      <a:pPr algn="l" fontAlgn="ctr"/>
                      <a:r>
                        <a:rPr lang="en-US" sz="1000" b="0" i="0" u="none" strike="noStrike" dirty="0">
                          <a:effectLst/>
                          <a:latin typeface="+mn-lt"/>
                        </a:rPr>
                        <a:t>Must be at least 3 weeks since</a:t>
                      </a:r>
                    </a:p>
                  </a:txBody>
                  <a:tcPr marT="0" marB="0" anchor="ctr"/>
                </a:tc>
                <a:tc>
                  <a:txBody>
                    <a:bodyPr/>
                    <a:lstStyle/>
                    <a:p>
                      <a:pPr algn="l" fontAlgn="ctr"/>
                      <a:r>
                        <a:rPr lang="en-US" sz="1000" b="0" i="0" u="none" strike="noStrike">
                          <a:effectLst/>
                          <a:latin typeface="+mn-lt"/>
                        </a:rPr>
                        <a:t>Must be at least 4 weeks since</a:t>
                      </a:r>
                    </a:p>
                  </a:txBody>
                  <a:tcPr marT="0" marB="0" anchor="ctr"/>
                </a:tc>
                <a:extLst>
                  <a:ext uri="{0D108BD9-81ED-4DB2-BD59-A6C34878D82A}">
                    <a16:rowId xmlns:a16="http://schemas.microsoft.com/office/drawing/2014/main" val="3935852233"/>
                  </a:ext>
                </a:extLst>
              </a:tr>
              <a:tr h="707583">
                <a:tc>
                  <a:txBody>
                    <a:bodyPr/>
                    <a:lstStyle/>
                    <a:p>
                      <a:pPr algn="l" fontAlgn="ctr"/>
                      <a:r>
                        <a:rPr lang="en-US" sz="1000" b="0" i="0" u="none" strike="noStrike" dirty="0">
                          <a:effectLst/>
                          <a:latin typeface="+mn-lt"/>
                        </a:rPr>
                        <a:t>Stratification factors</a:t>
                      </a:r>
                    </a:p>
                  </a:txBody>
                  <a:tcPr marT="0" marB="0" anchor="ctr"/>
                </a:tc>
                <a:tc>
                  <a:txBody>
                    <a:bodyPr/>
                    <a:lstStyle/>
                    <a:p>
                      <a:pPr marL="91440" indent="-91440" algn="l" fontAlgn="ctr">
                        <a:buFont typeface="Arial" panose="020B0604020202020204" pitchFamily="34" charset="0"/>
                        <a:buChar char="•"/>
                      </a:pPr>
                      <a:r>
                        <a:rPr lang="en-US" sz="1000" b="0" i="0" u="none" strike="noStrike" dirty="0">
                          <a:effectLst/>
                          <a:latin typeface="+mn-lt"/>
                        </a:rPr>
                        <a:t>Recurrent vs primary stage III vs primary stage IV disease</a:t>
                      </a:r>
                    </a:p>
                    <a:p>
                      <a:pPr marL="91440" marR="0" lvl="0" indent="-91440" algn="l" defTabSz="685800" rtl="0" eaLnBrk="1" fontAlgn="ctr" latinLnBrk="0" hangingPunct="1">
                        <a:lnSpc>
                          <a:spcPct val="100000"/>
                        </a:lnSpc>
                        <a:spcBef>
                          <a:spcPts val="0"/>
                        </a:spcBef>
                        <a:spcAft>
                          <a:spcPts val="0"/>
                        </a:spcAft>
                        <a:buClrTx/>
                        <a:buSzTx/>
                        <a:buFont typeface="Arial" panose="020B0604020202020204" pitchFamily="34" charset="0"/>
                        <a:buChar char="•"/>
                        <a:tabLst/>
                        <a:defRPr/>
                      </a:pPr>
                      <a:r>
                        <a:rPr lang="en-US" sz="1000" b="0" i="0" u="none" strike="noStrike" dirty="0">
                          <a:effectLst/>
                          <a:latin typeface="+mn-lt"/>
                        </a:rPr>
                        <a:t>Prior radiotherapy (yes or no)</a:t>
                      </a:r>
                    </a:p>
                    <a:p>
                      <a:pPr marL="91440" indent="-91440" algn="l" fontAlgn="ctr">
                        <a:buFont typeface="Arial" panose="020B0604020202020204" pitchFamily="34" charset="0"/>
                        <a:buChar char="•"/>
                      </a:pPr>
                      <a:r>
                        <a:rPr lang="en-US" sz="1000" b="0" i="0" u="none" strike="noStrike" dirty="0">
                          <a:effectLst/>
                          <a:latin typeface="+mn-lt"/>
                        </a:rPr>
                        <a:t>MMR status (central laboratory)</a:t>
                      </a:r>
                    </a:p>
                  </a:txBody>
                  <a:tcPr marT="0" marB="0" anchor="ctr"/>
                </a:tc>
                <a:tc>
                  <a:txBody>
                    <a:bodyPr/>
                    <a:lstStyle/>
                    <a:p>
                      <a:pPr marL="91440" indent="-91440" algn="l" fontAlgn="ctr">
                        <a:buFont typeface="Arial" panose="020B0604020202020204" pitchFamily="34" charset="0"/>
                        <a:buChar char="•"/>
                      </a:pPr>
                      <a:r>
                        <a:rPr lang="en-US" sz="1000" b="0" i="0" u="none" strike="noStrike" dirty="0">
                          <a:effectLst/>
                          <a:latin typeface="+mn-lt"/>
                        </a:rPr>
                        <a:t>ECOG PS (0 or 1 and 2)</a:t>
                      </a:r>
                    </a:p>
                    <a:p>
                      <a:pPr marL="91440" indent="-91440" algn="l" fontAlgn="ctr">
                        <a:buFont typeface="Arial" panose="020B0604020202020204" pitchFamily="34" charset="0"/>
                        <a:buChar char="•"/>
                      </a:pPr>
                      <a:r>
                        <a:rPr lang="en-US" sz="1000" b="0" i="0" u="none" strike="noStrike" dirty="0">
                          <a:effectLst/>
                          <a:latin typeface="+mn-lt"/>
                        </a:rPr>
                        <a:t>Prior chemo (yes or no)</a:t>
                      </a:r>
                    </a:p>
                    <a:p>
                      <a:pPr marL="91440" indent="-91440" algn="l" fontAlgn="ctr">
                        <a:buFont typeface="Arial" panose="020B0604020202020204" pitchFamily="34" charset="0"/>
                        <a:buChar char="•"/>
                      </a:pPr>
                      <a:r>
                        <a:rPr lang="en-US" sz="1000" b="0" i="0" u="none" strike="noStrike" dirty="0">
                          <a:effectLst/>
                          <a:latin typeface="+mn-lt"/>
                        </a:rPr>
                        <a:t>MMR status (local testing)</a:t>
                      </a:r>
                    </a:p>
                  </a:txBody>
                  <a:tcPr marT="0" marB="0" anchor="ctr"/>
                </a:tc>
                <a:extLst>
                  <a:ext uri="{0D108BD9-81ED-4DB2-BD59-A6C34878D82A}">
                    <a16:rowId xmlns:a16="http://schemas.microsoft.com/office/drawing/2014/main" val="186860258"/>
                  </a:ext>
                </a:extLst>
              </a:tr>
              <a:tr h="176896">
                <a:tc>
                  <a:txBody>
                    <a:bodyPr/>
                    <a:lstStyle/>
                    <a:p>
                      <a:pPr algn="l" fontAlgn="ctr"/>
                      <a:r>
                        <a:rPr lang="en-US" sz="1000" b="0" i="0" u="none" strike="noStrike">
                          <a:effectLst/>
                          <a:latin typeface="+mn-lt"/>
                        </a:rPr>
                        <a:t>ECOG criteria</a:t>
                      </a:r>
                    </a:p>
                  </a:txBody>
                  <a:tcPr marT="0" marB="0" anchor="ctr"/>
                </a:tc>
                <a:tc>
                  <a:txBody>
                    <a:bodyPr/>
                    <a:lstStyle/>
                    <a:p>
                      <a:pPr algn="l" fontAlgn="ctr"/>
                      <a:r>
                        <a:rPr lang="en-US" sz="1000" b="0" i="0" u="none" strike="noStrike" dirty="0">
                          <a:effectLst/>
                          <a:latin typeface="+mn-lt"/>
                        </a:rPr>
                        <a:t>0–1</a:t>
                      </a:r>
                    </a:p>
                  </a:txBody>
                  <a:tcPr marT="0" marB="0" anchor="ctr"/>
                </a:tc>
                <a:tc>
                  <a:txBody>
                    <a:bodyPr/>
                    <a:lstStyle/>
                    <a:p>
                      <a:pPr algn="l" fontAlgn="ctr"/>
                      <a:r>
                        <a:rPr lang="en-US" sz="1000" b="0" i="0" u="none" strike="noStrike">
                          <a:effectLst/>
                          <a:latin typeface="+mn-lt"/>
                        </a:rPr>
                        <a:t>0–2</a:t>
                      </a:r>
                    </a:p>
                  </a:txBody>
                  <a:tcPr marT="0" marB="0" anchor="ctr"/>
                </a:tc>
                <a:extLst>
                  <a:ext uri="{0D108BD9-81ED-4DB2-BD59-A6C34878D82A}">
                    <a16:rowId xmlns:a16="http://schemas.microsoft.com/office/drawing/2014/main" val="2024011270"/>
                  </a:ext>
                </a:extLst>
              </a:tr>
              <a:tr h="353791">
                <a:tc>
                  <a:txBody>
                    <a:bodyPr/>
                    <a:lstStyle/>
                    <a:p>
                      <a:pPr algn="l" fontAlgn="ctr"/>
                      <a:r>
                        <a:rPr lang="en-US" sz="1000" b="0" i="0" u="none" strike="noStrike">
                          <a:effectLst/>
                          <a:latin typeface="+mn-lt"/>
                        </a:rPr>
                        <a:t>Time since chemotherapy for recurrent patients</a:t>
                      </a:r>
                    </a:p>
                  </a:txBody>
                  <a:tcPr marT="0" marB="0" anchor="ctr"/>
                </a:tc>
                <a:tc>
                  <a:txBody>
                    <a:bodyPr/>
                    <a:lstStyle/>
                    <a:p>
                      <a:pPr algn="l" fontAlgn="ctr"/>
                      <a:r>
                        <a:rPr lang="en-US" sz="1000" b="0" i="0" u="none" strike="noStrike" dirty="0">
                          <a:effectLst/>
                          <a:latin typeface="+mn-lt"/>
                        </a:rPr>
                        <a:t>≥ 6 months</a:t>
                      </a:r>
                    </a:p>
                  </a:txBody>
                  <a:tcPr marT="0" marB="0" anchor="ctr"/>
                </a:tc>
                <a:tc>
                  <a:txBody>
                    <a:bodyPr/>
                    <a:lstStyle/>
                    <a:p>
                      <a:pPr algn="l" fontAlgn="ctr"/>
                      <a:r>
                        <a:rPr lang="en-US" sz="1000" b="0" i="0" u="none" strike="noStrike" dirty="0">
                          <a:effectLst/>
                          <a:latin typeface="+mn-lt"/>
                        </a:rPr>
                        <a:t>≥ 12 months</a:t>
                      </a:r>
                    </a:p>
                  </a:txBody>
                  <a:tcPr marT="0" marB="0" anchor="ctr"/>
                </a:tc>
                <a:extLst>
                  <a:ext uri="{0D108BD9-81ED-4DB2-BD59-A6C34878D82A}">
                    <a16:rowId xmlns:a16="http://schemas.microsoft.com/office/drawing/2014/main" val="2299354841"/>
                  </a:ext>
                </a:extLst>
              </a:tr>
              <a:tr h="774025">
                <a:tc>
                  <a:txBody>
                    <a:bodyPr/>
                    <a:lstStyle/>
                    <a:p>
                      <a:pPr algn="l" fontAlgn="ctr"/>
                      <a:r>
                        <a:rPr lang="en-US" sz="1000" b="0" i="0" u="none" strike="noStrike" dirty="0">
                          <a:effectLst/>
                          <a:latin typeface="+mn-lt"/>
                        </a:rPr>
                        <a:t>Disease criteria</a:t>
                      </a:r>
                    </a:p>
                  </a:txBody>
                  <a:tcPr marT="0" marB="0" anchor="ctr"/>
                </a:tc>
                <a:tc>
                  <a:txBody>
                    <a:bodyPr/>
                    <a:lstStyle/>
                    <a:p>
                      <a:pPr marL="91440" indent="-91440" algn="l" fontAlgn="ctr">
                        <a:buFont typeface="Arial" panose="020B0604020202020204" pitchFamily="34" charset="0"/>
                        <a:buChar char="•"/>
                      </a:pPr>
                      <a:r>
                        <a:rPr lang="en-US" sz="1000" b="0" i="0" u="none" strike="noStrike" dirty="0">
                          <a:effectLst/>
                          <a:latin typeface="+mn-lt"/>
                        </a:rPr>
                        <a:t>Primary stage IIIA to IIIC1 disease with presence of evaluable or measurable disease</a:t>
                      </a:r>
                    </a:p>
                    <a:p>
                      <a:pPr marL="91440" indent="-91440" algn="l" fontAlgn="ctr">
                        <a:buFont typeface="Arial" panose="020B0604020202020204" pitchFamily="34" charset="0"/>
                        <a:buChar char="•"/>
                      </a:pPr>
                      <a:r>
                        <a:rPr lang="en-US" sz="1000" b="0" i="0" u="none" strike="noStrike" dirty="0">
                          <a:effectLst/>
                          <a:latin typeface="+mn-lt"/>
                        </a:rPr>
                        <a:t>Primary stage IIIC2 or stage IV, whether or not there is evaluable or measurable disease</a:t>
                      </a:r>
                    </a:p>
                  </a:txBody>
                  <a:tcPr marT="0" marB="0" anchor="ctr"/>
                </a:tc>
                <a:tc>
                  <a:txBody>
                    <a:bodyPr/>
                    <a:lstStyle/>
                    <a:p>
                      <a:pPr algn="l" fontAlgn="ctr"/>
                      <a:r>
                        <a:rPr lang="en-US" sz="1000" b="0" i="0" u="none" strike="noStrike" dirty="0">
                          <a:effectLst/>
                          <a:latin typeface="+mn-lt"/>
                        </a:rPr>
                        <a:t>Stage III, IV, or recurrent EC: </a:t>
                      </a:r>
                    </a:p>
                    <a:p>
                      <a:pPr marL="91440" indent="-91440" algn="l" fontAlgn="ctr">
                        <a:buFont typeface="Arial" panose="020B0604020202020204" pitchFamily="34" charset="0"/>
                        <a:buChar char="•"/>
                      </a:pPr>
                      <a:r>
                        <a:rPr lang="en-US" sz="1000" b="0" i="0" u="none" strike="noStrike" dirty="0">
                          <a:effectLst/>
                          <a:latin typeface="+mn-lt"/>
                        </a:rPr>
                        <a:t>Stage III or IVA, measurable disease</a:t>
                      </a:r>
                    </a:p>
                    <a:p>
                      <a:pPr marL="91440" indent="-91440" algn="l" fontAlgn="ctr">
                        <a:buFont typeface="Arial" panose="020B0604020202020204" pitchFamily="34" charset="0"/>
                        <a:buChar char="•"/>
                      </a:pPr>
                      <a:r>
                        <a:rPr lang="en-US" sz="1000" b="0" i="0" u="none" strike="noStrike" dirty="0">
                          <a:effectLst/>
                          <a:latin typeface="+mn-lt"/>
                        </a:rPr>
                        <a:t>Stage IVB or recurrent, whether or not there is measurable disease</a:t>
                      </a:r>
                    </a:p>
                  </a:txBody>
                  <a:tcPr marT="0" marB="0" anchor="ctr"/>
                </a:tc>
                <a:extLst>
                  <a:ext uri="{0D108BD9-81ED-4DB2-BD59-A6C34878D82A}">
                    <a16:rowId xmlns:a16="http://schemas.microsoft.com/office/drawing/2014/main" val="3846726029"/>
                  </a:ext>
                </a:extLst>
              </a:tr>
              <a:tr h="176896">
                <a:tc>
                  <a:txBody>
                    <a:bodyPr/>
                    <a:lstStyle/>
                    <a:p>
                      <a:pPr algn="l" fontAlgn="ctr"/>
                      <a:r>
                        <a:rPr lang="en-US" sz="1000" b="0" i="0" u="none" strike="noStrike">
                          <a:effectLst/>
                          <a:latin typeface="+mn-lt"/>
                        </a:rPr>
                        <a:t>Histology criteria</a:t>
                      </a:r>
                    </a:p>
                  </a:txBody>
                  <a:tcPr marT="0" marB="0" anchor="ctr"/>
                </a:tc>
                <a:tc>
                  <a:txBody>
                    <a:bodyPr/>
                    <a:lstStyle/>
                    <a:p>
                      <a:pPr algn="l" fontAlgn="ctr"/>
                      <a:r>
                        <a:rPr lang="en-US" sz="1000" b="0" i="0" u="none" strike="noStrike" dirty="0">
                          <a:effectLst/>
                          <a:latin typeface="+mn-lt"/>
                        </a:rPr>
                        <a:t>Includes carcinosarcoma</a:t>
                      </a:r>
                    </a:p>
                  </a:txBody>
                  <a:tcPr marT="0" marB="0" anchor="ctr"/>
                </a:tc>
                <a:tc>
                  <a:txBody>
                    <a:bodyPr/>
                    <a:lstStyle/>
                    <a:p>
                      <a:pPr algn="l" fontAlgn="ctr"/>
                      <a:r>
                        <a:rPr lang="en-US" sz="1000" b="0" i="0" u="none" strike="noStrike" dirty="0">
                          <a:effectLst/>
                          <a:latin typeface="+mn-lt"/>
                        </a:rPr>
                        <a:t>Excludes carcinosarcoma</a:t>
                      </a:r>
                    </a:p>
                  </a:txBody>
                  <a:tcPr marT="0" marB="0" anchor="ctr"/>
                </a:tc>
                <a:extLst>
                  <a:ext uri="{0D108BD9-81ED-4DB2-BD59-A6C34878D82A}">
                    <a16:rowId xmlns:a16="http://schemas.microsoft.com/office/drawing/2014/main" val="3687435516"/>
                  </a:ext>
                </a:extLst>
              </a:tr>
              <a:tr h="176896">
                <a:tc>
                  <a:txBody>
                    <a:bodyPr/>
                    <a:lstStyle/>
                    <a:p>
                      <a:pPr algn="l" fontAlgn="ctr"/>
                      <a:r>
                        <a:rPr lang="en-US" sz="1000" b="0" i="0" u="none" strike="noStrike">
                          <a:effectLst/>
                          <a:latin typeface="+mn-lt"/>
                        </a:rPr>
                        <a:t>Primary outcome(s)</a:t>
                      </a:r>
                    </a:p>
                  </a:txBody>
                  <a:tcPr marT="0" marB="0" anchor="ctr"/>
                </a:tc>
                <a:tc>
                  <a:txBody>
                    <a:bodyPr/>
                    <a:lstStyle/>
                    <a:p>
                      <a:pPr algn="l" fontAlgn="ctr"/>
                      <a:r>
                        <a:rPr lang="en-US" sz="1000" b="0" i="0" u="none" strike="noStrike">
                          <a:effectLst/>
                          <a:latin typeface="+mn-lt"/>
                        </a:rPr>
                        <a:t>PFS (IA), OS (all comers, dMMR)</a:t>
                      </a:r>
                    </a:p>
                  </a:txBody>
                  <a:tcPr marT="0" marB="0" anchor="ctr"/>
                </a:tc>
                <a:tc>
                  <a:txBody>
                    <a:bodyPr/>
                    <a:lstStyle/>
                    <a:p>
                      <a:pPr algn="l" fontAlgn="ctr"/>
                      <a:r>
                        <a:rPr lang="en-US" sz="1000" b="0" i="0" u="none" strike="noStrike" dirty="0">
                          <a:effectLst/>
                          <a:latin typeface="+mn-lt"/>
                        </a:rPr>
                        <a:t>PFS (IA)</a:t>
                      </a:r>
                    </a:p>
                  </a:txBody>
                  <a:tcPr marT="0" marB="0" anchor="ctr"/>
                </a:tc>
                <a:extLst>
                  <a:ext uri="{0D108BD9-81ED-4DB2-BD59-A6C34878D82A}">
                    <a16:rowId xmlns:a16="http://schemas.microsoft.com/office/drawing/2014/main" val="2937673342"/>
                  </a:ext>
                </a:extLst>
              </a:tr>
              <a:tr h="353791">
                <a:tc>
                  <a:txBody>
                    <a:bodyPr/>
                    <a:lstStyle/>
                    <a:p>
                      <a:pPr algn="l" fontAlgn="ctr"/>
                      <a:r>
                        <a:rPr lang="en-US" sz="1000" b="0" i="0" u="none" strike="noStrike">
                          <a:effectLst/>
                          <a:latin typeface="+mn-lt"/>
                        </a:rPr>
                        <a:t>Scan frequency</a:t>
                      </a:r>
                    </a:p>
                  </a:txBody>
                  <a:tcPr marT="0" marB="0" anchor="ctr"/>
                </a:tc>
                <a:tc>
                  <a:txBody>
                    <a:bodyPr/>
                    <a:lstStyle/>
                    <a:p>
                      <a:pPr algn="l" fontAlgn="ctr"/>
                      <a:r>
                        <a:rPr lang="en-US" sz="1000" b="0" i="0" u="none" strike="noStrike" dirty="0">
                          <a:effectLst/>
                          <a:latin typeface="+mn-lt"/>
                        </a:rPr>
                        <a:t>Every 6 weeks until week 25,then, every 9 weeks until week 52, then every 12 weeks</a:t>
                      </a:r>
                    </a:p>
                  </a:txBody>
                  <a:tcPr marT="0" marB="0" anchor="ctr"/>
                </a:tc>
                <a:tc>
                  <a:txBody>
                    <a:bodyPr/>
                    <a:lstStyle/>
                    <a:p>
                      <a:pPr algn="l" fontAlgn="ctr"/>
                      <a:r>
                        <a:rPr lang="en-US" sz="1000" b="0" i="0" u="none" strike="noStrike" dirty="0">
                          <a:effectLst/>
                          <a:latin typeface="+mn-lt"/>
                        </a:rPr>
                        <a:t>Every 9 weeks for the first 9 months, then every 12 weeks</a:t>
                      </a:r>
                    </a:p>
                  </a:txBody>
                  <a:tcPr marT="0" marB="0" anchor="ctr"/>
                </a:tc>
                <a:extLst>
                  <a:ext uri="{0D108BD9-81ED-4DB2-BD59-A6C34878D82A}">
                    <a16:rowId xmlns:a16="http://schemas.microsoft.com/office/drawing/2014/main" val="2998688411"/>
                  </a:ext>
                </a:extLst>
              </a:tr>
            </a:tbl>
          </a:graphicData>
        </a:graphic>
      </p:graphicFrame>
    </p:spTree>
    <p:extLst>
      <p:ext uri="{BB962C8B-B14F-4D97-AF65-F5344CB8AC3E}">
        <p14:creationId xmlns:p14="http://schemas.microsoft.com/office/powerpoint/2010/main" val="150471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748" y="1910448"/>
            <a:ext cx="8029731" cy="1766637"/>
          </a:xfrm>
        </p:spPr>
        <p:txBody>
          <a:bodyPr/>
          <a:lstStyle/>
          <a:p>
            <a:pPr>
              <a:spcBef>
                <a:spcPts val="600"/>
              </a:spcBef>
            </a:pPr>
            <a:r>
              <a:rPr lang="en-US" sz="3200" dirty="0"/>
              <a:t>Part 3:</a:t>
            </a:r>
            <a:br>
              <a:rPr lang="en-US" sz="3200" dirty="0"/>
            </a:br>
            <a:r>
              <a:rPr lang="en-US" sz="3200" dirty="0"/>
              <a:t>A Guide for Community Oncologists: Interpretation of Genetic and Biomarker Testing Results</a:t>
            </a:r>
          </a:p>
        </p:txBody>
      </p:sp>
      <p:sp>
        <p:nvSpPr>
          <p:cNvPr id="3" name="Text Placeholder 2"/>
          <p:cNvSpPr>
            <a:spLocks noGrp="1"/>
          </p:cNvSpPr>
          <p:nvPr>
            <p:ph type="body" sz="quarter" idx="10"/>
          </p:nvPr>
        </p:nvSpPr>
        <p:spPr>
          <a:xfrm>
            <a:off x="539751" y="3811201"/>
            <a:ext cx="7009205" cy="1154906"/>
          </a:xfrm>
        </p:spPr>
        <p:txBody>
          <a:bodyPr/>
          <a:lstStyle/>
          <a:p>
            <a:r>
              <a:rPr lang="en-US" sz="2800" dirty="0"/>
              <a:t>Supported by an educational grant from Merck Sharp &amp; Dohme, LLC, a subsidiary of Merck &amp; Co., Inc.</a:t>
            </a:r>
            <a:endParaRPr lang="en-US" sz="2800" dirty="0">
              <a:solidFill>
                <a:srgbClr val="FF0000"/>
              </a:solidFill>
            </a:endParaRPr>
          </a:p>
        </p:txBody>
      </p:sp>
    </p:spTree>
    <p:extLst>
      <p:ext uri="{BB962C8B-B14F-4D97-AF65-F5344CB8AC3E}">
        <p14:creationId xmlns:p14="http://schemas.microsoft.com/office/powerpoint/2010/main" val="2532552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latin typeface="Calibri" panose="020F0502020204030204" pitchFamily="34" charset="0"/>
                <a:cs typeface="Calibri" panose="020F0502020204030204" pitchFamily="34" charset="0"/>
              </a:rPr>
              <a:t>PD-1 + Chemotherapy for Advanced/Recurrent or High-risk EC</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r>
              <a:rPr lang="en-US" dirty="0" err="1">
                <a:latin typeface="+mn-lt"/>
                <a:cs typeface="Calibri" panose="020F0502020204030204" pitchFamily="34" charset="0"/>
              </a:rPr>
              <a:t>Eskander</a:t>
            </a:r>
            <a:r>
              <a:rPr lang="en-US" dirty="0">
                <a:latin typeface="+mn-lt"/>
                <a:cs typeface="Calibri" panose="020F0502020204030204" pitchFamily="34" charset="0"/>
              </a:rPr>
              <a:t> RN, et al. </a:t>
            </a:r>
            <a:r>
              <a:rPr lang="en-US" i="1" dirty="0">
                <a:latin typeface="+mn-lt"/>
                <a:cs typeface="Calibri" panose="020F0502020204030204" pitchFamily="34" charset="0"/>
              </a:rPr>
              <a:t>New </a:t>
            </a:r>
            <a:r>
              <a:rPr lang="en-US" i="1" dirty="0" err="1">
                <a:latin typeface="+mn-lt"/>
                <a:cs typeface="Calibri" panose="020F0502020204030204" pitchFamily="34" charset="0"/>
              </a:rPr>
              <a:t>Engl</a:t>
            </a:r>
            <a:r>
              <a:rPr lang="en-US" i="1" dirty="0">
                <a:latin typeface="+mn-lt"/>
                <a:cs typeface="Calibri" panose="020F0502020204030204" pitchFamily="34" charset="0"/>
              </a:rPr>
              <a:t> J Med</a:t>
            </a:r>
            <a:r>
              <a:rPr lang="en-US" dirty="0">
                <a:latin typeface="+mn-lt"/>
                <a:cs typeface="Calibri" panose="020F0502020204030204" pitchFamily="34" charset="0"/>
              </a:rPr>
              <a:t>. 2023.  Mirza MR, et al. </a:t>
            </a:r>
            <a:r>
              <a:rPr lang="en-US" i="1" dirty="0">
                <a:latin typeface="+mn-lt"/>
                <a:cs typeface="Calibri" panose="020F0502020204030204" pitchFamily="34" charset="0"/>
              </a:rPr>
              <a:t>New </a:t>
            </a:r>
            <a:r>
              <a:rPr lang="en-US" i="1" dirty="0" err="1">
                <a:latin typeface="+mn-lt"/>
                <a:cs typeface="Calibri" panose="020F0502020204030204" pitchFamily="34" charset="0"/>
              </a:rPr>
              <a:t>Engl</a:t>
            </a:r>
            <a:r>
              <a:rPr lang="en-US" i="1" dirty="0">
                <a:latin typeface="+mn-lt"/>
                <a:cs typeface="Calibri" panose="020F0502020204030204" pitchFamily="34" charset="0"/>
              </a:rPr>
              <a:t> J Med</a:t>
            </a:r>
            <a:r>
              <a:rPr lang="en-US" dirty="0">
                <a:latin typeface="+mn-lt"/>
                <a:cs typeface="Calibri" panose="020F0502020204030204" pitchFamily="34" charset="0"/>
              </a:rPr>
              <a:t>. 2023.</a:t>
            </a:r>
          </a:p>
        </p:txBody>
      </p:sp>
      <p:graphicFrame>
        <p:nvGraphicFramePr>
          <p:cNvPr id="8" name="Table 8">
            <a:extLst>
              <a:ext uri="{FF2B5EF4-FFF2-40B4-BE49-F238E27FC236}">
                <a16:creationId xmlns:a16="http://schemas.microsoft.com/office/drawing/2014/main" id="{B7A3E85E-2111-1516-BB7F-34138F7EEDA1}"/>
              </a:ext>
            </a:extLst>
          </p:cNvPr>
          <p:cNvGraphicFramePr>
            <a:graphicFrameLocks noGrp="1"/>
          </p:cNvGraphicFramePr>
          <p:nvPr>
            <p:extLst>
              <p:ext uri="{D42A27DB-BD31-4B8C-83A1-F6EECF244321}">
                <p14:modId xmlns:p14="http://schemas.microsoft.com/office/powerpoint/2010/main" val="1706355140"/>
              </p:ext>
            </p:extLst>
          </p:nvPr>
        </p:nvGraphicFramePr>
        <p:xfrm>
          <a:off x="188407" y="870751"/>
          <a:ext cx="8729811" cy="3830849"/>
        </p:xfrm>
        <a:graphic>
          <a:graphicData uri="http://schemas.openxmlformats.org/drawingml/2006/table">
            <a:tbl>
              <a:tblPr firstRow="1" bandRow="1">
                <a:tableStyleId>{5C22544A-7EE6-4342-B048-85BDC9FD1C3A}</a:tableStyleId>
              </a:tblPr>
              <a:tblGrid>
                <a:gridCol w="394793">
                  <a:extLst>
                    <a:ext uri="{9D8B030D-6E8A-4147-A177-3AD203B41FA5}">
                      <a16:colId xmlns:a16="http://schemas.microsoft.com/office/drawing/2014/main" val="370466603"/>
                    </a:ext>
                  </a:extLst>
                </a:gridCol>
                <a:gridCol w="4167509">
                  <a:extLst>
                    <a:ext uri="{9D8B030D-6E8A-4147-A177-3AD203B41FA5}">
                      <a16:colId xmlns:a16="http://schemas.microsoft.com/office/drawing/2014/main" val="3927124437"/>
                    </a:ext>
                  </a:extLst>
                </a:gridCol>
                <a:gridCol w="4167509">
                  <a:extLst>
                    <a:ext uri="{9D8B030D-6E8A-4147-A177-3AD203B41FA5}">
                      <a16:colId xmlns:a16="http://schemas.microsoft.com/office/drawing/2014/main" val="1661465511"/>
                    </a:ext>
                  </a:extLst>
                </a:gridCol>
              </a:tblGrid>
              <a:tr h="432449">
                <a:tc>
                  <a:txBody>
                    <a:bodyPr/>
                    <a:lstStyle/>
                    <a:p>
                      <a:endParaRPr lang="en-US" dirty="0"/>
                    </a:p>
                  </a:txBody>
                  <a:tcPr>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ENGOT EN-6/GOG-3031/RUBY</a:t>
                      </a:r>
                    </a:p>
                    <a:p>
                      <a:pPr algn="ctr"/>
                      <a:r>
                        <a:rPr lang="en-US" sz="1200" dirty="0">
                          <a:solidFill>
                            <a:schemeClr val="tx1"/>
                          </a:solidFill>
                        </a:rPr>
                        <a:t>(</a:t>
                      </a:r>
                      <a:r>
                        <a:rPr lang="en-US" sz="1200" dirty="0" err="1">
                          <a:solidFill>
                            <a:schemeClr val="tx1"/>
                          </a:solidFill>
                        </a:rPr>
                        <a:t>Dostarlimab</a:t>
                      </a:r>
                      <a:r>
                        <a:rPr lang="en-US" sz="1200" dirty="0">
                          <a:solidFill>
                            <a:schemeClr val="tx1"/>
                          </a:solidFill>
                        </a:rPr>
                        <a:t> + CP)</a:t>
                      </a:r>
                    </a:p>
                  </a:txBody>
                  <a:tcPr marT="0" marB="0">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B w="19050" cap="flat" cmpd="sng" algn="ctr">
                      <a:solidFill>
                        <a:schemeClr val="tx1"/>
                      </a:solidFill>
                      <a:prstDash val="solid"/>
                      <a:round/>
                      <a:headEnd type="none" w="med" len="med"/>
                      <a:tailEnd type="none" w="med" len="med"/>
                    </a:lnB>
                    <a:noFill/>
                  </a:tcPr>
                </a:tc>
                <a:tc>
                  <a:txBody>
                    <a:bodyPr/>
                    <a:lstStyle/>
                    <a:p>
                      <a:pPr algn="ctr"/>
                      <a:r>
                        <a:rPr lang="en-US" sz="1400" dirty="0">
                          <a:solidFill>
                            <a:schemeClr val="tx1"/>
                          </a:solidFill>
                        </a:rPr>
                        <a:t>NRG-GY018</a:t>
                      </a:r>
                    </a:p>
                    <a:p>
                      <a:pPr algn="ctr"/>
                      <a:r>
                        <a:rPr lang="en-US" sz="1200" dirty="0">
                          <a:solidFill>
                            <a:schemeClr val="tx1"/>
                          </a:solidFill>
                        </a:rPr>
                        <a:t>(Pembrolizumab + CP)</a:t>
                      </a:r>
                    </a:p>
                  </a:txBody>
                  <a:tcPr marT="0" marB="0">
                    <a:lnL w="19050" cap="flat" cmpd="sng" algn="ctr">
                      <a:solidFill>
                        <a:schemeClr val="tx1"/>
                      </a:solidFill>
                      <a:prstDash val="solid"/>
                      <a:round/>
                      <a:headEnd type="none" w="med" len="med"/>
                      <a:tailEnd type="none" w="med" len="med"/>
                    </a:lnL>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64234147"/>
                  </a:ext>
                </a:extLst>
              </a:tr>
              <a:tr h="1699200">
                <a:tc>
                  <a:txBody>
                    <a:bodyPr/>
                    <a:lstStyle/>
                    <a:p>
                      <a:pPr algn="ctr"/>
                      <a:r>
                        <a:rPr lang="en-US" dirty="0" err="1"/>
                        <a:t>dMMR</a:t>
                      </a:r>
                      <a:r>
                        <a:rPr lang="en-US" dirty="0"/>
                        <a:t>-MSI-H</a:t>
                      </a:r>
                    </a:p>
                  </a:txBody>
                  <a:tcPr vert="vert27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tc>
                  <a:txBody>
                    <a:bodyPr/>
                    <a:lstStyle/>
                    <a:p>
                      <a:endParaRPr lang="en-US"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68729877"/>
                  </a:ext>
                </a:extLst>
              </a:tr>
              <a:tr h="1699200">
                <a:tc>
                  <a:txBody>
                    <a:bodyPr/>
                    <a:lstStyle/>
                    <a:p>
                      <a:pPr algn="ctr"/>
                      <a:r>
                        <a:rPr lang="en-US" dirty="0" err="1"/>
                        <a:t>pMMR</a:t>
                      </a:r>
                      <a:r>
                        <a:rPr lang="en-US" dirty="0"/>
                        <a:t>-MSS</a:t>
                      </a:r>
                    </a:p>
                  </a:txBody>
                  <a:tcPr vert="vert270" anchor="ctr">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US" dirty="0"/>
                    </a:p>
                  </a:txBody>
                  <a:tcP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noFill/>
                  </a:tcPr>
                </a:tc>
                <a:tc>
                  <a:txBody>
                    <a:bodyPr/>
                    <a:lstStyle/>
                    <a:p>
                      <a:endParaRPr lang="en-US" dirty="0"/>
                    </a:p>
                  </a:txBody>
                  <a:tcPr>
                    <a:lnL w="19050" cap="flat" cmpd="sng" algn="ctr">
                      <a:solidFill>
                        <a:schemeClr val="tx1"/>
                      </a:solidFill>
                      <a:prstDash val="solid"/>
                      <a:round/>
                      <a:headEnd type="none" w="med" len="med"/>
                      <a:tailEnd type="none" w="med" len="med"/>
                    </a:lnL>
                    <a:lnT w="19050" cap="flat" cmpd="sng" algn="ctr">
                      <a:solidFill>
                        <a:schemeClr val="tx1"/>
                      </a:solidFill>
                      <a:prstDash val="solid"/>
                      <a:round/>
                      <a:headEnd type="none" w="med" len="med"/>
                      <a:tailEnd type="none" w="med" len="med"/>
                    </a:lnT>
                    <a:noFill/>
                  </a:tcPr>
                </a:tc>
                <a:extLst>
                  <a:ext uri="{0D108BD9-81ED-4DB2-BD59-A6C34878D82A}">
                    <a16:rowId xmlns:a16="http://schemas.microsoft.com/office/drawing/2014/main" val="3538079748"/>
                  </a:ext>
                </a:extLst>
              </a:tr>
            </a:tbl>
          </a:graphicData>
        </a:graphic>
      </p:graphicFrame>
      <p:graphicFrame>
        <p:nvGraphicFramePr>
          <p:cNvPr id="335" name="Table 335">
            <a:extLst>
              <a:ext uri="{FF2B5EF4-FFF2-40B4-BE49-F238E27FC236}">
                <a16:creationId xmlns:a16="http://schemas.microsoft.com/office/drawing/2014/main" id="{833BFE01-6159-0850-C3B3-D7FEAF89ECD7}"/>
              </a:ext>
            </a:extLst>
          </p:cNvPr>
          <p:cNvGraphicFramePr>
            <a:graphicFrameLocks noGrp="1"/>
          </p:cNvGraphicFramePr>
          <p:nvPr>
            <p:extLst>
              <p:ext uri="{D42A27DB-BD31-4B8C-83A1-F6EECF244321}">
                <p14:modId xmlns:p14="http://schemas.microsoft.com/office/powerpoint/2010/main" val="3861319231"/>
              </p:ext>
            </p:extLst>
          </p:nvPr>
        </p:nvGraphicFramePr>
        <p:xfrm>
          <a:off x="2335538" y="1347266"/>
          <a:ext cx="2268009" cy="365760"/>
        </p:xfrm>
        <a:graphic>
          <a:graphicData uri="http://schemas.openxmlformats.org/drawingml/2006/table">
            <a:tbl>
              <a:tblPr firstRow="1" bandRow="1">
                <a:tableStyleId>{5C22544A-7EE6-4342-B048-85BDC9FD1C3A}</a:tableStyleId>
              </a:tblPr>
              <a:tblGrid>
                <a:gridCol w="1101142">
                  <a:extLst>
                    <a:ext uri="{9D8B030D-6E8A-4147-A177-3AD203B41FA5}">
                      <a16:colId xmlns:a16="http://schemas.microsoft.com/office/drawing/2014/main" val="2440637360"/>
                    </a:ext>
                  </a:extLst>
                </a:gridCol>
                <a:gridCol w="1166867">
                  <a:extLst>
                    <a:ext uri="{9D8B030D-6E8A-4147-A177-3AD203B41FA5}">
                      <a16:colId xmlns:a16="http://schemas.microsoft.com/office/drawing/2014/main" val="1189278193"/>
                    </a:ext>
                  </a:extLst>
                </a:gridCol>
              </a:tblGrid>
              <a:tr h="0">
                <a:tc>
                  <a:txBody>
                    <a:bodyPr/>
                    <a:lstStyle/>
                    <a:p>
                      <a:endParaRPr lang="en-US" sz="600" dirty="0">
                        <a:solidFill>
                          <a:schemeClr val="tx1"/>
                        </a:solidFill>
                      </a:endParaRPr>
                    </a:p>
                  </a:txBody>
                  <a:tcPr marL="0" marR="0" marT="0" marB="0">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solidFill>
                        </a:rPr>
                        <a:t>Median PFS, months (95% CI)</a:t>
                      </a:r>
                    </a:p>
                  </a:txBody>
                  <a:tcPr marL="0" marR="0" marT="0" marB="0">
                    <a:noFill/>
                  </a:tcPr>
                </a:tc>
                <a:extLst>
                  <a:ext uri="{0D108BD9-81ED-4DB2-BD59-A6C34878D82A}">
                    <a16:rowId xmlns:a16="http://schemas.microsoft.com/office/drawing/2014/main" val="985924268"/>
                  </a:ext>
                </a:extLst>
              </a:tr>
              <a:tr h="0">
                <a:tc>
                  <a:txBody>
                    <a:bodyPr/>
                    <a:lstStyle/>
                    <a:p>
                      <a:r>
                        <a:rPr lang="en-US" sz="600" dirty="0" err="1">
                          <a:solidFill>
                            <a:schemeClr val="accent1">
                              <a:lumMod val="75000"/>
                              <a:lumOff val="25000"/>
                            </a:schemeClr>
                          </a:solidFill>
                        </a:rPr>
                        <a:t>Dostarlimab</a:t>
                      </a:r>
                      <a:r>
                        <a:rPr lang="en-US" sz="600" dirty="0">
                          <a:solidFill>
                            <a:schemeClr val="accent1">
                              <a:lumMod val="75000"/>
                              <a:lumOff val="25000"/>
                            </a:schemeClr>
                          </a:solidFill>
                        </a:rPr>
                        <a:t> + CP</a:t>
                      </a:r>
                    </a:p>
                  </a:txBody>
                  <a:tcPr marL="0" marR="0" marT="0" marB="0">
                    <a:noFill/>
                  </a:tcPr>
                </a:tc>
                <a:tc>
                  <a:txBody>
                    <a:bodyPr/>
                    <a:lstStyle/>
                    <a:p>
                      <a:pPr algn="ctr"/>
                      <a:r>
                        <a:rPr lang="en-US" sz="600" dirty="0">
                          <a:solidFill>
                            <a:schemeClr val="tx1"/>
                          </a:solidFill>
                        </a:rPr>
                        <a:t>NE (11.5-NE)</a:t>
                      </a:r>
                    </a:p>
                  </a:txBody>
                  <a:tcPr marL="0" marR="0" marT="0" marB="0">
                    <a:noFill/>
                  </a:tcPr>
                </a:tc>
                <a:extLst>
                  <a:ext uri="{0D108BD9-81ED-4DB2-BD59-A6C34878D82A}">
                    <a16:rowId xmlns:a16="http://schemas.microsoft.com/office/drawing/2014/main" val="3905140378"/>
                  </a:ext>
                </a:extLst>
              </a:tr>
              <a:tr h="0">
                <a:tc>
                  <a:txBody>
                    <a:bodyPr/>
                    <a:lstStyle/>
                    <a:p>
                      <a:r>
                        <a:rPr lang="en-US" sz="600" dirty="0">
                          <a:solidFill>
                            <a:srgbClr val="C00000"/>
                          </a:solidFill>
                        </a:rPr>
                        <a:t>Placebo + CP</a:t>
                      </a:r>
                    </a:p>
                  </a:txBody>
                  <a:tcPr marL="0" marR="0" marT="0" marB="0">
                    <a:noFill/>
                  </a:tcPr>
                </a:tc>
                <a:tc>
                  <a:txBody>
                    <a:bodyPr/>
                    <a:lstStyle/>
                    <a:p>
                      <a:pPr algn="ctr"/>
                      <a:r>
                        <a:rPr lang="en-US" sz="600" dirty="0">
                          <a:solidFill>
                            <a:schemeClr val="tx1"/>
                          </a:solidFill>
                        </a:rPr>
                        <a:t>7.7  (5.6-9.7)</a:t>
                      </a:r>
                    </a:p>
                  </a:txBody>
                  <a:tcPr marL="0" marR="0" marT="0" marB="0">
                    <a:noFill/>
                  </a:tcPr>
                </a:tc>
                <a:extLst>
                  <a:ext uri="{0D108BD9-81ED-4DB2-BD59-A6C34878D82A}">
                    <a16:rowId xmlns:a16="http://schemas.microsoft.com/office/drawing/2014/main" val="3578180375"/>
                  </a:ext>
                </a:extLst>
              </a:tr>
              <a:tr h="0">
                <a:tc>
                  <a:txBody>
                    <a:bodyPr/>
                    <a:lstStyle/>
                    <a:p>
                      <a:r>
                        <a:rPr lang="en-US" sz="600" dirty="0">
                          <a:solidFill>
                            <a:schemeClr val="tx1"/>
                          </a:solidFill>
                        </a:rPr>
                        <a:t>Hazard ratio, </a:t>
                      </a:r>
                      <a:r>
                        <a:rPr lang="it-IT" sz="600" dirty="0">
                          <a:solidFill>
                            <a:schemeClr val="tx1"/>
                          </a:solidFill>
                        </a:rPr>
                        <a:t>95% CI </a:t>
                      </a:r>
                      <a:r>
                        <a:rPr lang="en-US" sz="600" dirty="0">
                          <a:solidFill>
                            <a:schemeClr val="tx1"/>
                          </a:solidFill>
                        </a:rPr>
                        <a:t>(p value)</a:t>
                      </a:r>
                    </a:p>
                  </a:txBody>
                  <a:tcPr marL="0" marR="0" marT="0" marB="0">
                    <a:noFill/>
                  </a:tcPr>
                </a:tc>
                <a:tc>
                  <a:txBody>
                    <a:bodyPr/>
                    <a:lstStyle/>
                    <a:p>
                      <a:r>
                        <a:rPr lang="it-IT" sz="600" dirty="0">
                          <a:solidFill>
                            <a:schemeClr val="tx1"/>
                          </a:solidFill>
                        </a:rPr>
                        <a:t>HR 0.28, 0.16-0.50 (p&lt;0.0001)</a:t>
                      </a:r>
                    </a:p>
                  </a:txBody>
                  <a:tcPr marL="0" marR="0" marT="0" marB="0">
                    <a:noFill/>
                  </a:tcPr>
                </a:tc>
                <a:extLst>
                  <a:ext uri="{0D108BD9-81ED-4DB2-BD59-A6C34878D82A}">
                    <a16:rowId xmlns:a16="http://schemas.microsoft.com/office/drawing/2014/main" val="2398729460"/>
                  </a:ext>
                </a:extLst>
              </a:tr>
            </a:tbl>
          </a:graphicData>
        </a:graphic>
      </p:graphicFrame>
      <p:grpSp>
        <p:nvGrpSpPr>
          <p:cNvPr id="339" name="Group 338">
            <a:extLst>
              <a:ext uri="{FF2B5EF4-FFF2-40B4-BE49-F238E27FC236}">
                <a16:creationId xmlns:a16="http://schemas.microsoft.com/office/drawing/2014/main" id="{CC827A00-3360-309D-1833-CCF27553C84D}"/>
              </a:ext>
            </a:extLst>
          </p:cNvPr>
          <p:cNvGrpSpPr/>
          <p:nvPr/>
        </p:nvGrpSpPr>
        <p:grpSpPr>
          <a:xfrm>
            <a:off x="926522" y="1363205"/>
            <a:ext cx="3200396" cy="3000459"/>
            <a:chOff x="1850448" y="1240530"/>
            <a:chExt cx="7684515" cy="7960206"/>
          </a:xfrm>
        </p:grpSpPr>
        <p:grpSp>
          <p:nvGrpSpPr>
            <p:cNvPr id="340" name="Graphic 4">
              <a:extLst>
                <a:ext uri="{FF2B5EF4-FFF2-40B4-BE49-F238E27FC236}">
                  <a16:creationId xmlns:a16="http://schemas.microsoft.com/office/drawing/2014/main" id="{2C1BF22C-6EB5-E00E-5103-D0CC3CAE1AC0}"/>
                </a:ext>
              </a:extLst>
            </p:cNvPr>
            <p:cNvGrpSpPr/>
            <p:nvPr/>
          </p:nvGrpSpPr>
          <p:grpSpPr>
            <a:xfrm>
              <a:off x="1850448" y="1240530"/>
              <a:ext cx="7684515" cy="3256673"/>
              <a:chOff x="1310213" y="315516"/>
              <a:chExt cx="4053895" cy="1751597"/>
            </a:xfrm>
            <a:noFill/>
          </p:grpSpPr>
          <p:sp>
            <p:nvSpPr>
              <p:cNvPr id="425" name="Freeform 93">
                <a:extLst>
                  <a:ext uri="{FF2B5EF4-FFF2-40B4-BE49-F238E27FC236}">
                    <a16:creationId xmlns:a16="http://schemas.microsoft.com/office/drawing/2014/main" id="{9F0A6132-E632-1568-B64A-41F9ACD1D597}"/>
                  </a:ext>
                </a:extLst>
              </p:cNvPr>
              <p:cNvSpPr/>
              <p:nvPr/>
            </p:nvSpPr>
            <p:spPr>
              <a:xfrm>
                <a:off x="1311770" y="345978"/>
                <a:ext cx="4052338" cy="1690674"/>
              </a:xfrm>
              <a:custGeom>
                <a:avLst/>
                <a:gdLst>
                  <a:gd name="connsiteX0" fmla="*/ 0 w 4052338"/>
                  <a:gd name="connsiteY0" fmla="*/ 0 h 1690674"/>
                  <a:gd name="connsiteX1" fmla="*/ 185444 w 4052338"/>
                  <a:gd name="connsiteY1" fmla="*/ 0 h 1690674"/>
                  <a:gd name="connsiteX2" fmla="*/ 185444 w 4052338"/>
                  <a:gd name="connsiteY2" fmla="*/ 33054 h 1690674"/>
                  <a:gd name="connsiteX3" fmla="*/ 190374 w 4052338"/>
                  <a:gd name="connsiteY3" fmla="*/ 33054 h 1690674"/>
                  <a:gd name="connsiteX4" fmla="*/ 190374 w 4052338"/>
                  <a:gd name="connsiteY4" fmla="*/ 63839 h 1690674"/>
                  <a:gd name="connsiteX5" fmla="*/ 219498 w 4052338"/>
                  <a:gd name="connsiteY5" fmla="*/ 63839 h 1690674"/>
                  <a:gd name="connsiteX6" fmla="*/ 219498 w 4052338"/>
                  <a:gd name="connsiteY6" fmla="*/ 96634 h 1690674"/>
                  <a:gd name="connsiteX7" fmla="*/ 253551 w 4052338"/>
                  <a:gd name="connsiteY7" fmla="*/ 96634 h 1690674"/>
                  <a:gd name="connsiteX8" fmla="*/ 253551 w 4052338"/>
                  <a:gd name="connsiteY8" fmla="*/ 128845 h 1690674"/>
                  <a:gd name="connsiteX9" fmla="*/ 292599 w 4052338"/>
                  <a:gd name="connsiteY9" fmla="*/ 128845 h 1690674"/>
                  <a:gd name="connsiteX10" fmla="*/ 292599 w 4052338"/>
                  <a:gd name="connsiteY10" fmla="*/ 161640 h 1690674"/>
                  <a:gd name="connsiteX11" fmla="*/ 327171 w 4052338"/>
                  <a:gd name="connsiteY11" fmla="*/ 161640 h 1690674"/>
                  <a:gd name="connsiteX12" fmla="*/ 327171 w 4052338"/>
                  <a:gd name="connsiteY12" fmla="*/ 195148 h 1690674"/>
                  <a:gd name="connsiteX13" fmla="*/ 452487 w 4052338"/>
                  <a:gd name="connsiteY13" fmla="*/ 195148 h 1690674"/>
                  <a:gd name="connsiteX14" fmla="*/ 452487 w 4052338"/>
                  <a:gd name="connsiteY14" fmla="*/ 229238 h 1690674"/>
                  <a:gd name="connsiteX15" fmla="*/ 503015 w 4052338"/>
                  <a:gd name="connsiteY15" fmla="*/ 229238 h 1690674"/>
                  <a:gd name="connsiteX16" fmla="*/ 503015 w 4052338"/>
                  <a:gd name="connsiteY16" fmla="*/ 294893 h 1690674"/>
                  <a:gd name="connsiteX17" fmla="*/ 536550 w 4052338"/>
                  <a:gd name="connsiteY17" fmla="*/ 294893 h 1690674"/>
                  <a:gd name="connsiteX18" fmla="*/ 536550 w 4052338"/>
                  <a:gd name="connsiteY18" fmla="*/ 360482 h 1690674"/>
                  <a:gd name="connsiteX19" fmla="*/ 553609 w 4052338"/>
                  <a:gd name="connsiteY19" fmla="*/ 360482 h 1690674"/>
                  <a:gd name="connsiteX20" fmla="*/ 553609 w 4052338"/>
                  <a:gd name="connsiteY20" fmla="*/ 393730 h 1690674"/>
                  <a:gd name="connsiteX21" fmla="*/ 650320 w 4052338"/>
                  <a:gd name="connsiteY21" fmla="*/ 393730 h 1690674"/>
                  <a:gd name="connsiteX22" fmla="*/ 650320 w 4052338"/>
                  <a:gd name="connsiteY22" fmla="*/ 426784 h 1690674"/>
                  <a:gd name="connsiteX23" fmla="*/ 654731 w 4052338"/>
                  <a:gd name="connsiteY23" fmla="*/ 426784 h 1690674"/>
                  <a:gd name="connsiteX24" fmla="*/ 654731 w 4052338"/>
                  <a:gd name="connsiteY24" fmla="*/ 462171 h 1690674"/>
                  <a:gd name="connsiteX25" fmla="*/ 663487 w 4052338"/>
                  <a:gd name="connsiteY25" fmla="*/ 462171 h 1690674"/>
                  <a:gd name="connsiteX26" fmla="*/ 663487 w 4052338"/>
                  <a:gd name="connsiteY26" fmla="*/ 468004 h 1690674"/>
                  <a:gd name="connsiteX27" fmla="*/ 668417 w 4052338"/>
                  <a:gd name="connsiteY27" fmla="*/ 468004 h 1690674"/>
                  <a:gd name="connsiteX28" fmla="*/ 668417 w 4052338"/>
                  <a:gd name="connsiteY28" fmla="*/ 493086 h 1690674"/>
                  <a:gd name="connsiteX29" fmla="*/ 676655 w 4052338"/>
                  <a:gd name="connsiteY29" fmla="*/ 493086 h 1690674"/>
                  <a:gd name="connsiteX30" fmla="*/ 676655 w 4052338"/>
                  <a:gd name="connsiteY30" fmla="*/ 701585 h 1690674"/>
                  <a:gd name="connsiteX31" fmla="*/ 683854 w 4052338"/>
                  <a:gd name="connsiteY31" fmla="*/ 701585 h 1690674"/>
                  <a:gd name="connsiteX32" fmla="*/ 683854 w 4052338"/>
                  <a:gd name="connsiteY32" fmla="*/ 773526 h 1690674"/>
                  <a:gd name="connsiteX33" fmla="*/ 688784 w 4052338"/>
                  <a:gd name="connsiteY33" fmla="*/ 773526 h 1690674"/>
                  <a:gd name="connsiteX34" fmla="*/ 688784 w 4052338"/>
                  <a:gd name="connsiteY34" fmla="*/ 773656 h 1690674"/>
                  <a:gd name="connsiteX35" fmla="*/ 706362 w 4052338"/>
                  <a:gd name="connsiteY35" fmla="*/ 773656 h 1690674"/>
                  <a:gd name="connsiteX36" fmla="*/ 706362 w 4052338"/>
                  <a:gd name="connsiteY36" fmla="*/ 803923 h 1690674"/>
                  <a:gd name="connsiteX37" fmla="*/ 739897 w 4052338"/>
                  <a:gd name="connsiteY37" fmla="*/ 803923 h 1690674"/>
                  <a:gd name="connsiteX38" fmla="*/ 739897 w 4052338"/>
                  <a:gd name="connsiteY38" fmla="*/ 841189 h 1690674"/>
                  <a:gd name="connsiteX39" fmla="*/ 806381 w 4052338"/>
                  <a:gd name="connsiteY39" fmla="*/ 841189 h 1690674"/>
                  <a:gd name="connsiteX40" fmla="*/ 806381 w 4052338"/>
                  <a:gd name="connsiteY40" fmla="*/ 875345 h 1690674"/>
                  <a:gd name="connsiteX41" fmla="*/ 821754 w 4052338"/>
                  <a:gd name="connsiteY41" fmla="*/ 875345 h 1690674"/>
                  <a:gd name="connsiteX42" fmla="*/ 821754 w 4052338"/>
                  <a:gd name="connsiteY42" fmla="*/ 913325 h 1690674"/>
                  <a:gd name="connsiteX43" fmla="*/ 889342 w 4052338"/>
                  <a:gd name="connsiteY43" fmla="*/ 913325 h 1690674"/>
                  <a:gd name="connsiteX44" fmla="*/ 889342 w 4052338"/>
                  <a:gd name="connsiteY44" fmla="*/ 946119 h 1690674"/>
                  <a:gd name="connsiteX45" fmla="*/ 916260 w 4052338"/>
                  <a:gd name="connsiteY45" fmla="*/ 946119 h 1690674"/>
                  <a:gd name="connsiteX46" fmla="*/ 916260 w 4052338"/>
                  <a:gd name="connsiteY46" fmla="*/ 978266 h 1690674"/>
                  <a:gd name="connsiteX47" fmla="*/ 927806 w 4052338"/>
                  <a:gd name="connsiteY47" fmla="*/ 978266 h 1690674"/>
                  <a:gd name="connsiteX48" fmla="*/ 927806 w 4052338"/>
                  <a:gd name="connsiteY48" fmla="*/ 1018190 h 1690674"/>
                  <a:gd name="connsiteX49" fmla="*/ 933838 w 4052338"/>
                  <a:gd name="connsiteY49" fmla="*/ 1018190 h 1690674"/>
                  <a:gd name="connsiteX50" fmla="*/ 933838 w 4052338"/>
                  <a:gd name="connsiteY50" fmla="*/ 1053577 h 1690674"/>
                  <a:gd name="connsiteX51" fmla="*/ 950897 w 4052338"/>
                  <a:gd name="connsiteY51" fmla="*/ 1053577 h 1690674"/>
                  <a:gd name="connsiteX52" fmla="*/ 950897 w 4052338"/>
                  <a:gd name="connsiteY52" fmla="*/ 1091556 h 1690674"/>
                  <a:gd name="connsiteX53" fmla="*/ 1007458 w 4052338"/>
                  <a:gd name="connsiteY53" fmla="*/ 1091556 h 1690674"/>
                  <a:gd name="connsiteX54" fmla="*/ 1007458 w 4052338"/>
                  <a:gd name="connsiteY54" fmla="*/ 1124999 h 1690674"/>
                  <a:gd name="connsiteX55" fmla="*/ 1140493 w 4052338"/>
                  <a:gd name="connsiteY55" fmla="*/ 1124999 h 1690674"/>
                  <a:gd name="connsiteX56" fmla="*/ 1140493 w 4052338"/>
                  <a:gd name="connsiteY56" fmla="*/ 1164275 h 1690674"/>
                  <a:gd name="connsiteX57" fmla="*/ 1151454 w 4052338"/>
                  <a:gd name="connsiteY57" fmla="*/ 1164275 h 1690674"/>
                  <a:gd name="connsiteX58" fmla="*/ 1151454 w 4052338"/>
                  <a:gd name="connsiteY58" fmla="*/ 1202903 h 1690674"/>
                  <a:gd name="connsiteX59" fmla="*/ 1161898 w 4052338"/>
                  <a:gd name="connsiteY59" fmla="*/ 1202903 h 1690674"/>
                  <a:gd name="connsiteX60" fmla="*/ 1161898 w 4052338"/>
                  <a:gd name="connsiteY60" fmla="*/ 1237642 h 1690674"/>
                  <a:gd name="connsiteX61" fmla="*/ 1169033 w 4052338"/>
                  <a:gd name="connsiteY61" fmla="*/ 1237642 h 1690674"/>
                  <a:gd name="connsiteX62" fmla="*/ 1169033 w 4052338"/>
                  <a:gd name="connsiteY62" fmla="*/ 1390791 h 1690674"/>
                  <a:gd name="connsiteX63" fmla="*/ 1189400 w 4052338"/>
                  <a:gd name="connsiteY63" fmla="*/ 1390791 h 1690674"/>
                  <a:gd name="connsiteX64" fmla="*/ 1189400 w 4052338"/>
                  <a:gd name="connsiteY64" fmla="*/ 1431299 h 1690674"/>
                  <a:gd name="connsiteX65" fmla="*/ 1403124 w 4052338"/>
                  <a:gd name="connsiteY65" fmla="*/ 1431299 h 1690674"/>
                  <a:gd name="connsiteX66" fmla="*/ 1403124 w 4052338"/>
                  <a:gd name="connsiteY66" fmla="*/ 1476991 h 1690674"/>
                  <a:gd name="connsiteX67" fmla="*/ 1421286 w 4052338"/>
                  <a:gd name="connsiteY67" fmla="*/ 1476991 h 1690674"/>
                  <a:gd name="connsiteX68" fmla="*/ 1421286 w 4052338"/>
                  <a:gd name="connsiteY68" fmla="*/ 1516267 h 1690674"/>
                  <a:gd name="connsiteX69" fmla="*/ 1708631 w 4052338"/>
                  <a:gd name="connsiteY69" fmla="*/ 1516267 h 1690674"/>
                  <a:gd name="connsiteX70" fmla="*/ 1708631 w 4052338"/>
                  <a:gd name="connsiteY70" fmla="*/ 1554894 h 1690674"/>
                  <a:gd name="connsiteX71" fmla="*/ 2066417 w 4052338"/>
                  <a:gd name="connsiteY71" fmla="*/ 1554894 h 1690674"/>
                  <a:gd name="connsiteX72" fmla="*/ 2066417 w 4052338"/>
                  <a:gd name="connsiteY72" fmla="*/ 1646927 h 1690674"/>
                  <a:gd name="connsiteX73" fmla="*/ 2405458 w 4052338"/>
                  <a:gd name="connsiteY73" fmla="*/ 1646927 h 1690674"/>
                  <a:gd name="connsiteX74" fmla="*/ 2405458 w 4052338"/>
                  <a:gd name="connsiteY74" fmla="*/ 1690675 h 1690674"/>
                  <a:gd name="connsiteX75" fmla="*/ 4052339 w 4052338"/>
                  <a:gd name="connsiteY75" fmla="*/ 1690675 h 1690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4052338" h="1690674">
                    <a:moveTo>
                      <a:pt x="0" y="0"/>
                    </a:moveTo>
                    <a:lnTo>
                      <a:pt x="185444" y="0"/>
                    </a:lnTo>
                    <a:lnTo>
                      <a:pt x="185444" y="33054"/>
                    </a:lnTo>
                    <a:lnTo>
                      <a:pt x="190374" y="33054"/>
                    </a:lnTo>
                    <a:lnTo>
                      <a:pt x="190374" y="63839"/>
                    </a:lnTo>
                    <a:lnTo>
                      <a:pt x="219498" y="63839"/>
                    </a:lnTo>
                    <a:lnTo>
                      <a:pt x="219498" y="96634"/>
                    </a:lnTo>
                    <a:lnTo>
                      <a:pt x="253551" y="96634"/>
                    </a:lnTo>
                    <a:lnTo>
                      <a:pt x="253551" y="128845"/>
                    </a:lnTo>
                    <a:lnTo>
                      <a:pt x="292599" y="128845"/>
                    </a:lnTo>
                    <a:lnTo>
                      <a:pt x="292599" y="161640"/>
                    </a:lnTo>
                    <a:lnTo>
                      <a:pt x="327171" y="161640"/>
                    </a:lnTo>
                    <a:lnTo>
                      <a:pt x="327171" y="195148"/>
                    </a:lnTo>
                    <a:lnTo>
                      <a:pt x="452487" y="195148"/>
                    </a:lnTo>
                    <a:lnTo>
                      <a:pt x="452487" y="229238"/>
                    </a:lnTo>
                    <a:lnTo>
                      <a:pt x="503015" y="229238"/>
                    </a:lnTo>
                    <a:lnTo>
                      <a:pt x="503015" y="294893"/>
                    </a:lnTo>
                    <a:lnTo>
                      <a:pt x="536550" y="294893"/>
                    </a:lnTo>
                    <a:lnTo>
                      <a:pt x="536550" y="360482"/>
                    </a:lnTo>
                    <a:lnTo>
                      <a:pt x="553609" y="360482"/>
                    </a:lnTo>
                    <a:lnTo>
                      <a:pt x="553609" y="393730"/>
                    </a:lnTo>
                    <a:lnTo>
                      <a:pt x="650320" y="393730"/>
                    </a:lnTo>
                    <a:lnTo>
                      <a:pt x="650320" y="426784"/>
                    </a:lnTo>
                    <a:lnTo>
                      <a:pt x="654731" y="426784"/>
                    </a:lnTo>
                    <a:lnTo>
                      <a:pt x="654731" y="462171"/>
                    </a:lnTo>
                    <a:lnTo>
                      <a:pt x="663487" y="462171"/>
                    </a:lnTo>
                    <a:lnTo>
                      <a:pt x="663487" y="468004"/>
                    </a:lnTo>
                    <a:lnTo>
                      <a:pt x="668417" y="468004"/>
                    </a:lnTo>
                    <a:lnTo>
                      <a:pt x="668417" y="493086"/>
                    </a:lnTo>
                    <a:lnTo>
                      <a:pt x="676655" y="493086"/>
                    </a:lnTo>
                    <a:lnTo>
                      <a:pt x="676655" y="701585"/>
                    </a:lnTo>
                    <a:lnTo>
                      <a:pt x="683854" y="701585"/>
                    </a:lnTo>
                    <a:lnTo>
                      <a:pt x="683854" y="773526"/>
                    </a:lnTo>
                    <a:lnTo>
                      <a:pt x="688784" y="773526"/>
                    </a:lnTo>
                    <a:lnTo>
                      <a:pt x="688784" y="773656"/>
                    </a:lnTo>
                    <a:lnTo>
                      <a:pt x="706362" y="773656"/>
                    </a:lnTo>
                    <a:lnTo>
                      <a:pt x="706362" y="803923"/>
                    </a:lnTo>
                    <a:lnTo>
                      <a:pt x="739897" y="803923"/>
                    </a:lnTo>
                    <a:lnTo>
                      <a:pt x="739897" y="841189"/>
                    </a:lnTo>
                    <a:lnTo>
                      <a:pt x="806381" y="841189"/>
                    </a:lnTo>
                    <a:lnTo>
                      <a:pt x="806381" y="875345"/>
                    </a:lnTo>
                    <a:lnTo>
                      <a:pt x="821754" y="875345"/>
                    </a:lnTo>
                    <a:lnTo>
                      <a:pt x="821754" y="913325"/>
                    </a:lnTo>
                    <a:lnTo>
                      <a:pt x="889342" y="913325"/>
                    </a:lnTo>
                    <a:lnTo>
                      <a:pt x="889342" y="946119"/>
                    </a:lnTo>
                    <a:lnTo>
                      <a:pt x="916260" y="946119"/>
                    </a:lnTo>
                    <a:lnTo>
                      <a:pt x="916260" y="978266"/>
                    </a:lnTo>
                    <a:lnTo>
                      <a:pt x="927806" y="978266"/>
                    </a:lnTo>
                    <a:lnTo>
                      <a:pt x="927806" y="1018190"/>
                    </a:lnTo>
                    <a:lnTo>
                      <a:pt x="933838" y="1018190"/>
                    </a:lnTo>
                    <a:lnTo>
                      <a:pt x="933838" y="1053577"/>
                    </a:lnTo>
                    <a:lnTo>
                      <a:pt x="950897" y="1053577"/>
                    </a:lnTo>
                    <a:lnTo>
                      <a:pt x="950897" y="1091556"/>
                    </a:lnTo>
                    <a:lnTo>
                      <a:pt x="1007458" y="1091556"/>
                    </a:lnTo>
                    <a:lnTo>
                      <a:pt x="1007458" y="1124999"/>
                    </a:lnTo>
                    <a:lnTo>
                      <a:pt x="1140493" y="1124999"/>
                    </a:lnTo>
                    <a:lnTo>
                      <a:pt x="1140493" y="1164275"/>
                    </a:lnTo>
                    <a:lnTo>
                      <a:pt x="1151454" y="1164275"/>
                    </a:lnTo>
                    <a:lnTo>
                      <a:pt x="1151454" y="1202903"/>
                    </a:lnTo>
                    <a:lnTo>
                      <a:pt x="1161898" y="1202903"/>
                    </a:lnTo>
                    <a:lnTo>
                      <a:pt x="1161898" y="1237642"/>
                    </a:lnTo>
                    <a:lnTo>
                      <a:pt x="1169033" y="1237642"/>
                    </a:lnTo>
                    <a:lnTo>
                      <a:pt x="1169033" y="1390791"/>
                    </a:lnTo>
                    <a:lnTo>
                      <a:pt x="1189400" y="1390791"/>
                    </a:lnTo>
                    <a:lnTo>
                      <a:pt x="1189400" y="1431299"/>
                    </a:lnTo>
                    <a:lnTo>
                      <a:pt x="1403124" y="1431299"/>
                    </a:lnTo>
                    <a:lnTo>
                      <a:pt x="1403124" y="1476991"/>
                    </a:lnTo>
                    <a:lnTo>
                      <a:pt x="1421286" y="1476991"/>
                    </a:lnTo>
                    <a:lnTo>
                      <a:pt x="1421286" y="1516267"/>
                    </a:lnTo>
                    <a:lnTo>
                      <a:pt x="1708631" y="1516267"/>
                    </a:lnTo>
                    <a:lnTo>
                      <a:pt x="1708631" y="1554894"/>
                    </a:lnTo>
                    <a:lnTo>
                      <a:pt x="2066417" y="1554894"/>
                    </a:lnTo>
                    <a:lnTo>
                      <a:pt x="2066417" y="1646927"/>
                    </a:lnTo>
                    <a:lnTo>
                      <a:pt x="2405458" y="1646927"/>
                    </a:lnTo>
                    <a:lnTo>
                      <a:pt x="2405458" y="1690675"/>
                    </a:lnTo>
                    <a:lnTo>
                      <a:pt x="4052339" y="1690675"/>
                    </a:lnTo>
                  </a:path>
                </a:pathLst>
              </a:custGeom>
              <a:noFill/>
              <a:ln w="19050" cap="flat">
                <a:solidFill>
                  <a:srgbClr val="C00000"/>
                </a:solidFill>
                <a:prstDash val="solid"/>
                <a:miter/>
              </a:ln>
            </p:spPr>
            <p:txBody>
              <a:bodyPr rtlCol="0" anchor="ctr"/>
              <a:lstStyle/>
              <a:p>
                <a:endParaRPr lang="en-US" sz="700">
                  <a:latin typeface="Arial" panose="020B0604020202020204" pitchFamily="34" charset="0"/>
                </a:endParaRPr>
              </a:p>
            </p:txBody>
          </p:sp>
          <p:grpSp>
            <p:nvGrpSpPr>
              <p:cNvPr id="426" name="Graphic 4">
                <a:extLst>
                  <a:ext uri="{FF2B5EF4-FFF2-40B4-BE49-F238E27FC236}">
                    <a16:creationId xmlns:a16="http://schemas.microsoft.com/office/drawing/2014/main" id="{12BDDB75-3BC2-C546-23BE-2D4B1F283C41}"/>
                  </a:ext>
                </a:extLst>
              </p:cNvPr>
              <p:cNvGrpSpPr/>
              <p:nvPr/>
            </p:nvGrpSpPr>
            <p:grpSpPr>
              <a:xfrm>
                <a:off x="3289065" y="1870346"/>
                <a:ext cx="52020" cy="60858"/>
                <a:chOff x="3289065" y="1870346"/>
                <a:chExt cx="52020" cy="60858"/>
              </a:xfrm>
            </p:grpSpPr>
            <p:sp>
              <p:nvSpPr>
                <p:cNvPr id="472" name="Freeform 95">
                  <a:extLst>
                    <a:ext uri="{FF2B5EF4-FFF2-40B4-BE49-F238E27FC236}">
                      <a16:creationId xmlns:a16="http://schemas.microsoft.com/office/drawing/2014/main" id="{09DC45A6-BF6D-A493-5EDD-69EED629EB87}"/>
                    </a:ext>
                  </a:extLst>
                </p:cNvPr>
                <p:cNvSpPr/>
                <p:nvPr/>
              </p:nvSpPr>
              <p:spPr>
                <a:xfrm>
                  <a:off x="3315075" y="1870346"/>
                  <a:ext cx="6486" cy="60858"/>
                </a:xfrm>
                <a:custGeom>
                  <a:avLst/>
                  <a:gdLst>
                    <a:gd name="connsiteX0" fmla="*/ 0 w 6486"/>
                    <a:gd name="connsiteY0" fmla="*/ 0 h 60858"/>
                    <a:gd name="connsiteX1" fmla="*/ 0 w 6486"/>
                    <a:gd name="connsiteY1" fmla="*/ 60858 h 60858"/>
                  </a:gdLst>
                  <a:ahLst/>
                  <a:cxnLst>
                    <a:cxn ang="0">
                      <a:pos x="connsiteX0" y="connsiteY0"/>
                    </a:cxn>
                    <a:cxn ang="0">
                      <a:pos x="connsiteX1" y="connsiteY1"/>
                    </a:cxn>
                  </a:cxnLst>
                  <a:rect l="l" t="t" r="r" b="b"/>
                  <a:pathLst>
                    <a:path w="6486" h="60858">
                      <a:moveTo>
                        <a:pt x="0" y="0"/>
                      </a:moveTo>
                      <a:lnTo>
                        <a:pt x="0" y="60858"/>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73" name="Freeform 96">
                  <a:extLst>
                    <a:ext uri="{FF2B5EF4-FFF2-40B4-BE49-F238E27FC236}">
                      <a16:creationId xmlns:a16="http://schemas.microsoft.com/office/drawing/2014/main" id="{755D883B-3239-197B-C19F-813445A4AEC9}"/>
                    </a:ext>
                  </a:extLst>
                </p:cNvPr>
                <p:cNvSpPr/>
                <p:nvPr/>
              </p:nvSpPr>
              <p:spPr>
                <a:xfrm>
                  <a:off x="3289065" y="1900807"/>
                  <a:ext cx="52020" cy="6481"/>
                </a:xfrm>
                <a:custGeom>
                  <a:avLst/>
                  <a:gdLst>
                    <a:gd name="connsiteX0" fmla="*/ 52021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1"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27" name="Graphic 4">
                <a:extLst>
                  <a:ext uri="{FF2B5EF4-FFF2-40B4-BE49-F238E27FC236}">
                    <a16:creationId xmlns:a16="http://schemas.microsoft.com/office/drawing/2014/main" id="{593CA6CA-196A-B07F-EC9F-6AEA6CA0B0F2}"/>
                  </a:ext>
                </a:extLst>
              </p:cNvPr>
              <p:cNvGrpSpPr/>
              <p:nvPr/>
            </p:nvGrpSpPr>
            <p:grpSpPr>
              <a:xfrm>
                <a:off x="2454533" y="1706113"/>
                <a:ext cx="52020" cy="60858"/>
                <a:chOff x="2454533" y="1706113"/>
                <a:chExt cx="52020" cy="60858"/>
              </a:xfrm>
            </p:grpSpPr>
            <p:sp>
              <p:nvSpPr>
                <p:cNvPr id="470" name="Freeform 98">
                  <a:extLst>
                    <a:ext uri="{FF2B5EF4-FFF2-40B4-BE49-F238E27FC236}">
                      <a16:creationId xmlns:a16="http://schemas.microsoft.com/office/drawing/2014/main" id="{2DB52870-D3C1-B334-C00B-615E9A342A70}"/>
                    </a:ext>
                  </a:extLst>
                </p:cNvPr>
                <p:cNvSpPr/>
                <p:nvPr/>
              </p:nvSpPr>
              <p:spPr>
                <a:xfrm>
                  <a:off x="2480543" y="1706113"/>
                  <a:ext cx="6486" cy="60858"/>
                </a:xfrm>
                <a:custGeom>
                  <a:avLst/>
                  <a:gdLst>
                    <a:gd name="connsiteX0" fmla="*/ 0 w 6486"/>
                    <a:gd name="connsiteY0" fmla="*/ 0 h 60858"/>
                    <a:gd name="connsiteX1" fmla="*/ 0 w 6486"/>
                    <a:gd name="connsiteY1" fmla="*/ 60858 h 60858"/>
                  </a:gdLst>
                  <a:ahLst/>
                  <a:cxnLst>
                    <a:cxn ang="0">
                      <a:pos x="connsiteX0" y="connsiteY0"/>
                    </a:cxn>
                    <a:cxn ang="0">
                      <a:pos x="connsiteX1" y="connsiteY1"/>
                    </a:cxn>
                  </a:cxnLst>
                  <a:rect l="l" t="t" r="r" b="b"/>
                  <a:pathLst>
                    <a:path w="6486" h="60858">
                      <a:moveTo>
                        <a:pt x="0" y="0"/>
                      </a:moveTo>
                      <a:lnTo>
                        <a:pt x="0" y="60858"/>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71" name="Freeform 99">
                  <a:extLst>
                    <a:ext uri="{FF2B5EF4-FFF2-40B4-BE49-F238E27FC236}">
                      <a16:creationId xmlns:a16="http://schemas.microsoft.com/office/drawing/2014/main" id="{BE4BDA79-45E1-D2BB-4372-7ED7233E79A4}"/>
                    </a:ext>
                  </a:extLst>
                </p:cNvPr>
                <p:cNvSpPr/>
                <p:nvPr/>
              </p:nvSpPr>
              <p:spPr>
                <a:xfrm>
                  <a:off x="2454533" y="1736575"/>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28" name="Graphic 4">
                <a:extLst>
                  <a:ext uri="{FF2B5EF4-FFF2-40B4-BE49-F238E27FC236}">
                    <a16:creationId xmlns:a16="http://schemas.microsoft.com/office/drawing/2014/main" id="{43221900-A255-4BB2-0678-D40CACF9825B}"/>
                  </a:ext>
                </a:extLst>
              </p:cNvPr>
              <p:cNvGrpSpPr/>
              <p:nvPr/>
            </p:nvGrpSpPr>
            <p:grpSpPr>
              <a:xfrm>
                <a:off x="2303790" y="1440515"/>
                <a:ext cx="52020" cy="60922"/>
                <a:chOff x="2303790" y="1440515"/>
                <a:chExt cx="52020" cy="60922"/>
              </a:xfrm>
            </p:grpSpPr>
            <p:sp>
              <p:nvSpPr>
                <p:cNvPr id="468" name="Freeform 101">
                  <a:extLst>
                    <a:ext uri="{FF2B5EF4-FFF2-40B4-BE49-F238E27FC236}">
                      <a16:creationId xmlns:a16="http://schemas.microsoft.com/office/drawing/2014/main" id="{28931A2A-0F32-138F-77A1-C96B75E54BAE}"/>
                    </a:ext>
                  </a:extLst>
                </p:cNvPr>
                <p:cNvSpPr/>
                <p:nvPr/>
              </p:nvSpPr>
              <p:spPr>
                <a:xfrm>
                  <a:off x="2329800" y="1440515"/>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69" name="Freeform 102">
                  <a:extLst>
                    <a:ext uri="{FF2B5EF4-FFF2-40B4-BE49-F238E27FC236}">
                      <a16:creationId xmlns:a16="http://schemas.microsoft.com/office/drawing/2014/main" id="{491C3690-84E6-8168-6EED-7B0D325B57F0}"/>
                    </a:ext>
                  </a:extLst>
                </p:cNvPr>
                <p:cNvSpPr/>
                <p:nvPr/>
              </p:nvSpPr>
              <p:spPr>
                <a:xfrm>
                  <a:off x="2303790" y="1470977"/>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29" name="Graphic 4">
                <a:extLst>
                  <a:ext uri="{FF2B5EF4-FFF2-40B4-BE49-F238E27FC236}">
                    <a16:creationId xmlns:a16="http://schemas.microsoft.com/office/drawing/2014/main" id="{5DD3D612-012F-B534-5109-821D21B70AC9}"/>
                  </a:ext>
                </a:extLst>
              </p:cNvPr>
              <p:cNvGrpSpPr/>
              <p:nvPr/>
            </p:nvGrpSpPr>
            <p:grpSpPr>
              <a:xfrm>
                <a:off x="2263899" y="1407008"/>
                <a:ext cx="52020" cy="60922"/>
                <a:chOff x="2263899" y="1407008"/>
                <a:chExt cx="52020" cy="60922"/>
              </a:xfrm>
            </p:grpSpPr>
            <p:sp>
              <p:nvSpPr>
                <p:cNvPr id="466" name="Freeform 104">
                  <a:extLst>
                    <a:ext uri="{FF2B5EF4-FFF2-40B4-BE49-F238E27FC236}">
                      <a16:creationId xmlns:a16="http://schemas.microsoft.com/office/drawing/2014/main" id="{D9FF3610-B36B-0E83-CC48-FC945E980A37}"/>
                    </a:ext>
                  </a:extLst>
                </p:cNvPr>
                <p:cNvSpPr/>
                <p:nvPr/>
              </p:nvSpPr>
              <p:spPr>
                <a:xfrm>
                  <a:off x="2289909" y="1407008"/>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67" name="Freeform 105">
                  <a:extLst>
                    <a:ext uri="{FF2B5EF4-FFF2-40B4-BE49-F238E27FC236}">
                      <a16:creationId xmlns:a16="http://schemas.microsoft.com/office/drawing/2014/main" id="{E88729DF-0E70-0CE1-6BB8-EE5691B3D51C}"/>
                    </a:ext>
                  </a:extLst>
                </p:cNvPr>
                <p:cNvSpPr/>
                <p:nvPr/>
              </p:nvSpPr>
              <p:spPr>
                <a:xfrm>
                  <a:off x="2263899" y="1437469"/>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30" name="Graphic 4">
                <a:extLst>
                  <a:ext uri="{FF2B5EF4-FFF2-40B4-BE49-F238E27FC236}">
                    <a16:creationId xmlns:a16="http://schemas.microsoft.com/office/drawing/2014/main" id="{87FC5A41-567C-5B46-AFEF-DE396C1EBA69}"/>
                  </a:ext>
                </a:extLst>
              </p:cNvPr>
              <p:cNvGrpSpPr/>
              <p:nvPr/>
            </p:nvGrpSpPr>
            <p:grpSpPr>
              <a:xfrm>
                <a:off x="1974414" y="1089107"/>
                <a:ext cx="51955" cy="60858"/>
                <a:chOff x="1974414" y="1089107"/>
                <a:chExt cx="51955" cy="60858"/>
              </a:xfrm>
            </p:grpSpPr>
            <p:sp>
              <p:nvSpPr>
                <p:cNvPr id="464" name="Freeform 107">
                  <a:extLst>
                    <a:ext uri="{FF2B5EF4-FFF2-40B4-BE49-F238E27FC236}">
                      <a16:creationId xmlns:a16="http://schemas.microsoft.com/office/drawing/2014/main" id="{0F99073D-3937-9CBE-DA3F-AE65B8CC08E0}"/>
                    </a:ext>
                  </a:extLst>
                </p:cNvPr>
                <p:cNvSpPr/>
                <p:nvPr/>
              </p:nvSpPr>
              <p:spPr>
                <a:xfrm>
                  <a:off x="2000424" y="1089107"/>
                  <a:ext cx="6486" cy="60858"/>
                </a:xfrm>
                <a:custGeom>
                  <a:avLst/>
                  <a:gdLst>
                    <a:gd name="connsiteX0" fmla="*/ 0 w 6486"/>
                    <a:gd name="connsiteY0" fmla="*/ 0 h 60858"/>
                    <a:gd name="connsiteX1" fmla="*/ 0 w 6486"/>
                    <a:gd name="connsiteY1" fmla="*/ 60858 h 60858"/>
                  </a:gdLst>
                  <a:ahLst/>
                  <a:cxnLst>
                    <a:cxn ang="0">
                      <a:pos x="connsiteX0" y="connsiteY0"/>
                    </a:cxn>
                    <a:cxn ang="0">
                      <a:pos x="connsiteX1" y="connsiteY1"/>
                    </a:cxn>
                  </a:cxnLst>
                  <a:rect l="l" t="t" r="r" b="b"/>
                  <a:pathLst>
                    <a:path w="6486" h="60858">
                      <a:moveTo>
                        <a:pt x="0" y="0"/>
                      </a:moveTo>
                      <a:lnTo>
                        <a:pt x="0" y="60858"/>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65" name="Freeform 108">
                  <a:extLst>
                    <a:ext uri="{FF2B5EF4-FFF2-40B4-BE49-F238E27FC236}">
                      <a16:creationId xmlns:a16="http://schemas.microsoft.com/office/drawing/2014/main" id="{B2EC7C47-4C33-ACEB-6327-D0225FF73056}"/>
                    </a:ext>
                  </a:extLst>
                </p:cNvPr>
                <p:cNvSpPr/>
                <p:nvPr/>
              </p:nvSpPr>
              <p:spPr>
                <a:xfrm>
                  <a:off x="1974414" y="1119504"/>
                  <a:ext cx="51955" cy="6481"/>
                </a:xfrm>
                <a:custGeom>
                  <a:avLst/>
                  <a:gdLst>
                    <a:gd name="connsiteX0" fmla="*/ 51956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6"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31" name="Graphic 4">
                <a:extLst>
                  <a:ext uri="{FF2B5EF4-FFF2-40B4-BE49-F238E27FC236}">
                    <a16:creationId xmlns:a16="http://schemas.microsoft.com/office/drawing/2014/main" id="{90E9A1E0-FEFF-0EF4-29FD-033A88C1F59C}"/>
                  </a:ext>
                </a:extLst>
              </p:cNvPr>
              <p:cNvGrpSpPr/>
              <p:nvPr/>
            </p:nvGrpSpPr>
            <p:grpSpPr>
              <a:xfrm>
                <a:off x="1834633" y="675998"/>
                <a:ext cx="51955" cy="60858"/>
                <a:chOff x="1834633" y="675998"/>
                <a:chExt cx="51955" cy="60858"/>
              </a:xfrm>
            </p:grpSpPr>
            <p:sp>
              <p:nvSpPr>
                <p:cNvPr id="462" name="Freeform 110">
                  <a:extLst>
                    <a:ext uri="{FF2B5EF4-FFF2-40B4-BE49-F238E27FC236}">
                      <a16:creationId xmlns:a16="http://schemas.microsoft.com/office/drawing/2014/main" id="{01A82FF0-A32F-F327-D210-8CBCF58992A0}"/>
                    </a:ext>
                  </a:extLst>
                </p:cNvPr>
                <p:cNvSpPr/>
                <p:nvPr/>
              </p:nvSpPr>
              <p:spPr>
                <a:xfrm>
                  <a:off x="1860579" y="675998"/>
                  <a:ext cx="6486" cy="60858"/>
                </a:xfrm>
                <a:custGeom>
                  <a:avLst/>
                  <a:gdLst>
                    <a:gd name="connsiteX0" fmla="*/ 0 w 6486"/>
                    <a:gd name="connsiteY0" fmla="*/ 0 h 60858"/>
                    <a:gd name="connsiteX1" fmla="*/ 0 w 6486"/>
                    <a:gd name="connsiteY1" fmla="*/ 60858 h 60858"/>
                  </a:gdLst>
                  <a:ahLst/>
                  <a:cxnLst>
                    <a:cxn ang="0">
                      <a:pos x="connsiteX0" y="connsiteY0"/>
                    </a:cxn>
                    <a:cxn ang="0">
                      <a:pos x="connsiteX1" y="connsiteY1"/>
                    </a:cxn>
                  </a:cxnLst>
                  <a:rect l="l" t="t" r="r" b="b"/>
                  <a:pathLst>
                    <a:path w="6486" h="60858">
                      <a:moveTo>
                        <a:pt x="0" y="0"/>
                      </a:moveTo>
                      <a:lnTo>
                        <a:pt x="0" y="60858"/>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63" name="Freeform 111">
                  <a:extLst>
                    <a:ext uri="{FF2B5EF4-FFF2-40B4-BE49-F238E27FC236}">
                      <a16:creationId xmlns:a16="http://schemas.microsoft.com/office/drawing/2014/main" id="{0291AB83-5306-08A6-2E22-88FC878546D9}"/>
                    </a:ext>
                  </a:extLst>
                </p:cNvPr>
                <p:cNvSpPr/>
                <p:nvPr/>
              </p:nvSpPr>
              <p:spPr>
                <a:xfrm>
                  <a:off x="1834633" y="706395"/>
                  <a:ext cx="51955" cy="6481"/>
                </a:xfrm>
                <a:custGeom>
                  <a:avLst/>
                  <a:gdLst>
                    <a:gd name="connsiteX0" fmla="*/ 51956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6"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32" name="Graphic 4">
                <a:extLst>
                  <a:ext uri="{FF2B5EF4-FFF2-40B4-BE49-F238E27FC236}">
                    <a16:creationId xmlns:a16="http://schemas.microsoft.com/office/drawing/2014/main" id="{3C193854-A8FA-38D6-592B-620A75153D84}"/>
                  </a:ext>
                </a:extLst>
              </p:cNvPr>
              <p:cNvGrpSpPr/>
              <p:nvPr/>
            </p:nvGrpSpPr>
            <p:grpSpPr>
              <a:xfrm>
                <a:off x="1822374" y="675998"/>
                <a:ext cx="51955" cy="60858"/>
                <a:chOff x="1822374" y="675998"/>
                <a:chExt cx="51955" cy="60858"/>
              </a:xfrm>
            </p:grpSpPr>
            <p:sp>
              <p:nvSpPr>
                <p:cNvPr id="460" name="Freeform 113">
                  <a:extLst>
                    <a:ext uri="{FF2B5EF4-FFF2-40B4-BE49-F238E27FC236}">
                      <a16:creationId xmlns:a16="http://schemas.microsoft.com/office/drawing/2014/main" id="{8FB3581A-A37F-2BA5-F771-349BE19CE8A6}"/>
                    </a:ext>
                  </a:extLst>
                </p:cNvPr>
                <p:cNvSpPr/>
                <p:nvPr/>
              </p:nvSpPr>
              <p:spPr>
                <a:xfrm>
                  <a:off x="1848384" y="675998"/>
                  <a:ext cx="6486" cy="60858"/>
                </a:xfrm>
                <a:custGeom>
                  <a:avLst/>
                  <a:gdLst>
                    <a:gd name="connsiteX0" fmla="*/ 0 w 6486"/>
                    <a:gd name="connsiteY0" fmla="*/ 0 h 60858"/>
                    <a:gd name="connsiteX1" fmla="*/ 0 w 6486"/>
                    <a:gd name="connsiteY1" fmla="*/ 60858 h 60858"/>
                  </a:gdLst>
                  <a:ahLst/>
                  <a:cxnLst>
                    <a:cxn ang="0">
                      <a:pos x="connsiteX0" y="connsiteY0"/>
                    </a:cxn>
                    <a:cxn ang="0">
                      <a:pos x="connsiteX1" y="connsiteY1"/>
                    </a:cxn>
                  </a:cxnLst>
                  <a:rect l="l" t="t" r="r" b="b"/>
                  <a:pathLst>
                    <a:path w="6486" h="60858">
                      <a:moveTo>
                        <a:pt x="0" y="0"/>
                      </a:moveTo>
                      <a:lnTo>
                        <a:pt x="0" y="60858"/>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61" name="Freeform 114">
                  <a:extLst>
                    <a:ext uri="{FF2B5EF4-FFF2-40B4-BE49-F238E27FC236}">
                      <a16:creationId xmlns:a16="http://schemas.microsoft.com/office/drawing/2014/main" id="{04F59A4A-0964-E342-A904-0BA34AA47A2A}"/>
                    </a:ext>
                  </a:extLst>
                </p:cNvPr>
                <p:cNvSpPr/>
                <p:nvPr/>
              </p:nvSpPr>
              <p:spPr>
                <a:xfrm>
                  <a:off x="1822374" y="706395"/>
                  <a:ext cx="51955" cy="6481"/>
                </a:xfrm>
                <a:custGeom>
                  <a:avLst/>
                  <a:gdLst>
                    <a:gd name="connsiteX0" fmla="*/ 51956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6"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33" name="Graphic 4">
                <a:extLst>
                  <a:ext uri="{FF2B5EF4-FFF2-40B4-BE49-F238E27FC236}">
                    <a16:creationId xmlns:a16="http://schemas.microsoft.com/office/drawing/2014/main" id="{DAD69DD0-DD07-0B29-08D3-629AF1D262D2}"/>
                  </a:ext>
                </a:extLst>
              </p:cNvPr>
              <p:cNvGrpSpPr/>
              <p:nvPr/>
            </p:nvGrpSpPr>
            <p:grpSpPr>
              <a:xfrm>
                <a:off x="1466209" y="315516"/>
                <a:ext cx="52020" cy="60922"/>
                <a:chOff x="1466209" y="315516"/>
                <a:chExt cx="52020" cy="60922"/>
              </a:xfrm>
            </p:grpSpPr>
            <p:sp>
              <p:nvSpPr>
                <p:cNvPr id="458" name="Freeform 116">
                  <a:extLst>
                    <a:ext uri="{FF2B5EF4-FFF2-40B4-BE49-F238E27FC236}">
                      <a16:creationId xmlns:a16="http://schemas.microsoft.com/office/drawing/2014/main" id="{ABA2AB1C-355F-B3AB-9071-F2A333B91EE9}"/>
                    </a:ext>
                  </a:extLst>
                </p:cNvPr>
                <p:cNvSpPr/>
                <p:nvPr/>
              </p:nvSpPr>
              <p:spPr>
                <a:xfrm>
                  <a:off x="1492220" y="315516"/>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59" name="Freeform 117">
                  <a:extLst>
                    <a:ext uri="{FF2B5EF4-FFF2-40B4-BE49-F238E27FC236}">
                      <a16:creationId xmlns:a16="http://schemas.microsoft.com/office/drawing/2014/main" id="{4D324942-BC18-9F68-CE59-9902721E4B93}"/>
                    </a:ext>
                  </a:extLst>
                </p:cNvPr>
                <p:cNvSpPr/>
                <p:nvPr/>
              </p:nvSpPr>
              <p:spPr>
                <a:xfrm>
                  <a:off x="1466209" y="345978"/>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34" name="Graphic 4">
                <a:extLst>
                  <a:ext uri="{FF2B5EF4-FFF2-40B4-BE49-F238E27FC236}">
                    <a16:creationId xmlns:a16="http://schemas.microsoft.com/office/drawing/2014/main" id="{B410709C-325C-FC99-7C37-D9613FC675BE}"/>
                  </a:ext>
                </a:extLst>
              </p:cNvPr>
              <p:cNvGrpSpPr/>
              <p:nvPr/>
            </p:nvGrpSpPr>
            <p:grpSpPr>
              <a:xfrm>
                <a:off x="1471139" y="348570"/>
                <a:ext cx="52020" cy="60922"/>
                <a:chOff x="1471139" y="348570"/>
                <a:chExt cx="52020" cy="60922"/>
              </a:xfrm>
            </p:grpSpPr>
            <p:sp>
              <p:nvSpPr>
                <p:cNvPr id="456" name="Freeform 119">
                  <a:extLst>
                    <a:ext uri="{FF2B5EF4-FFF2-40B4-BE49-F238E27FC236}">
                      <a16:creationId xmlns:a16="http://schemas.microsoft.com/office/drawing/2014/main" id="{78CA3FFB-AE5C-0CDF-B27D-A2B97F7982D4}"/>
                    </a:ext>
                  </a:extLst>
                </p:cNvPr>
                <p:cNvSpPr/>
                <p:nvPr/>
              </p:nvSpPr>
              <p:spPr>
                <a:xfrm>
                  <a:off x="1497149" y="348570"/>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57" name="Freeform 120">
                  <a:extLst>
                    <a:ext uri="{FF2B5EF4-FFF2-40B4-BE49-F238E27FC236}">
                      <a16:creationId xmlns:a16="http://schemas.microsoft.com/office/drawing/2014/main" id="{193A5748-A01D-8A9D-5701-61501403593A}"/>
                    </a:ext>
                  </a:extLst>
                </p:cNvPr>
                <p:cNvSpPr/>
                <p:nvPr/>
              </p:nvSpPr>
              <p:spPr>
                <a:xfrm>
                  <a:off x="1471139" y="379032"/>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35" name="Graphic 4">
                <a:extLst>
                  <a:ext uri="{FF2B5EF4-FFF2-40B4-BE49-F238E27FC236}">
                    <a16:creationId xmlns:a16="http://schemas.microsoft.com/office/drawing/2014/main" id="{A6EEB54C-B64D-B7DE-C334-8C0F1332AC1E}"/>
                  </a:ext>
                </a:extLst>
              </p:cNvPr>
              <p:cNvGrpSpPr/>
              <p:nvPr/>
            </p:nvGrpSpPr>
            <p:grpSpPr>
              <a:xfrm>
                <a:off x="1310213" y="315516"/>
                <a:ext cx="51955" cy="60922"/>
                <a:chOff x="1310213" y="315516"/>
                <a:chExt cx="51955" cy="60922"/>
              </a:xfrm>
            </p:grpSpPr>
            <p:sp>
              <p:nvSpPr>
                <p:cNvPr id="454" name="Freeform 122">
                  <a:extLst>
                    <a:ext uri="{FF2B5EF4-FFF2-40B4-BE49-F238E27FC236}">
                      <a16:creationId xmlns:a16="http://schemas.microsoft.com/office/drawing/2014/main" id="{FE31085B-3501-731F-59D2-6F5C07D550B3}"/>
                    </a:ext>
                  </a:extLst>
                </p:cNvPr>
                <p:cNvSpPr/>
                <p:nvPr/>
              </p:nvSpPr>
              <p:spPr>
                <a:xfrm>
                  <a:off x="1336223" y="315516"/>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55" name="Freeform 123">
                  <a:extLst>
                    <a:ext uri="{FF2B5EF4-FFF2-40B4-BE49-F238E27FC236}">
                      <a16:creationId xmlns:a16="http://schemas.microsoft.com/office/drawing/2014/main" id="{054181B6-338C-EEEB-0F41-A62D2CF53BC6}"/>
                    </a:ext>
                  </a:extLst>
                </p:cNvPr>
                <p:cNvSpPr/>
                <p:nvPr/>
              </p:nvSpPr>
              <p:spPr>
                <a:xfrm>
                  <a:off x="1310213" y="345978"/>
                  <a:ext cx="51955" cy="6481"/>
                </a:xfrm>
                <a:custGeom>
                  <a:avLst/>
                  <a:gdLst>
                    <a:gd name="connsiteX0" fmla="*/ 51956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6"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36" name="Graphic 4">
                <a:extLst>
                  <a:ext uri="{FF2B5EF4-FFF2-40B4-BE49-F238E27FC236}">
                    <a16:creationId xmlns:a16="http://schemas.microsoft.com/office/drawing/2014/main" id="{9F86C7B7-2AB5-D4AC-C201-DA595E656EAA}"/>
                  </a:ext>
                </a:extLst>
              </p:cNvPr>
              <p:cNvGrpSpPr/>
              <p:nvPr/>
            </p:nvGrpSpPr>
            <p:grpSpPr>
              <a:xfrm>
                <a:off x="4008659" y="2006191"/>
                <a:ext cx="51955" cy="60922"/>
                <a:chOff x="4008659" y="2006191"/>
                <a:chExt cx="51955" cy="60922"/>
              </a:xfrm>
            </p:grpSpPr>
            <p:sp>
              <p:nvSpPr>
                <p:cNvPr id="452" name="Freeform 125">
                  <a:extLst>
                    <a:ext uri="{FF2B5EF4-FFF2-40B4-BE49-F238E27FC236}">
                      <a16:creationId xmlns:a16="http://schemas.microsoft.com/office/drawing/2014/main" id="{11090B6B-FE73-937F-E473-113CC6C33323}"/>
                    </a:ext>
                  </a:extLst>
                </p:cNvPr>
                <p:cNvSpPr/>
                <p:nvPr/>
              </p:nvSpPr>
              <p:spPr>
                <a:xfrm>
                  <a:off x="4034604" y="200619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53" name="Freeform 126">
                  <a:extLst>
                    <a:ext uri="{FF2B5EF4-FFF2-40B4-BE49-F238E27FC236}">
                      <a16:creationId xmlns:a16="http://schemas.microsoft.com/office/drawing/2014/main" id="{8F10E7F6-7B14-F282-60FF-40D2947DAA9A}"/>
                    </a:ext>
                  </a:extLst>
                </p:cNvPr>
                <p:cNvSpPr/>
                <p:nvPr/>
              </p:nvSpPr>
              <p:spPr>
                <a:xfrm>
                  <a:off x="4008659" y="2036652"/>
                  <a:ext cx="51955" cy="6481"/>
                </a:xfrm>
                <a:custGeom>
                  <a:avLst/>
                  <a:gdLst>
                    <a:gd name="connsiteX0" fmla="*/ 51955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5"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37" name="Graphic 4">
                <a:extLst>
                  <a:ext uri="{FF2B5EF4-FFF2-40B4-BE49-F238E27FC236}">
                    <a16:creationId xmlns:a16="http://schemas.microsoft.com/office/drawing/2014/main" id="{281806AF-C89B-AF9A-1822-5E586E6CC05D}"/>
                  </a:ext>
                </a:extLst>
              </p:cNvPr>
              <p:cNvGrpSpPr/>
              <p:nvPr/>
            </p:nvGrpSpPr>
            <p:grpSpPr>
              <a:xfrm>
                <a:off x="4021242" y="2006191"/>
                <a:ext cx="52020" cy="60922"/>
                <a:chOff x="4021242" y="2006191"/>
                <a:chExt cx="52020" cy="60922"/>
              </a:xfrm>
            </p:grpSpPr>
            <p:sp>
              <p:nvSpPr>
                <p:cNvPr id="450" name="Freeform 128">
                  <a:extLst>
                    <a:ext uri="{FF2B5EF4-FFF2-40B4-BE49-F238E27FC236}">
                      <a16:creationId xmlns:a16="http://schemas.microsoft.com/office/drawing/2014/main" id="{B6B1B1EE-0E87-7C0D-BAF3-ED6121473535}"/>
                    </a:ext>
                  </a:extLst>
                </p:cNvPr>
                <p:cNvSpPr/>
                <p:nvPr/>
              </p:nvSpPr>
              <p:spPr>
                <a:xfrm>
                  <a:off x="4047253" y="200619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51" name="Freeform 129">
                  <a:extLst>
                    <a:ext uri="{FF2B5EF4-FFF2-40B4-BE49-F238E27FC236}">
                      <a16:creationId xmlns:a16="http://schemas.microsoft.com/office/drawing/2014/main" id="{D2BD1432-2EB8-4D64-B134-F33EAF514A82}"/>
                    </a:ext>
                  </a:extLst>
                </p:cNvPr>
                <p:cNvSpPr/>
                <p:nvPr/>
              </p:nvSpPr>
              <p:spPr>
                <a:xfrm>
                  <a:off x="4021242" y="2036652"/>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38" name="Graphic 4">
                <a:extLst>
                  <a:ext uri="{FF2B5EF4-FFF2-40B4-BE49-F238E27FC236}">
                    <a16:creationId xmlns:a16="http://schemas.microsoft.com/office/drawing/2014/main" id="{A1810B25-55D2-4135-7BB4-A64E56702BA7}"/>
                  </a:ext>
                </a:extLst>
              </p:cNvPr>
              <p:cNvGrpSpPr/>
              <p:nvPr/>
            </p:nvGrpSpPr>
            <p:grpSpPr>
              <a:xfrm>
                <a:off x="4311895" y="2006191"/>
                <a:ext cx="52020" cy="60922"/>
                <a:chOff x="4311895" y="2006191"/>
                <a:chExt cx="52020" cy="60922"/>
              </a:xfrm>
            </p:grpSpPr>
            <p:sp>
              <p:nvSpPr>
                <p:cNvPr id="448" name="Freeform 131">
                  <a:extLst>
                    <a:ext uri="{FF2B5EF4-FFF2-40B4-BE49-F238E27FC236}">
                      <a16:creationId xmlns:a16="http://schemas.microsoft.com/office/drawing/2014/main" id="{9D9F51F9-E047-0471-E6D7-5F4AA434A337}"/>
                    </a:ext>
                  </a:extLst>
                </p:cNvPr>
                <p:cNvSpPr/>
                <p:nvPr/>
              </p:nvSpPr>
              <p:spPr>
                <a:xfrm>
                  <a:off x="4337905" y="200619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49" name="Freeform 132">
                  <a:extLst>
                    <a:ext uri="{FF2B5EF4-FFF2-40B4-BE49-F238E27FC236}">
                      <a16:creationId xmlns:a16="http://schemas.microsoft.com/office/drawing/2014/main" id="{9A4A8D78-7405-E99F-43CC-9F6D76592172}"/>
                    </a:ext>
                  </a:extLst>
                </p:cNvPr>
                <p:cNvSpPr/>
                <p:nvPr/>
              </p:nvSpPr>
              <p:spPr>
                <a:xfrm>
                  <a:off x="4311895" y="2036652"/>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39" name="Graphic 4">
                <a:extLst>
                  <a:ext uri="{FF2B5EF4-FFF2-40B4-BE49-F238E27FC236}">
                    <a16:creationId xmlns:a16="http://schemas.microsoft.com/office/drawing/2014/main" id="{EF28B295-2E08-1D75-54B9-BC867FF94797}"/>
                  </a:ext>
                </a:extLst>
              </p:cNvPr>
              <p:cNvGrpSpPr/>
              <p:nvPr/>
            </p:nvGrpSpPr>
            <p:grpSpPr>
              <a:xfrm>
                <a:off x="4675908" y="2006191"/>
                <a:ext cx="51955" cy="60922"/>
                <a:chOff x="4675908" y="2006191"/>
                <a:chExt cx="51955" cy="60922"/>
              </a:xfrm>
            </p:grpSpPr>
            <p:sp>
              <p:nvSpPr>
                <p:cNvPr id="446" name="Freeform 134">
                  <a:extLst>
                    <a:ext uri="{FF2B5EF4-FFF2-40B4-BE49-F238E27FC236}">
                      <a16:creationId xmlns:a16="http://schemas.microsoft.com/office/drawing/2014/main" id="{05106940-D606-A231-EAC9-3A3FDFB02D0C}"/>
                    </a:ext>
                  </a:extLst>
                </p:cNvPr>
                <p:cNvSpPr/>
                <p:nvPr/>
              </p:nvSpPr>
              <p:spPr>
                <a:xfrm>
                  <a:off x="4701854" y="200619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47" name="Freeform 135">
                  <a:extLst>
                    <a:ext uri="{FF2B5EF4-FFF2-40B4-BE49-F238E27FC236}">
                      <a16:creationId xmlns:a16="http://schemas.microsoft.com/office/drawing/2014/main" id="{3F9746B4-8B4A-7BFB-B582-957E447968B6}"/>
                    </a:ext>
                  </a:extLst>
                </p:cNvPr>
                <p:cNvSpPr/>
                <p:nvPr/>
              </p:nvSpPr>
              <p:spPr>
                <a:xfrm>
                  <a:off x="4675908" y="2036652"/>
                  <a:ext cx="51955" cy="6481"/>
                </a:xfrm>
                <a:custGeom>
                  <a:avLst/>
                  <a:gdLst>
                    <a:gd name="connsiteX0" fmla="*/ 51955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5"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40" name="Graphic 4">
                <a:extLst>
                  <a:ext uri="{FF2B5EF4-FFF2-40B4-BE49-F238E27FC236}">
                    <a16:creationId xmlns:a16="http://schemas.microsoft.com/office/drawing/2014/main" id="{B6473233-AFDC-4B35-3279-81A01ABFEECB}"/>
                  </a:ext>
                </a:extLst>
              </p:cNvPr>
              <p:cNvGrpSpPr/>
              <p:nvPr/>
            </p:nvGrpSpPr>
            <p:grpSpPr>
              <a:xfrm>
                <a:off x="4969091" y="2006191"/>
                <a:ext cx="51955" cy="60922"/>
                <a:chOff x="4969091" y="2006191"/>
                <a:chExt cx="51955" cy="60922"/>
              </a:xfrm>
            </p:grpSpPr>
            <p:sp>
              <p:nvSpPr>
                <p:cNvPr id="444" name="Freeform 137">
                  <a:extLst>
                    <a:ext uri="{FF2B5EF4-FFF2-40B4-BE49-F238E27FC236}">
                      <a16:creationId xmlns:a16="http://schemas.microsoft.com/office/drawing/2014/main" id="{62020C02-F8B4-E029-2CF4-E47CE448BAC2}"/>
                    </a:ext>
                  </a:extLst>
                </p:cNvPr>
                <p:cNvSpPr/>
                <p:nvPr/>
              </p:nvSpPr>
              <p:spPr>
                <a:xfrm>
                  <a:off x="4995036" y="200619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45" name="Freeform 138">
                  <a:extLst>
                    <a:ext uri="{FF2B5EF4-FFF2-40B4-BE49-F238E27FC236}">
                      <a16:creationId xmlns:a16="http://schemas.microsoft.com/office/drawing/2014/main" id="{26ADB0E0-DEE2-7FC1-6126-2F70D9C5BE24}"/>
                    </a:ext>
                  </a:extLst>
                </p:cNvPr>
                <p:cNvSpPr/>
                <p:nvPr/>
              </p:nvSpPr>
              <p:spPr>
                <a:xfrm>
                  <a:off x="4969091" y="2036652"/>
                  <a:ext cx="51955" cy="6481"/>
                </a:xfrm>
                <a:custGeom>
                  <a:avLst/>
                  <a:gdLst>
                    <a:gd name="connsiteX0" fmla="*/ 51955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5"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nvGrpSpPr>
              <p:cNvPr id="441" name="Graphic 4">
                <a:extLst>
                  <a:ext uri="{FF2B5EF4-FFF2-40B4-BE49-F238E27FC236}">
                    <a16:creationId xmlns:a16="http://schemas.microsoft.com/office/drawing/2014/main" id="{C6C87DA0-C014-261D-CBCA-EB7E46252149}"/>
                  </a:ext>
                </a:extLst>
              </p:cNvPr>
              <p:cNvGrpSpPr/>
              <p:nvPr/>
            </p:nvGrpSpPr>
            <p:grpSpPr>
              <a:xfrm>
                <a:off x="5309688" y="2006191"/>
                <a:ext cx="52020" cy="60922"/>
                <a:chOff x="5309688" y="2006191"/>
                <a:chExt cx="52020" cy="60922"/>
              </a:xfrm>
            </p:grpSpPr>
            <p:sp>
              <p:nvSpPr>
                <p:cNvPr id="442" name="Freeform 140">
                  <a:extLst>
                    <a:ext uri="{FF2B5EF4-FFF2-40B4-BE49-F238E27FC236}">
                      <a16:creationId xmlns:a16="http://schemas.microsoft.com/office/drawing/2014/main" id="{916C5D9F-C921-FFA4-36B0-99D13CADA71D}"/>
                    </a:ext>
                  </a:extLst>
                </p:cNvPr>
                <p:cNvSpPr/>
                <p:nvPr/>
              </p:nvSpPr>
              <p:spPr>
                <a:xfrm>
                  <a:off x="5335698" y="200619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sp>
              <p:nvSpPr>
                <p:cNvPr id="443" name="Freeform 141">
                  <a:extLst>
                    <a:ext uri="{FF2B5EF4-FFF2-40B4-BE49-F238E27FC236}">
                      <a16:creationId xmlns:a16="http://schemas.microsoft.com/office/drawing/2014/main" id="{3E3F9BAB-58D0-716E-1C27-42614127FC0C}"/>
                    </a:ext>
                  </a:extLst>
                </p:cNvPr>
                <p:cNvSpPr/>
                <p:nvPr/>
              </p:nvSpPr>
              <p:spPr>
                <a:xfrm>
                  <a:off x="5309688" y="2036652"/>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AE3F37"/>
                  </a:solidFill>
                  <a:prstDash val="solid"/>
                  <a:miter/>
                </a:ln>
              </p:spPr>
              <p:txBody>
                <a:bodyPr rtlCol="0" anchor="ctr"/>
                <a:lstStyle/>
                <a:p>
                  <a:endParaRPr lang="en-US" sz="700">
                    <a:latin typeface="Arial" panose="020B0604020202020204" pitchFamily="34" charset="0"/>
                  </a:endParaRPr>
                </a:p>
              </p:txBody>
            </p:sp>
          </p:grpSp>
        </p:grpSp>
        <p:sp>
          <p:nvSpPr>
            <p:cNvPr id="341" name="TextBox 340">
              <a:extLst>
                <a:ext uri="{FF2B5EF4-FFF2-40B4-BE49-F238E27FC236}">
                  <a16:creationId xmlns:a16="http://schemas.microsoft.com/office/drawing/2014/main" id="{2BC9D73B-877F-D7F6-EB23-16EFD8AE8F42}"/>
                </a:ext>
              </a:extLst>
            </p:cNvPr>
            <p:cNvSpPr txBox="1"/>
            <p:nvPr/>
          </p:nvSpPr>
          <p:spPr>
            <a:xfrm>
              <a:off x="4604540" y="2704663"/>
              <a:ext cx="866024" cy="408264"/>
            </a:xfrm>
            <a:prstGeom prst="rect">
              <a:avLst/>
            </a:prstGeom>
            <a:noFill/>
          </p:spPr>
          <p:txBody>
            <a:bodyPr wrap="none" lIns="0" tIns="0" rIns="0" bIns="0" rtlCol="0">
              <a:spAutoFit/>
            </a:bodyPr>
            <a:lstStyle/>
            <a:p>
              <a:r>
                <a:rPr lang="en-US" sz="1000" spc="0" baseline="0" dirty="0">
                  <a:ln/>
                  <a:solidFill>
                    <a:srgbClr val="415696"/>
                  </a:solidFill>
                  <a:latin typeface="Arial"/>
                  <a:cs typeface="Arial"/>
                  <a:sym typeface="Arial"/>
                  <a:rtl val="0"/>
                </a:rPr>
                <a:t>63.5%</a:t>
              </a:r>
            </a:p>
          </p:txBody>
        </p:sp>
        <p:sp>
          <p:nvSpPr>
            <p:cNvPr id="342" name="TextBox 341">
              <a:extLst>
                <a:ext uri="{FF2B5EF4-FFF2-40B4-BE49-F238E27FC236}">
                  <a16:creationId xmlns:a16="http://schemas.microsoft.com/office/drawing/2014/main" id="{ED9A4F35-0367-834C-2596-E05F29074406}"/>
                </a:ext>
              </a:extLst>
            </p:cNvPr>
            <p:cNvSpPr txBox="1"/>
            <p:nvPr/>
          </p:nvSpPr>
          <p:spPr>
            <a:xfrm>
              <a:off x="7327302" y="2742222"/>
              <a:ext cx="866024" cy="408264"/>
            </a:xfrm>
            <a:prstGeom prst="rect">
              <a:avLst/>
            </a:prstGeom>
            <a:noFill/>
          </p:spPr>
          <p:txBody>
            <a:bodyPr wrap="none" lIns="0" tIns="0" rIns="0" bIns="0" rtlCol="0">
              <a:spAutoFit/>
            </a:bodyPr>
            <a:lstStyle/>
            <a:p>
              <a:r>
                <a:rPr lang="en-US" sz="1000" spc="0" baseline="0" dirty="0">
                  <a:ln/>
                  <a:solidFill>
                    <a:srgbClr val="415696"/>
                  </a:solidFill>
                  <a:latin typeface="Arial"/>
                  <a:cs typeface="Arial"/>
                  <a:sym typeface="Arial"/>
                  <a:rtl val="0"/>
                </a:rPr>
                <a:t>61.4%</a:t>
              </a:r>
            </a:p>
          </p:txBody>
        </p:sp>
        <p:grpSp>
          <p:nvGrpSpPr>
            <p:cNvPr id="343" name="Graphic 4">
              <a:extLst>
                <a:ext uri="{FF2B5EF4-FFF2-40B4-BE49-F238E27FC236}">
                  <a16:creationId xmlns:a16="http://schemas.microsoft.com/office/drawing/2014/main" id="{A63D1CFA-B802-5E3E-FC86-AC766F65B558}"/>
                </a:ext>
              </a:extLst>
            </p:cNvPr>
            <p:cNvGrpSpPr/>
            <p:nvPr/>
          </p:nvGrpSpPr>
          <p:grpSpPr>
            <a:xfrm>
              <a:off x="2161031" y="1297168"/>
              <a:ext cx="7361514" cy="1489277"/>
              <a:chOff x="1474058" y="345978"/>
              <a:chExt cx="3883499" cy="801005"/>
            </a:xfrm>
            <a:noFill/>
          </p:grpSpPr>
          <p:sp>
            <p:nvSpPr>
              <p:cNvPr id="346" name="Freeform 14">
                <a:extLst>
                  <a:ext uri="{FF2B5EF4-FFF2-40B4-BE49-F238E27FC236}">
                    <a16:creationId xmlns:a16="http://schemas.microsoft.com/office/drawing/2014/main" id="{1438B761-358B-A2E6-2F50-0D9A5F199AAB}"/>
                  </a:ext>
                </a:extLst>
              </p:cNvPr>
              <p:cNvSpPr/>
              <p:nvPr/>
            </p:nvSpPr>
            <p:spPr>
              <a:xfrm>
                <a:off x="1474058" y="345978"/>
                <a:ext cx="3877726" cy="770609"/>
              </a:xfrm>
              <a:custGeom>
                <a:avLst/>
                <a:gdLst>
                  <a:gd name="connsiteX0" fmla="*/ 0 w 3877726"/>
                  <a:gd name="connsiteY0" fmla="*/ 0 h 770609"/>
                  <a:gd name="connsiteX1" fmla="*/ 0 w 3877726"/>
                  <a:gd name="connsiteY1" fmla="*/ 37720 h 770609"/>
                  <a:gd name="connsiteX2" fmla="*/ 6097 w 3877726"/>
                  <a:gd name="connsiteY2" fmla="*/ 37720 h 770609"/>
                  <a:gd name="connsiteX3" fmla="*/ 6097 w 3877726"/>
                  <a:gd name="connsiteY3" fmla="*/ 76802 h 770609"/>
                  <a:gd name="connsiteX4" fmla="*/ 17643 w 3877726"/>
                  <a:gd name="connsiteY4" fmla="*/ 76802 h 770609"/>
                  <a:gd name="connsiteX5" fmla="*/ 17643 w 3877726"/>
                  <a:gd name="connsiteY5" fmla="*/ 117374 h 770609"/>
                  <a:gd name="connsiteX6" fmla="*/ 179866 w 3877726"/>
                  <a:gd name="connsiteY6" fmla="*/ 117374 h 770609"/>
                  <a:gd name="connsiteX7" fmla="*/ 179866 w 3877726"/>
                  <a:gd name="connsiteY7" fmla="*/ 155807 h 770609"/>
                  <a:gd name="connsiteX8" fmla="*/ 190179 w 3877726"/>
                  <a:gd name="connsiteY8" fmla="*/ 155807 h 770609"/>
                  <a:gd name="connsiteX9" fmla="*/ 190179 w 3877726"/>
                  <a:gd name="connsiteY9" fmla="*/ 195148 h 770609"/>
                  <a:gd name="connsiteX10" fmla="*/ 221768 w 3877726"/>
                  <a:gd name="connsiteY10" fmla="*/ 195148 h 770609"/>
                  <a:gd name="connsiteX11" fmla="*/ 221768 w 3877726"/>
                  <a:gd name="connsiteY11" fmla="*/ 235525 h 770609"/>
                  <a:gd name="connsiteX12" fmla="*/ 346370 w 3877726"/>
                  <a:gd name="connsiteY12" fmla="*/ 235525 h 770609"/>
                  <a:gd name="connsiteX13" fmla="*/ 346370 w 3877726"/>
                  <a:gd name="connsiteY13" fmla="*/ 275384 h 770609"/>
                  <a:gd name="connsiteX14" fmla="*/ 516442 w 3877726"/>
                  <a:gd name="connsiteY14" fmla="*/ 275384 h 770609"/>
                  <a:gd name="connsiteX15" fmla="*/ 516442 w 3877726"/>
                  <a:gd name="connsiteY15" fmla="*/ 379277 h 770609"/>
                  <a:gd name="connsiteX16" fmla="*/ 521955 w 3877726"/>
                  <a:gd name="connsiteY16" fmla="*/ 379277 h 770609"/>
                  <a:gd name="connsiteX17" fmla="*/ 521955 w 3877726"/>
                  <a:gd name="connsiteY17" fmla="*/ 399823 h 770609"/>
                  <a:gd name="connsiteX18" fmla="*/ 583122 w 3877726"/>
                  <a:gd name="connsiteY18" fmla="*/ 399823 h 770609"/>
                  <a:gd name="connsiteX19" fmla="*/ 583122 w 3877726"/>
                  <a:gd name="connsiteY19" fmla="*/ 438126 h 770609"/>
                  <a:gd name="connsiteX20" fmla="*/ 594862 w 3877726"/>
                  <a:gd name="connsiteY20" fmla="*/ 438126 h 770609"/>
                  <a:gd name="connsiteX21" fmla="*/ 594862 w 3877726"/>
                  <a:gd name="connsiteY21" fmla="*/ 474615 h 770609"/>
                  <a:gd name="connsiteX22" fmla="*/ 647077 w 3877726"/>
                  <a:gd name="connsiteY22" fmla="*/ 474615 h 770609"/>
                  <a:gd name="connsiteX23" fmla="*/ 647077 w 3877726"/>
                  <a:gd name="connsiteY23" fmla="*/ 521539 h 770609"/>
                  <a:gd name="connsiteX24" fmla="*/ 754621 w 3877726"/>
                  <a:gd name="connsiteY24" fmla="*/ 521539 h 770609"/>
                  <a:gd name="connsiteX25" fmla="*/ 754621 w 3877726"/>
                  <a:gd name="connsiteY25" fmla="*/ 561398 h 770609"/>
                  <a:gd name="connsiteX26" fmla="*/ 760717 w 3877726"/>
                  <a:gd name="connsiteY26" fmla="*/ 561398 h 770609"/>
                  <a:gd name="connsiteX27" fmla="*/ 760717 w 3877726"/>
                  <a:gd name="connsiteY27" fmla="*/ 601257 h 770609"/>
                  <a:gd name="connsiteX28" fmla="*/ 989166 w 3877726"/>
                  <a:gd name="connsiteY28" fmla="*/ 601257 h 770609"/>
                  <a:gd name="connsiteX29" fmla="*/ 989166 w 3877726"/>
                  <a:gd name="connsiteY29" fmla="*/ 647532 h 770609"/>
                  <a:gd name="connsiteX30" fmla="*/ 1031133 w 3877726"/>
                  <a:gd name="connsiteY30" fmla="*/ 647532 h 770609"/>
                  <a:gd name="connsiteX31" fmla="*/ 1031133 w 3877726"/>
                  <a:gd name="connsiteY31" fmla="*/ 688040 h 770609"/>
                  <a:gd name="connsiteX32" fmla="*/ 1251668 w 3877726"/>
                  <a:gd name="connsiteY32" fmla="*/ 688040 h 770609"/>
                  <a:gd name="connsiteX33" fmla="*/ 1251668 w 3877726"/>
                  <a:gd name="connsiteY33" fmla="*/ 731463 h 770609"/>
                  <a:gd name="connsiteX34" fmla="*/ 1306348 w 3877726"/>
                  <a:gd name="connsiteY34" fmla="*/ 731463 h 770609"/>
                  <a:gd name="connsiteX35" fmla="*/ 1306348 w 3877726"/>
                  <a:gd name="connsiteY35" fmla="*/ 770610 h 770609"/>
                  <a:gd name="connsiteX36" fmla="*/ 3877727 w 3877726"/>
                  <a:gd name="connsiteY36" fmla="*/ 770610 h 7706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877726" h="770609">
                    <a:moveTo>
                      <a:pt x="0" y="0"/>
                    </a:moveTo>
                    <a:lnTo>
                      <a:pt x="0" y="37720"/>
                    </a:lnTo>
                    <a:lnTo>
                      <a:pt x="6097" y="37720"/>
                    </a:lnTo>
                    <a:lnTo>
                      <a:pt x="6097" y="76802"/>
                    </a:lnTo>
                    <a:lnTo>
                      <a:pt x="17643" y="76802"/>
                    </a:lnTo>
                    <a:lnTo>
                      <a:pt x="17643" y="117374"/>
                    </a:lnTo>
                    <a:lnTo>
                      <a:pt x="179866" y="117374"/>
                    </a:lnTo>
                    <a:lnTo>
                      <a:pt x="179866" y="155807"/>
                    </a:lnTo>
                    <a:lnTo>
                      <a:pt x="190179" y="155807"/>
                    </a:lnTo>
                    <a:lnTo>
                      <a:pt x="190179" y="195148"/>
                    </a:lnTo>
                    <a:lnTo>
                      <a:pt x="221768" y="195148"/>
                    </a:lnTo>
                    <a:lnTo>
                      <a:pt x="221768" y="235525"/>
                    </a:lnTo>
                    <a:lnTo>
                      <a:pt x="346370" y="235525"/>
                    </a:lnTo>
                    <a:lnTo>
                      <a:pt x="346370" y="275384"/>
                    </a:lnTo>
                    <a:lnTo>
                      <a:pt x="516442" y="275384"/>
                    </a:lnTo>
                    <a:lnTo>
                      <a:pt x="516442" y="379277"/>
                    </a:lnTo>
                    <a:lnTo>
                      <a:pt x="521955" y="379277"/>
                    </a:lnTo>
                    <a:lnTo>
                      <a:pt x="521955" y="399823"/>
                    </a:lnTo>
                    <a:lnTo>
                      <a:pt x="583122" y="399823"/>
                    </a:lnTo>
                    <a:lnTo>
                      <a:pt x="583122" y="438126"/>
                    </a:lnTo>
                    <a:lnTo>
                      <a:pt x="594862" y="438126"/>
                    </a:lnTo>
                    <a:lnTo>
                      <a:pt x="594862" y="474615"/>
                    </a:lnTo>
                    <a:lnTo>
                      <a:pt x="647077" y="474615"/>
                    </a:lnTo>
                    <a:lnTo>
                      <a:pt x="647077" y="521539"/>
                    </a:lnTo>
                    <a:lnTo>
                      <a:pt x="754621" y="521539"/>
                    </a:lnTo>
                    <a:lnTo>
                      <a:pt x="754621" y="561398"/>
                    </a:lnTo>
                    <a:lnTo>
                      <a:pt x="760717" y="561398"/>
                    </a:lnTo>
                    <a:lnTo>
                      <a:pt x="760717" y="601257"/>
                    </a:lnTo>
                    <a:lnTo>
                      <a:pt x="989166" y="601257"/>
                    </a:lnTo>
                    <a:lnTo>
                      <a:pt x="989166" y="647532"/>
                    </a:lnTo>
                    <a:lnTo>
                      <a:pt x="1031133" y="647532"/>
                    </a:lnTo>
                    <a:lnTo>
                      <a:pt x="1031133" y="688040"/>
                    </a:lnTo>
                    <a:lnTo>
                      <a:pt x="1251668" y="688040"/>
                    </a:lnTo>
                    <a:lnTo>
                      <a:pt x="1251668" y="731463"/>
                    </a:lnTo>
                    <a:lnTo>
                      <a:pt x="1306348" y="731463"/>
                    </a:lnTo>
                    <a:lnTo>
                      <a:pt x="1306348" y="770610"/>
                    </a:lnTo>
                    <a:lnTo>
                      <a:pt x="3877727" y="770610"/>
                    </a:lnTo>
                  </a:path>
                </a:pathLst>
              </a:custGeom>
              <a:noFill/>
              <a:ln w="19050" cap="flat">
                <a:solidFill>
                  <a:schemeClr val="accent1">
                    <a:lumMod val="75000"/>
                    <a:lumOff val="25000"/>
                  </a:schemeClr>
                </a:solidFill>
                <a:prstDash val="solid"/>
                <a:miter/>
              </a:ln>
            </p:spPr>
            <p:txBody>
              <a:bodyPr rtlCol="0" anchor="ctr"/>
              <a:lstStyle/>
              <a:p>
                <a:endParaRPr lang="en-US" sz="700">
                  <a:latin typeface="Arial" panose="020B0604020202020204" pitchFamily="34" charset="0"/>
                </a:endParaRPr>
              </a:p>
            </p:txBody>
          </p:sp>
          <p:grpSp>
            <p:nvGrpSpPr>
              <p:cNvPr id="347" name="Graphic 4">
                <a:extLst>
                  <a:ext uri="{FF2B5EF4-FFF2-40B4-BE49-F238E27FC236}">
                    <a16:creationId xmlns:a16="http://schemas.microsoft.com/office/drawing/2014/main" id="{1E7CFE76-A950-B518-7F7C-DF97FB9AC76D}"/>
                  </a:ext>
                </a:extLst>
              </p:cNvPr>
              <p:cNvGrpSpPr/>
              <p:nvPr/>
            </p:nvGrpSpPr>
            <p:grpSpPr>
              <a:xfrm>
                <a:off x="2282709" y="916903"/>
                <a:ext cx="52020" cy="60922"/>
                <a:chOff x="2282709" y="916903"/>
                <a:chExt cx="52020" cy="60922"/>
              </a:xfrm>
            </p:grpSpPr>
            <p:sp>
              <p:nvSpPr>
                <p:cNvPr id="423" name="Freeform 16">
                  <a:extLst>
                    <a:ext uri="{FF2B5EF4-FFF2-40B4-BE49-F238E27FC236}">
                      <a16:creationId xmlns:a16="http://schemas.microsoft.com/office/drawing/2014/main" id="{C6E8D7AB-0177-16F3-B114-C95EF1A865BC}"/>
                    </a:ext>
                  </a:extLst>
                </p:cNvPr>
                <p:cNvSpPr/>
                <p:nvPr/>
              </p:nvSpPr>
              <p:spPr>
                <a:xfrm>
                  <a:off x="2308720" y="916903"/>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24" name="Freeform 17">
                  <a:extLst>
                    <a:ext uri="{FF2B5EF4-FFF2-40B4-BE49-F238E27FC236}">
                      <a16:creationId xmlns:a16="http://schemas.microsoft.com/office/drawing/2014/main" id="{4D402A75-FC2E-056F-8E02-1B154928BD02}"/>
                    </a:ext>
                  </a:extLst>
                </p:cNvPr>
                <p:cNvSpPr/>
                <p:nvPr/>
              </p:nvSpPr>
              <p:spPr>
                <a:xfrm>
                  <a:off x="2282709" y="947364"/>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48" name="Graphic 4">
                <a:extLst>
                  <a:ext uri="{FF2B5EF4-FFF2-40B4-BE49-F238E27FC236}">
                    <a16:creationId xmlns:a16="http://schemas.microsoft.com/office/drawing/2014/main" id="{79E3F059-4861-AD13-E9B7-AB2E44DEBF3E}"/>
                  </a:ext>
                </a:extLst>
              </p:cNvPr>
              <p:cNvGrpSpPr/>
              <p:nvPr/>
            </p:nvGrpSpPr>
            <p:grpSpPr>
              <a:xfrm>
                <a:off x="1964555" y="670684"/>
                <a:ext cx="52020" cy="60922"/>
                <a:chOff x="1964555" y="670684"/>
                <a:chExt cx="52020" cy="60922"/>
              </a:xfrm>
            </p:grpSpPr>
            <p:sp>
              <p:nvSpPr>
                <p:cNvPr id="421" name="Freeform 19">
                  <a:extLst>
                    <a:ext uri="{FF2B5EF4-FFF2-40B4-BE49-F238E27FC236}">
                      <a16:creationId xmlns:a16="http://schemas.microsoft.com/office/drawing/2014/main" id="{42577888-90C0-7F8D-B379-4BAB5224900C}"/>
                    </a:ext>
                  </a:extLst>
                </p:cNvPr>
                <p:cNvSpPr/>
                <p:nvPr/>
              </p:nvSpPr>
              <p:spPr>
                <a:xfrm>
                  <a:off x="1990565" y="670684"/>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22" name="Freeform 20">
                  <a:extLst>
                    <a:ext uri="{FF2B5EF4-FFF2-40B4-BE49-F238E27FC236}">
                      <a16:creationId xmlns:a16="http://schemas.microsoft.com/office/drawing/2014/main" id="{70E355EB-68AB-FD66-9751-BDB4C1214317}"/>
                    </a:ext>
                  </a:extLst>
                </p:cNvPr>
                <p:cNvSpPr/>
                <p:nvPr/>
              </p:nvSpPr>
              <p:spPr>
                <a:xfrm>
                  <a:off x="1964555" y="701145"/>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49" name="Graphic 4">
                <a:extLst>
                  <a:ext uri="{FF2B5EF4-FFF2-40B4-BE49-F238E27FC236}">
                    <a16:creationId xmlns:a16="http://schemas.microsoft.com/office/drawing/2014/main" id="{A2348AEE-ED05-6BAA-1F70-878B98DA8954}"/>
                  </a:ext>
                </a:extLst>
              </p:cNvPr>
              <p:cNvGrpSpPr/>
              <p:nvPr/>
            </p:nvGrpSpPr>
            <p:grpSpPr>
              <a:xfrm>
                <a:off x="1706074" y="551106"/>
                <a:ext cx="52020" cy="60922"/>
                <a:chOff x="1706074" y="551106"/>
                <a:chExt cx="52020" cy="60922"/>
              </a:xfrm>
            </p:grpSpPr>
            <p:sp>
              <p:nvSpPr>
                <p:cNvPr id="419" name="Freeform 22">
                  <a:extLst>
                    <a:ext uri="{FF2B5EF4-FFF2-40B4-BE49-F238E27FC236}">
                      <a16:creationId xmlns:a16="http://schemas.microsoft.com/office/drawing/2014/main" id="{04CB5F93-B104-A2B9-2864-8327F11B1D0E}"/>
                    </a:ext>
                  </a:extLst>
                </p:cNvPr>
                <p:cNvSpPr/>
                <p:nvPr/>
              </p:nvSpPr>
              <p:spPr>
                <a:xfrm>
                  <a:off x="1732084" y="551106"/>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20" name="Freeform 23">
                  <a:extLst>
                    <a:ext uri="{FF2B5EF4-FFF2-40B4-BE49-F238E27FC236}">
                      <a16:creationId xmlns:a16="http://schemas.microsoft.com/office/drawing/2014/main" id="{B42239B8-7EAD-9289-A0A0-F2E1E4CFB0D0}"/>
                    </a:ext>
                  </a:extLst>
                </p:cNvPr>
                <p:cNvSpPr/>
                <p:nvPr/>
              </p:nvSpPr>
              <p:spPr>
                <a:xfrm>
                  <a:off x="1706074" y="581568"/>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50" name="Graphic 4">
                <a:extLst>
                  <a:ext uri="{FF2B5EF4-FFF2-40B4-BE49-F238E27FC236}">
                    <a16:creationId xmlns:a16="http://schemas.microsoft.com/office/drawing/2014/main" id="{29548098-43E6-8F2B-F1CE-63C2DD409627}"/>
                  </a:ext>
                </a:extLst>
              </p:cNvPr>
              <p:cNvGrpSpPr/>
              <p:nvPr/>
            </p:nvGrpSpPr>
            <p:grpSpPr>
              <a:xfrm>
                <a:off x="3168678" y="1086061"/>
                <a:ext cx="52020" cy="60922"/>
                <a:chOff x="3168678" y="1086061"/>
                <a:chExt cx="52020" cy="60922"/>
              </a:xfrm>
            </p:grpSpPr>
            <p:sp>
              <p:nvSpPr>
                <p:cNvPr id="417" name="Freeform 25">
                  <a:extLst>
                    <a:ext uri="{FF2B5EF4-FFF2-40B4-BE49-F238E27FC236}">
                      <a16:creationId xmlns:a16="http://schemas.microsoft.com/office/drawing/2014/main" id="{E638690C-DF02-2461-4461-E8BD69BE2B5C}"/>
                    </a:ext>
                  </a:extLst>
                </p:cNvPr>
                <p:cNvSpPr/>
                <p:nvPr/>
              </p:nvSpPr>
              <p:spPr>
                <a:xfrm>
                  <a:off x="3194688"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18" name="Freeform 26">
                  <a:extLst>
                    <a:ext uri="{FF2B5EF4-FFF2-40B4-BE49-F238E27FC236}">
                      <a16:creationId xmlns:a16="http://schemas.microsoft.com/office/drawing/2014/main" id="{DF2B5398-2A85-5FAF-88C9-DEC3FEE2FC92}"/>
                    </a:ext>
                  </a:extLst>
                </p:cNvPr>
                <p:cNvSpPr/>
                <p:nvPr/>
              </p:nvSpPr>
              <p:spPr>
                <a:xfrm>
                  <a:off x="3168678" y="1116523"/>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51" name="Graphic 4">
                <a:extLst>
                  <a:ext uri="{FF2B5EF4-FFF2-40B4-BE49-F238E27FC236}">
                    <a16:creationId xmlns:a16="http://schemas.microsoft.com/office/drawing/2014/main" id="{311A58B7-AD1A-B34C-19DC-8D101F1F6301}"/>
                  </a:ext>
                </a:extLst>
              </p:cNvPr>
              <p:cNvGrpSpPr/>
              <p:nvPr/>
            </p:nvGrpSpPr>
            <p:grpSpPr>
              <a:xfrm>
                <a:off x="3329669" y="1086061"/>
                <a:ext cx="52020" cy="60922"/>
                <a:chOff x="3329669" y="1086061"/>
                <a:chExt cx="52020" cy="60922"/>
              </a:xfrm>
            </p:grpSpPr>
            <p:sp>
              <p:nvSpPr>
                <p:cNvPr id="415" name="Freeform 28">
                  <a:extLst>
                    <a:ext uri="{FF2B5EF4-FFF2-40B4-BE49-F238E27FC236}">
                      <a16:creationId xmlns:a16="http://schemas.microsoft.com/office/drawing/2014/main" id="{500AEC90-3ABD-72FF-EC7E-009A0E962C2B}"/>
                    </a:ext>
                  </a:extLst>
                </p:cNvPr>
                <p:cNvSpPr/>
                <p:nvPr/>
              </p:nvSpPr>
              <p:spPr>
                <a:xfrm>
                  <a:off x="3355679"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16" name="Freeform 29">
                  <a:extLst>
                    <a:ext uri="{FF2B5EF4-FFF2-40B4-BE49-F238E27FC236}">
                      <a16:creationId xmlns:a16="http://schemas.microsoft.com/office/drawing/2014/main" id="{D5D02C37-0B55-A3E4-5531-5D1E1A9833B4}"/>
                    </a:ext>
                  </a:extLst>
                </p:cNvPr>
                <p:cNvSpPr/>
                <p:nvPr/>
              </p:nvSpPr>
              <p:spPr>
                <a:xfrm>
                  <a:off x="3329669" y="1116523"/>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52" name="Graphic 4">
                <a:extLst>
                  <a:ext uri="{FF2B5EF4-FFF2-40B4-BE49-F238E27FC236}">
                    <a16:creationId xmlns:a16="http://schemas.microsoft.com/office/drawing/2014/main" id="{4DA02E8F-0457-1CE1-9BA8-9A2862B2CE1A}"/>
                  </a:ext>
                </a:extLst>
              </p:cNvPr>
              <p:cNvGrpSpPr/>
              <p:nvPr/>
            </p:nvGrpSpPr>
            <p:grpSpPr>
              <a:xfrm>
                <a:off x="3452326" y="1086061"/>
                <a:ext cx="52020" cy="60922"/>
                <a:chOff x="3452326" y="1086061"/>
                <a:chExt cx="52020" cy="60922"/>
              </a:xfrm>
            </p:grpSpPr>
            <p:sp>
              <p:nvSpPr>
                <p:cNvPr id="413" name="Freeform 31">
                  <a:extLst>
                    <a:ext uri="{FF2B5EF4-FFF2-40B4-BE49-F238E27FC236}">
                      <a16:creationId xmlns:a16="http://schemas.microsoft.com/office/drawing/2014/main" id="{6E62243D-8600-4D48-0482-09B9B48E84A9}"/>
                    </a:ext>
                  </a:extLst>
                </p:cNvPr>
                <p:cNvSpPr/>
                <p:nvPr/>
              </p:nvSpPr>
              <p:spPr>
                <a:xfrm>
                  <a:off x="3478336"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14" name="Freeform 32">
                  <a:extLst>
                    <a:ext uri="{FF2B5EF4-FFF2-40B4-BE49-F238E27FC236}">
                      <a16:creationId xmlns:a16="http://schemas.microsoft.com/office/drawing/2014/main" id="{1DAB8D49-ED87-ADC1-533A-8C764E228258}"/>
                    </a:ext>
                  </a:extLst>
                </p:cNvPr>
                <p:cNvSpPr/>
                <p:nvPr/>
              </p:nvSpPr>
              <p:spPr>
                <a:xfrm>
                  <a:off x="3452326" y="1116523"/>
                  <a:ext cx="52020" cy="6481"/>
                </a:xfrm>
                <a:custGeom>
                  <a:avLst/>
                  <a:gdLst>
                    <a:gd name="connsiteX0" fmla="*/ 52021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1"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53" name="Graphic 4">
                <a:extLst>
                  <a:ext uri="{FF2B5EF4-FFF2-40B4-BE49-F238E27FC236}">
                    <a16:creationId xmlns:a16="http://schemas.microsoft.com/office/drawing/2014/main" id="{C3FACB55-FEE9-3F15-F6A5-9C97A3B73AB0}"/>
                  </a:ext>
                </a:extLst>
              </p:cNvPr>
              <p:cNvGrpSpPr/>
              <p:nvPr/>
            </p:nvGrpSpPr>
            <p:grpSpPr>
              <a:xfrm>
                <a:off x="3564539" y="1086061"/>
                <a:ext cx="52020" cy="60922"/>
                <a:chOff x="3564539" y="1086061"/>
                <a:chExt cx="52020" cy="60922"/>
              </a:xfrm>
            </p:grpSpPr>
            <p:sp>
              <p:nvSpPr>
                <p:cNvPr id="411" name="Freeform 34">
                  <a:extLst>
                    <a:ext uri="{FF2B5EF4-FFF2-40B4-BE49-F238E27FC236}">
                      <a16:creationId xmlns:a16="http://schemas.microsoft.com/office/drawing/2014/main" id="{D5C94473-657C-B20D-F390-B386653FA3AF}"/>
                    </a:ext>
                  </a:extLst>
                </p:cNvPr>
                <p:cNvSpPr/>
                <p:nvPr/>
              </p:nvSpPr>
              <p:spPr>
                <a:xfrm>
                  <a:off x="3590550"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12" name="Freeform 35">
                  <a:extLst>
                    <a:ext uri="{FF2B5EF4-FFF2-40B4-BE49-F238E27FC236}">
                      <a16:creationId xmlns:a16="http://schemas.microsoft.com/office/drawing/2014/main" id="{AC018CD9-24C2-7CE6-6327-C90490CBF580}"/>
                    </a:ext>
                  </a:extLst>
                </p:cNvPr>
                <p:cNvSpPr/>
                <p:nvPr/>
              </p:nvSpPr>
              <p:spPr>
                <a:xfrm>
                  <a:off x="3564539" y="1116523"/>
                  <a:ext cx="52020" cy="6481"/>
                </a:xfrm>
                <a:custGeom>
                  <a:avLst/>
                  <a:gdLst>
                    <a:gd name="connsiteX0" fmla="*/ 52021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1"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54" name="Graphic 4">
                <a:extLst>
                  <a:ext uri="{FF2B5EF4-FFF2-40B4-BE49-F238E27FC236}">
                    <a16:creationId xmlns:a16="http://schemas.microsoft.com/office/drawing/2014/main" id="{C6074217-11EA-0B9C-B821-1B7EE20E03C8}"/>
                  </a:ext>
                </a:extLst>
              </p:cNvPr>
              <p:cNvGrpSpPr/>
              <p:nvPr/>
            </p:nvGrpSpPr>
            <p:grpSpPr>
              <a:xfrm>
                <a:off x="3675650" y="1086061"/>
                <a:ext cx="51955" cy="60922"/>
                <a:chOff x="3675650" y="1086061"/>
                <a:chExt cx="51955" cy="60922"/>
              </a:xfrm>
            </p:grpSpPr>
            <p:sp>
              <p:nvSpPr>
                <p:cNvPr id="409" name="Freeform 37">
                  <a:extLst>
                    <a:ext uri="{FF2B5EF4-FFF2-40B4-BE49-F238E27FC236}">
                      <a16:creationId xmlns:a16="http://schemas.microsoft.com/office/drawing/2014/main" id="{8EEB110C-D9BD-8382-8FCF-41ED4B37E82C}"/>
                    </a:ext>
                  </a:extLst>
                </p:cNvPr>
                <p:cNvSpPr/>
                <p:nvPr/>
              </p:nvSpPr>
              <p:spPr>
                <a:xfrm>
                  <a:off x="3701596"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10" name="Freeform 38">
                  <a:extLst>
                    <a:ext uri="{FF2B5EF4-FFF2-40B4-BE49-F238E27FC236}">
                      <a16:creationId xmlns:a16="http://schemas.microsoft.com/office/drawing/2014/main" id="{1D4E5191-225C-A72E-A168-709C27EB63B5}"/>
                    </a:ext>
                  </a:extLst>
                </p:cNvPr>
                <p:cNvSpPr/>
                <p:nvPr/>
              </p:nvSpPr>
              <p:spPr>
                <a:xfrm>
                  <a:off x="3675650" y="1116523"/>
                  <a:ext cx="51955" cy="6481"/>
                </a:xfrm>
                <a:custGeom>
                  <a:avLst/>
                  <a:gdLst>
                    <a:gd name="connsiteX0" fmla="*/ 51956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6"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55" name="Graphic 4">
                <a:extLst>
                  <a:ext uri="{FF2B5EF4-FFF2-40B4-BE49-F238E27FC236}">
                    <a16:creationId xmlns:a16="http://schemas.microsoft.com/office/drawing/2014/main" id="{C2BA8356-77A3-CA74-1151-3009C5E75740}"/>
                  </a:ext>
                </a:extLst>
              </p:cNvPr>
              <p:cNvGrpSpPr/>
              <p:nvPr/>
            </p:nvGrpSpPr>
            <p:grpSpPr>
              <a:xfrm>
                <a:off x="3680969" y="1086061"/>
                <a:ext cx="52020" cy="60922"/>
                <a:chOff x="3680969" y="1086061"/>
                <a:chExt cx="52020" cy="60922"/>
              </a:xfrm>
            </p:grpSpPr>
            <p:sp>
              <p:nvSpPr>
                <p:cNvPr id="407" name="Freeform 40">
                  <a:extLst>
                    <a:ext uri="{FF2B5EF4-FFF2-40B4-BE49-F238E27FC236}">
                      <a16:creationId xmlns:a16="http://schemas.microsoft.com/office/drawing/2014/main" id="{D6CA2F2A-3DE0-8031-F51D-BAE406724A95}"/>
                    </a:ext>
                  </a:extLst>
                </p:cNvPr>
                <p:cNvSpPr/>
                <p:nvPr/>
              </p:nvSpPr>
              <p:spPr>
                <a:xfrm>
                  <a:off x="3706979"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08" name="Freeform 41">
                  <a:extLst>
                    <a:ext uri="{FF2B5EF4-FFF2-40B4-BE49-F238E27FC236}">
                      <a16:creationId xmlns:a16="http://schemas.microsoft.com/office/drawing/2014/main" id="{BA6B7528-8D55-88C3-F821-9BD233A195AB}"/>
                    </a:ext>
                  </a:extLst>
                </p:cNvPr>
                <p:cNvSpPr/>
                <p:nvPr/>
              </p:nvSpPr>
              <p:spPr>
                <a:xfrm>
                  <a:off x="3680969" y="1116523"/>
                  <a:ext cx="52020" cy="6481"/>
                </a:xfrm>
                <a:custGeom>
                  <a:avLst/>
                  <a:gdLst>
                    <a:gd name="connsiteX0" fmla="*/ 52021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1"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56" name="Graphic 4">
                <a:extLst>
                  <a:ext uri="{FF2B5EF4-FFF2-40B4-BE49-F238E27FC236}">
                    <a16:creationId xmlns:a16="http://schemas.microsoft.com/office/drawing/2014/main" id="{7CF783C1-D285-53CF-3572-427D4B206622}"/>
                  </a:ext>
                </a:extLst>
              </p:cNvPr>
              <p:cNvGrpSpPr/>
              <p:nvPr/>
            </p:nvGrpSpPr>
            <p:grpSpPr>
              <a:xfrm>
                <a:off x="3685574" y="1086061"/>
                <a:ext cx="51955" cy="60922"/>
                <a:chOff x="3685574" y="1086061"/>
                <a:chExt cx="51955" cy="60922"/>
              </a:xfrm>
            </p:grpSpPr>
            <p:sp>
              <p:nvSpPr>
                <p:cNvPr id="405" name="Freeform 43">
                  <a:extLst>
                    <a:ext uri="{FF2B5EF4-FFF2-40B4-BE49-F238E27FC236}">
                      <a16:creationId xmlns:a16="http://schemas.microsoft.com/office/drawing/2014/main" id="{5529DD1C-2A45-235C-7B35-5892E031AC51}"/>
                    </a:ext>
                  </a:extLst>
                </p:cNvPr>
                <p:cNvSpPr/>
                <p:nvPr/>
              </p:nvSpPr>
              <p:spPr>
                <a:xfrm>
                  <a:off x="3711520"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06" name="Freeform 44">
                  <a:extLst>
                    <a:ext uri="{FF2B5EF4-FFF2-40B4-BE49-F238E27FC236}">
                      <a16:creationId xmlns:a16="http://schemas.microsoft.com/office/drawing/2014/main" id="{A0E62A75-881F-EC9D-E1ED-E5543981470D}"/>
                    </a:ext>
                  </a:extLst>
                </p:cNvPr>
                <p:cNvSpPr/>
                <p:nvPr/>
              </p:nvSpPr>
              <p:spPr>
                <a:xfrm>
                  <a:off x="3685574" y="1116523"/>
                  <a:ext cx="51955" cy="6481"/>
                </a:xfrm>
                <a:custGeom>
                  <a:avLst/>
                  <a:gdLst>
                    <a:gd name="connsiteX0" fmla="*/ 51955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5"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57" name="Graphic 4">
                <a:extLst>
                  <a:ext uri="{FF2B5EF4-FFF2-40B4-BE49-F238E27FC236}">
                    <a16:creationId xmlns:a16="http://schemas.microsoft.com/office/drawing/2014/main" id="{0E1D8F65-CBB6-C09C-BAD3-07E8E527588E}"/>
                  </a:ext>
                </a:extLst>
              </p:cNvPr>
              <p:cNvGrpSpPr/>
              <p:nvPr/>
            </p:nvGrpSpPr>
            <p:grpSpPr>
              <a:xfrm>
                <a:off x="3996140" y="1086061"/>
                <a:ext cx="52020" cy="60922"/>
                <a:chOff x="3996140" y="1086061"/>
                <a:chExt cx="52020" cy="60922"/>
              </a:xfrm>
            </p:grpSpPr>
            <p:sp>
              <p:nvSpPr>
                <p:cNvPr id="403" name="Freeform 46">
                  <a:extLst>
                    <a:ext uri="{FF2B5EF4-FFF2-40B4-BE49-F238E27FC236}">
                      <a16:creationId xmlns:a16="http://schemas.microsoft.com/office/drawing/2014/main" id="{F895D9DD-838A-77A2-9296-C039BD97B763}"/>
                    </a:ext>
                  </a:extLst>
                </p:cNvPr>
                <p:cNvSpPr/>
                <p:nvPr/>
              </p:nvSpPr>
              <p:spPr>
                <a:xfrm>
                  <a:off x="4022150"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04" name="Freeform 47">
                  <a:extLst>
                    <a:ext uri="{FF2B5EF4-FFF2-40B4-BE49-F238E27FC236}">
                      <a16:creationId xmlns:a16="http://schemas.microsoft.com/office/drawing/2014/main" id="{170F1313-EF4A-EFF2-EF36-2D90FE3CDB25}"/>
                    </a:ext>
                  </a:extLst>
                </p:cNvPr>
                <p:cNvSpPr/>
                <p:nvPr/>
              </p:nvSpPr>
              <p:spPr>
                <a:xfrm>
                  <a:off x="3996140" y="1116523"/>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58" name="Graphic 4">
                <a:extLst>
                  <a:ext uri="{FF2B5EF4-FFF2-40B4-BE49-F238E27FC236}">
                    <a16:creationId xmlns:a16="http://schemas.microsoft.com/office/drawing/2014/main" id="{23789825-A86D-17FE-E257-CF03B8E8DAA4}"/>
                  </a:ext>
                </a:extLst>
              </p:cNvPr>
              <p:cNvGrpSpPr/>
              <p:nvPr/>
            </p:nvGrpSpPr>
            <p:grpSpPr>
              <a:xfrm>
                <a:off x="4001524" y="1086061"/>
                <a:ext cx="52020" cy="60922"/>
                <a:chOff x="4001524" y="1086061"/>
                <a:chExt cx="52020" cy="60922"/>
              </a:xfrm>
            </p:grpSpPr>
            <p:sp>
              <p:nvSpPr>
                <p:cNvPr id="401" name="Freeform 49">
                  <a:extLst>
                    <a:ext uri="{FF2B5EF4-FFF2-40B4-BE49-F238E27FC236}">
                      <a16:creationId xmlns:a16="http://schemas.microsoft.com/office/drawing/2014/main" id="{CCEAC84A-172A-4B4A-02BB-5FCC737622FF}"/>
                    </a:ext>
                  </a:extLst>
                </p:cNvPr>
                <p:cNvSpPr/>
                <p:nvPr/>
              </p:nvSpPr>
              <p:spPr>
                <a:xfrm>
                  <a:off x="4027534"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02" name="Freeform 50">
                  <a:extLst>
                    <a:ext uri="{FF2B5EF4-FFF2-40B4-BE49-F238E27FC236}">
                      <a16:creationId xmlns:a16="http://schemas.microsoft.com/office/drawing/2014/main" id="{842E2581-325F-05D0-8BE1-2D763277906E}"/>
                    </a:ext>
                  </a:extLst>
                </p:cNvPr>
                <p:cNvSpPr/>
                <p:nvPr/>
              </p:nvSpPr>
              <p:spPr>
                <a:xfrm>
                  <a:off x="4001524" y="1116523"/>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59" name="Graphic 4">
                <a:extLst>
                  <a:ext uri="{FF2B5EF4-FFF2-40B4-BE49-F238E27FC236}">
                    <a16:creationId xmlns:a16="http://schemas.microsoft.com/office/drawing/2014/main" id="{3F8D7C7D-B08E-BCA2-AF9F-E72CC7D07077}"/>
                  </a:ext>
                </a:extLst>
              </p:cNvPr>
              <p:cNvGrpSpPr/>
              <p:nvPr/>
            </p:nvGrpSpPr>
            <p:grpSpPr>
              <a:xfrm>
                <a:off x="4006129" y="1086061"/>
                <a:ext cx="51955" cy="60922"/>
                <a:chOff x="4006129" y="1086061"/>
                <a:chExt cx="51955" cy="60922"/>
              </a:xfrm>
            </p:grpSpPr>
            <p:sp>
              <p:nvSpPr>
                <p:cNvPr id="399" name="Freeform 52">
                  <a:extLst>
                    <a:ext uri="{FF2B5EF4-FFF2-40B4-BE49-F238E27FC236}">
                      <a16:creationId xmlns:a16="http://schemas.microsoft.com/office/drawing/2014/main" id="{AE118192-47A9-5FCC-F1CE-F594F7F77589}"/>
                    </a:ext>
                  </a:extLst>
                </p:cNvPr>
                <p:cNvSpPr/>
                <p:nvPr/>
              </p:nvSpPr>
              <p:spPr>
                <a:xfrm>
                  <a:off x="4032074"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400" name="Freeform 53">
                  <a:extLst>
                    <a:ext uri="{FF2B5EF4-FFF2-40B4-BE49-F238E27FC236}">
                      <a16:creationId xmlns:a16="http://schemas.microsoft.com/office/drawing/2014/main" id="{8E78E8CD-47CF-917C-509B-45F6AC6ED48F}"/>
                    </a:ext>
                  </a:extLst>
                </p:cNvPr>
                <p:cNvSpPr/>
                <p:nvPr/>
              </p:nvSpPr>
              <p:spPr>
                <a:xfrm>
                  <a:off x="4006129" y="1116523"/>
                  <a:ext cx="51955" cy="6481"/>
                </a:xfrm>
                <a:custGeom>
                  <a:avLst/>
                  <a:gdLst>
                    <a:gd name="connsiteX0" fmla="*/ 51956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6"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60" name="Graphic 4">
                <a:extLst>
                  <a:ext uri="{FF2B5EF4-FFF2-40B4-BE49-F238E27FC236}">
                    <a16:creationId xmlns:a16="http://schemas.microsoft.com/office/drawing/2014/main" id="{48C97221-FE74-456D-B5F2-9E31B06585A0}"/>
                  </a:ext>
                </a:extLst>
              </p:cNvPr>
              <p:cNvGrpSpPr/>
              <p:nvPr/>
            </p:nvGrpSpPr>
            <p:grpSpPr>
              <a:xfrm>
                <a:off x="3698158" y="1086061"/>
                <a:ext cx="52020" cy="60922"/>
                <a:chOff x="3698158" y="1086061"/>
                <a:chExt cx="52020" cy="60922"/>
              </a:xfrm>
            </p:grpSpPr>
            <p:sp>
              <p:nvSpPr>
                <p:cNvPr id="397" name="Freeform 55">
                  <a:extLst>
                    <a:ext uri="{FF2B5EF4-FFF2-40B4-BE49-F238E27FC236}">
                      <a16:creationId xmlns:a16="http://schemas.microsoft.com/office/drawing/2014/main" id="{3E633F49-D09E-7C53-D27D-E1E2E7D7160C}"/>
                    </a:ext>
                  </a:extLst>
                </p:cNvPr>
                <p:cNvSpPr/>
                <p:nvPr/>
              </p:nvSpPr>
              <p:spPr>
                <a:xfrm>
                  <a:off x="3724168"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98" name="Freeform 56">
                  <a:extLst>
                    <a:ext uri="{FF2B5EF4-FFF2-40B4-BE49-F238E27FC236}">
                      <a16:creationId xmlns:a16="http://schemas.microsoft.com/office/drawing/2014/main" id="{6F52AD11-8ED2-977C-2843-3751F9EC77AF}"/>
                    </a:ext>
                  </a:extLst>
                </p:cNvPr>
                <p:cNvSpPr/>
                <p:nvPr/>
              </p:nvSpPr>
              <p:spPr>
                <a:xfrm>
                  <a:off x="3698158" y="1116523"/>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61" name="Graphic 4">
                <a:extLst>
                  <a:ext uri="{FF2B5EF4-FFF2-40B4-BE49-F238E27FC236}">
                    <a16:creationId xmlns:a16="http://schemas.microsoft.com/office/drawing/2014/main" id="{2601AE45-5993-B205-DA70-005AA7040069}"/>
                  </a:ext>
                </a:extLst>
              </p:cNvPr>
              <p:cNvGrpSpPr/>
              <p:nvPr/>
            </p:nvGrpSpPr>
            <p:grpSpPr>
              <a:xfrm>
                <a:off x="3966238" y="1086061"/>
                <a:ext cx="52020" cy="60922"/>
                <a:chOff x="3966238" y="1086061"/>
                <a:chExt cx="52020" cy="60922"/>
              </a:xfrm>
            </p:grpSpPr>
            <p:sp>
              <p:nvSpPr>
                <p:cNvPr id="395" name="Freeform 58">
                  <a:extLst>
                    <a:ext uri="{FF2B5EF4-FFF2-40B4-BE49-F238E27FC236}">
                      <a16:creationId xmlns:a16="http://schemas.microsoft.com/office/drawing/2014/main" id="{4833095A-5052-FA84-E34D-6B2BD1DE2DE9}"/>
                    </a:ext>
                  </a:extLst>
                </p:cNvPr>
                <p:cNvSpPr/>
                <p:nvPr/>
              </p:nvSpPr>
              <p:spPr>
                <a:xfrm>
                  <a:off x="4018259"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96" name="Freeform 59">
                  <a:extLst>
                    <a:ext uri="{FF2B5EF4-FFF2-40B4-BE49-F238E27FC236}">
                      <a16:creationId xmlns:a16="http://schemas.microsoft.com/office/drawing/2014/main" id="{8B02FF41-C074-7F5D-64B2-3997D427FFAC}"/>
                    </a:ext>
                  </a:extLst>
                </p:cNvPr>
                <p:cNvSpPr/>
                <p:nvPr/>
              </p:nvSpPr>
              <p:spPr>
                <a:xfrm>
                  <a:off x="3966238" y="1116523"/>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62" name="Graphic 4">
                <a:extLst>
                  <a:ext uri="{FF2B5EF4-FFF2-40B4-BE49-F238E27FC236}">
                    <a16:creationId xmlns:a16="http://schemas.microsoft.com/office/drawing/2014/main" id="{1F0A4D68-015C-84F3-738B-9AA2848CF927}"/>
                  </a:ext>
                </a:extLst>
              </p:cNvPr>
              <p:cNvGrpSpPr/>
              <p:nvPr/>
            </p:nvGrpSpPr>
            <p:grpSpPr>
              <a:xfrm>
                <a:off x="4027534" y="1086061"/>
                <a:ext cx="52020" cy="60922"/>
                <a:chOff x="4027534" y="1086061"/>
                <a:chExt cx="52020" cy="60922"/>
              </a:xfrm>
            </p:grpSpPr>
            <p:sp>
              <p:nvSpPr>
                <p:cNvPr id="393" name="Freeform 61">
                  <a:extLst>
                    <a:ext uri="{FF2B5EF4-FFF2-40B4-BE49-F238E27FC236}">
                      <a16:creationId xmlns:a16="http://schemas.microsoft.com/office/drawing/2014/main" id="{0D45800E-1D85-45E8-34A6-C31F1915DF24}"/>
                    </a:ext>
                  </a:extLst>
                </p:cNvPr>
                <p:cNvSpPr/>
                <p:nvPr/>
              </p:nvSpPr>
              <p:spPr>
                <a:xfrm>
                  <a:off x="4053544"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94" name="Freeform 62">
                  <a:extLst>
                    <a:ext uri="{FF2B5EF4-FFF2-40B4-BE49-F238E27FC236}">
                      <a16:creationId xmlns:a16="http://schemas.microsoft.com/office/drawing/2014/main" id="{F65D6CB5-78AC-1A8E-0C5A-85C6E38F9D8E}"/>
                    </a:ext>
                  </a:extLst>
                </p:cNvPr>
                <p:cNvSpPr/>
                <p:nvPr/>
              </p:nvSpPr>
              <p:spPr>
                <a:xfrm>
                  <a:off x="4027534" y="1116523"/>
                  <a:ext cx="52020" cy="6481"/>
                </a:xfrm>
                <a:custGeom>
                  <a:avLst/>
                  <a:gdLst>
                    <a:gd name="connsiteX0" fmla="*/ 52021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1"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63" name="Graphic 4">
                <a:extLst>
                  <a:ext uri="{FF2B5EF4-FFF2-40B4-BE49-F238E27FC236}">
                    <a16:creationId xmlns:a16="http://schemas.microsoft.com/office/drawing/2014/main" id="{E9B0A142-08AA-4B64-E315-563546AB8116}"/>
                  </a:ext>
                </a:extLst>
              </p:cNvPr>
              <p:cNvGrpSpPr/>
              <p:nvPr/>
            </p:nvGrpSpPr>
            <p:grpSpPr>
              <a:xfrm>
                <a:off x="4337711" y="1086061"/>
                <a:ext cx="51955" cy="60922"/>
                <a:chOff x="4337711" y="1086061"/>
                <a:chExt cx="51955" cy="60922"/>
              </a:xfrm>
            </p:grpSpPr>
            <p:sp>
              <p:nvSpPr>
                <p:cNvPr id="391" name="Freeform 64">
                  <a:extLst>
                    <a:ext uri="{FF2B5EF4-FFF2-40B4-BE49-F238E27FC236}">
                      <a16:creationId xmlns:a16="http://schemas.microsoft.com/office/drawing/2014/main" id="{A690B911-85B0-CDA0-CDA9-A09E3CEA829F}"/>
                    </a:ext>
                  </a:extLst>
                </p:cNvPr>
                <p:cNvSpPr/>
                <p:nvPr/>
              </p:nvSpPr>
              <p:spPr>
                <a:xfrm>
                  <a:off x="4363656"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92" name="Freeform 65">
                  <a:extLst>
                    <a:ext uri="{FF2B5EF4-FFF2-40B4-BE49-F238E27FC236}">
                      <a16:creationId xmlns:a16="http://schemas.microsoft.com/office/drawing/2014/main" id="{0E1E2C16-EADF-08F6-2D84-95FB63364B3C}"/>
                    </a:ext>
                  </a:extLst>
                </p:cNvPr>
                <p:cNvSpPr/>
                <p:nvPr/>
              </p:nvSpPr>
              <p:spPr>
                <a:xfrm>
                  <a:off x="4337711" y="1116523"/>
                  <a:ext cx="51955" cy="6481"/>
                </a:xfrm>
                <a:custGeom>
                  <a:avLst/>
                  <a:gdLst>
                    <a:gd name="connsiteX0" fmla="*/ 51956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6"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64" name="Graphic 4">
                <a:extLst>
                  <a:ext uri="{FF2B5EF4-FFF2-40B4-BE49-F238E27FC236}">
                    <a16:creationId xmlns:a16="http://schemas.microsoft.com/office/drawing/2014/main" id="{0173B2C5-5BE0-DFE4-C9F0-B1365AD9F57E}"/>
                  </a:ext>
                </a:extLst>
              </p:cNvPr>
              <p:cNvGrpSpPr/>
              <p:nvPr/>
            </p:nvGrpSpPr>
            <p:grpSpPr>
              <a:xfrm>
                <a:off x="4349191" y="1086061"/>
                <a:ext cx="52020" cy="60922"/>
                <a:chOff x="4349191" y="1086061"/>
                <a:chExt cx="52020" cy="60922"/>
              </a:xfrm>
            </p:grpSpPr>
            <p:sp>
              <p:nvSpPr>
                <p:cNvPr id="389" name="Freeform 67">
                  <a:extLst>
                    <a:ext uri="{FF2B5EF4-FFF2-40B4-BE49-F238E27FC236}">
                      <a16:creationId xmlns:a16="http://schemas.microsoft.com/office/drawing/2014/main" id="{B8A9522C-9163-19A3-6ED8-4D5A9176FA94}"/>
                    </a:ext>
                  </a:extLst>
                </p:cNvPr>
                <p:cNvSpPr/>
                <p:nvPr/>
              </p:nvSpPr>
              <p:spPr>
                <a:xfrm>
                  <a:off x="4375202"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90" name="Freeform 68">
                  <a:extLst>
                    <a:ext uri="{FF2B5EF4-FFF2-40B4-BE49-F238E27FC236}">
                      <a16:creationId xmlns:a16="http://schemas.microsoft.com/office/drawing/2014/main" id="{D90C2342-2572-E2EF-0547-A9E6684F2384}"/>
                    </a:ext>
                  </a:extLst>
                </p:cNvPr>
                <p:cNvSpPr/>
                <p:nvPr/>
              </p:nvSpPr>
              <p:spPr>
                <a:xfrm>
                  <a:off x="4349191" y="1116523"/>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65" name="Graphic 4">
                <a:extLst>
                  <a:ext uri="{FF2B5EF4-FFF2-40B4-BE49-F238E27FC236}">
                    <a16:creationId xmlns:a16="http://schemas.microsoft.com/office/drawing/2014/main" id="{7B26A9C5-E7AF-7E1D-1284-97D6E75BE31B}"/>
                  </a:ext>
                </a:extLst>
              </p:cNvPr>
              <p:cNvGrpSpPr/>
              <p:nvPr/>
            </p:nvGrpSpPr>
            <p:grpSpPr>
              <a:xfrm>
                <a:off x="4359959" y="1086061"/>
                <a:ext cx="52020" cy="60922"/>
                <a:chOff x="4359959" y="1086061"/>
                <a:chExt cx="52020" cy="60922"/>
              </a:xfrm>
            </p:grpSpPr>
            <p:sp>
              <p:nvSpPr>
                <p:cNvPr id="387" name="Freeform 70">
                  <a:extLst>
                    <a:ext uri="{FF2B5EF4-FFF2-40B4-BE49-F238E27FC236}">
                      <a16:creationId xmlns:a16="http://schemas.microsoft.com/office/drawing/2014/main" id="{6D3F6F9D-D6E2-CC02-679D-57AC70F07E41}"/>
                    </a:ext>
                  </a:extLst>
                </p:cNvPr>
                <p:cNvSpPr/>
                <p:nvPr/>
              </p:nvSpPr>
              <p:spPr>
                <a:xfrm>
                  <a:off x="4385969"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88" name="Freeform 71">
                  <a:extLst>
                    <a:ext uri="{FF2B5EF4-FFF2-40B4-BE49-F238E27FC236}">
                      <a16:creationId xmlns:a16="http://schemas.microsoft.com/office/drawing/2014/main" id="{92D5657C-2238-80A8-3EB1-E1A227783937}"/>
                    </a:ext>
                  </a:extLst>
                </p:cNvPr>
                <p:cNvSpPr/>
                <p:nvPr/>
              </p:nvSpPr>
              <p:spPr>
                <a:xfrm>
                  <a:off x="4359959" y="1116523"/>
                  <a:ext cx="52020" cy="6481"/>
                </a:xfrm>
                <a:custGeom>
                  <a:avLst/>
                  <a:gdLst>
                    <a:gd name="connsiteX0" fmla="*/ 52021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1"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66" name="Graphic 4">
                <a:extLst>
                  <a:ext uri="{FF2B5EF4-FFF2-40B4-BE49-F238E27FC236}">
                    <a16:creationId xmlns:a16="http://schemas.microsoft.com/office/drawing/2014/main" id="{B0960490-D4A7-DA23-4022-7DE622826454}"/>
                  </a:ext>
                </a:extLst>
              </p:cNvPr>
              <p:cNvGrpSpPr/>
              <p:nvPr/>
            </p:nvGrpSpPr>
            <p:grpSpPr>
              <a:xfrm>
                <a:off x="4635498" y="1086061"/>
                <a:ext cx="51955" cy="60922"/>
                <a:chOff x="4635498" y="1086061"/>
                <a:chExt cx="51955" cy="60922"/>
              </a:xfrm>
            </p:grpSpPr>
            <p:sp>
              <p:nvSpPr>
                <p:cNvPr id="385" name="Freeform 73">
                  <a:extLst>
                    <a:ext uri="{FF2B5EF4-FFF2-40B4-BE49-F238E27FC236}">
                      <a16:creationId xmlns:a16="http://schemas.microsoft.com/office/drawing/2014/main" id="{73C20D4B-4ED5-3C25-6709-41CA85DE516E}"/>
                    </a:ext>
                  </a:extLst>
                </p:cNvPr>
                <p:cNvSpPr/>
                <p:nvPr/>
              </p:nvSpPr>
              <p:spPr>
                <a:xfrm>
                  <a:off x="4661509"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86" name="Freeform 74">
                  <a:extLst>
                    <a:ext uri="{FF2B5EF4-FFF2-40B4-BE49-F238E27FC236}">
                      <a16:creationId xmlns:a16="http://schemas.microsoft.com/office/drawing/2014/main" id="{1A189E77-2641-E1BD-175C-937914B8EDDB}"/>
                    </a:ext>
                  </a:extLst>
                </p:cNvPr>
                <p:cNvSpPr/>
                <p:nvPr/>
              </p:nvSpPr>
              <p:spPr>
                <a:xfrm>
                  <a:off x="4635498" y="1116523"/>
                  <a:ext cx="51955" cy="6481"/>
                </a:xfrm>
                <a:custGeom>
                  <a:avLst/>
                  <a:gdLst>
                    <a:gd name="connsiteX0" fmla="*/ 51955 w 51955"/>
                    <a:gd name="connsiteY0" fmla="*/ 0 h 6481"/>
                    <a:gd name="connsiteX1" fmla="*/ 0 w 51955"/>
                    <a:gd name="connsiteY1" fmla="*/ 0 h 6481"/>
                  </a:gdLst>
                  <a:ahLst/>
                  <a:cxnLst>
                    <a:cxn ang="0">
                      <a:pos x="connsiteX0" y="connsiteY0"/>
                    </a:cxn>
                    <a:cxn ang="0">
                      <a:pos x="connsiteX1" y="connsiteY1"/>
                    </a:cxn>
                  </a:cxnLst>
                  <a:rect l="l" t="t" r="r" b="b"/>
                  <a:pathLst>
                    <a:path w="51955" h="6481">
                      <a:moveTo>
                        <a:pt x="51955"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67" name="Graphic 4">
                <a:extLst>
                  <a:ext uri="{FF2B5EF4-FFF2-40B4-BE49-F238E27FC236}">
                    <a16:creationId xmlns:a16="http://schemas.microsoft.com/office/drawing/2014/main" id="{56AFB096-BB49-E8B4-EFAA-17B9219B4B57}"/>
                  </a:ext>
                </a:extLst>
              </p:cNvPr>
              <p:cNvGrpSpPr/>
              <p:nvPr/>
            </p:nvGrpSpPr>
            <p:grpSpPr>
              <a:xfrm>
                <a:off x="4658719" y="1086061"/>
                <a:ext cx="52020" cy="60922"/>
                <a:chOff x="4658719" y="1086061"/>
                <a:chExt cx="52020" cy="60922"/>
              </a:xfrm>
            </p:grpSpPr>
            <p:sp>
              <p:nvSpPr>
                <p:cNvPr id="383" name="Freeform 76">
                  <a:extLst>
                    <a:ext uri="{FF2B5EF4-FFF2-40B4-BE49-F238E27FC236}">
                      <a16:creationId xmlns:a16="http://schemas.microsoft.com/office/drawing/2014/main" id="{194EBEE9-E790-B87C-B68B-BFA94B15A588}"/>
                    </a:ext>
                  </a:extLst>
                </p:cNvPr>
                <p:cNvSpPr/>
                <p:nvPr/>
              </p:nvSpPr>
              <p:spPr>
                <a:xfrm>
                  <a:off x="4684730"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84" name="Freeform 77">
                  <a:extLst>
                    <a:ext uri="{FF2B5EF4-FFF2-40B4-BE49-F238E27FC236}">
                      <a16:creationId xmlns:a16="http://schemas.microsoft.com/office/drawing/2014/main" id="{4806442E-72D1-E273-C5E3-CA2325C42073}"/>
                    </a:ext>
                  </a:extLst>
                </p:cNvPr>
                <p:cNvSpPr/>
                <p:nvPr/>
              </p:nvSpPr>
              <p:spPr>
                <a:xfrm>
                  <a:off x="4658719" y="1116523"/>
                  <a:ext cx="52020" cy="6481"/>
                </a:xfrm>
                <a:custGeom>
                  <a:avLst/>
                  <a:gdLst>
                    <a:gd name="connsiteX0" fmla="*/ 52021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1"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68" name="Graphic 4">
                <a:extLst>
                  <a:ext uri="{FF2B5EF4-FFF2-40B4-BE49-F238E27FC236}">
                    <a16:creationId xmlns:a16="http://schemas.microsoft.com/office/drawing/2014/main" id="{1D14384C-16AA-B309-DDB9-A8132A21306B}"/>
                  </a:ext>
                </a:extLst>
              </p:cNvPr>
              <p:cNvGrpSpPr/>
              <p:nvPr/>
            </p:nvGrpSpPr>
            <p:grpSpPr>
              <a:xfrm>
                <a:off x="4672471" y="1086061"/>
                <a:ext cx="52020" cy="60922"/>
                <a:chOff x="4672471" y="1086061"/>
                <a:chExt cx="52020" cy="60922"/>
              </a:xfrm>
            </p:grpSpPr>
            <p:sp>
              <p:nvSpPr>
                <p:cNvPr id="381" name="Freeform 79">
                  <a:extLst>
                    <a:ext uri="{FF2B5EF4-FFF2-40B4-BE49-F238E27FC236}">
                      <a16:creationId xmlns:a16="http://schemas.microsoft.com/office/drawing/2014/main" id="{A901D46E-B25C-3598-43E4-85D7EC4AAD82}"/>
                    </a:ext>
                  </a:extLst>
                </p:cNvPr>
                <p:cNvSpPr/>
                <p:nvPr/>
              </p:nvSpPr>
              <p:spPr>
                <a:xfrm>
                  <a:off x="4698481"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82" name="Freeform 80">
                  <a:extLst>
                    <a:ext uri="{FF2B5EF4-FFF2-40B4-BE49-F238E27FC236}">
                      <a16:creationId xmlns:a16="http://schemas.microsoft.com/office/drawing/2014/main" id="{0ACE49ED-AEE8-3C62-EBAA-A6A4D055663C}"/>
                    </a:ext>
                  </a:extLst>
                </p:cNvPr>
                <p:cNvSpPr/>
                <p:nvPr/>
              </p:nvSpPr>
              <p:spPr>
                <a:xfrm>
                  <a:off x="4672471" y="1116523"/>
                  <a:ext cx="52020" cy="6481"/>
                </a:xfrm>
                <a:custGeom>
                  <a:avLst/>
                  <a:gdLst>
                    <a:gd name="connsiteX0" fmla="*/ 52021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1"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69" name="Graphic 4">
                <a:extLst>
                  <a:ext uri="{FF2B5EF4-FFF2-40B4-BE49-F238E27FC236}">
                    <a16:creationId xmlns:a16="http://schemas.microsoft.com/office/drawing/2014/main" id="{7E9DAD3F-6574-7371-E370-0DFD65A325D2}"/>
                  </a:ext>
                </a:extLst>
              </p:cNvPr>
              <p:cNvGrpSpPr/>
              <p:nvPr/>
            </p:nvGrpSpPr>
            <p:grpSpPr>
              <a:xfrm>
                <a:off x="4684730" y="1086061"/>
                <a:ext cx="52020" cy="60922"/>
                <a:chOff x="4684730" y="1086061"/>
                <a:chExt cx="52020" cy="60922"/>
              </a:xfrm>
            </p:grpSpPr>
            <p:sp>
              <p:nvSpPr>
                <p:cNvPr id="379" name="Freeform 82">
                  <a:extLst>
                    <a:ext uri="{FF2B5EF4-FFF2-40B4-BE49-F238E27FC236}">
                      <a16:creationId xmlns:a16="http://schemas.microsoft.com/office/drawing/2014/main" id="{45321711-E65D-6CAF-C69C-7A142A9E14BE}"/>
                    </a:ext>
                  </a:extLst>
                </p:cNvPr>
                <p:cNvSpPr/>
                <p:nvPr/>
              </p:nvSpPr>
              <p:spPr>
                <a:xfrm>
                  <a:off x="4710740"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80" name="Freeform 83">
                  <a:extLst>
                    <a:ext uri="{FF2B5EF4-FFF2-40B4-BE49-F238E27FC236}">
                      <a16:creationId xmlns:a16="http://schemas.microsoft.com/office/drawing/2014/main" id="{6AAB898D-4BA5-0343-6621-9ACA78E9FE57}"/>
                    </a:ext>
                  </a:extLst>
                </p:cNvPr>
                <p:cNvSpPr/>
                <p:nvPr/>
              </p:nvSpPr>
              <p:spPr>
                <a:xfrm>
                  <a:off x="4684730" y="1116523"/>
                  <a:ext cx="52020" cy="6481"/>
                </a:xfrm>
                <a:custGeom>
                  <a:avLst/>
                  <a:gdLst>
                    <a:gd name="connsiteX0" fmla="*/ 52021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1"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70" name="Graphic 4">
                <a:extLst>
                  <a:ext uri="{FF2B5EF4-FFF2-40B4-BE49-F238E27FC236}">
                    <a16:creationId xmlns:a16="http://schemas.microsoft.com/office/drawing/2014/main" id="{78D2BC8B-8A53-FE17-F968-21D5B58F32D5}"/>
                  </a:ext>
                </a:extLst>
              </p:cNvPr>
              <p:cNvGrpSpPr/>
              <p:nvPr/>
            </p:nvGrpSpPr>
            <p:grpSpPr>
              <a:xfrm>
                <a:off x="4990301" y="1086061"/>
                <a:ext cx="52020" cy="60922"/>
                <a:chOff x="4990301" y="1086061"/>
                <a:chExt cx="52020" cy="60922"/>
              </a:xfrm>
            </p:grpSpPr>
            <p:sp>
              <p:nvSpPr>
                <p:cNvPr id="377" name="Freeform 85">
                  <a:extLst>
                    <a:ext uri="{FF2B5EF4-FFF2-40B4-BE49-F238E27FC236}">
                      <a16:creationId xmlns:a16="http://schemas.microsoft.com/office/drawing/2014/main" id="{3DD5F3BC-D249-4F9F-5F9E-553298F5DE9C}"/>
                    </a:ext>
                  </a:extLst>
                </p:cNvPr>
                <p:cNvSpPr/>
                <p:nvPr/>
              </p:nvSpPr>
              <p:spPr>
                <a:xfrm>
                  <a:off x="5016311"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78" name="Freeform 86">
                  <a:extLst>
                    <a:ext uri="{FF2B5EF4-FFF2-40B4-BE49-F238E27FC236}">
                      <a16:creationId xmlns:a16="http://schemas.microsoft.com/office/drawing/2014/main" id="{18506650-D813-4815-0092-89070296E4DD}"/>
                    </a:ext>
                  </a:extLst>
                </p:cNvPr>
                <p:cNvSpPr/>
                <p:nvPr/>
              </p:nvSpPr>
              <p:spPr>
                <a:xfrm>
                  <a:off x="4990301" y="1116523"/>
                  <a:ext cx="52020" cy="6481"/>
                </a:xfrm>
                <a:custGeom>
                  <a:avLst/>
                  <a:gdLst>
                    <a:gd name="connsiteX0" fmla="*/ 52021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1"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71" name="Graphic 4">
                <a:extLst>
                  <a:ext uri="{FF2B5EF4-FFF2-40B4-BE49-F238E27FC236}">
                    <a16:creationId xmlns:a16="http://schemas.microsoft.com/office/drawing/2014/main" id="{327E46CB-BD58-4EA6-4F7F-D11FEC12E734}"/>
                  </a:ext>
                </a:extLst>
              </p:cNvPr>
              <p:cNvGrpSpPr/>
              <p:nvPr/>
            </p:nvGrpSpPr>
            <p:grpSpPr>
              <a:xfrm>
                <a:off x="5008268" y="1086061"/>
                <a:ext cx="52020" cy="60922"/>
                <a:chOff x="5008268" y="1086061"/>
                <a:chExt cx="52020" cy="60922"/>
              </a:xfrm>
            </p:grpSpPr>
            <p:sp>
              <p:nvSpPr>
                <p:cNvPr id="375" name="Freeform 88">
                  <a:extLst>
                    <a:ext uri="{FF2B5EF4-FFF2-40B4-BE49-F238E27FC236}">
                      <a16:creationId xmlns:a16="http://schemas.microsoft.com/office/drawing/2014/main" id="{9FC271A6-8876-2D7D-A9C3-CA0C10EE51C2}"/>
                    </a:ext>
                  </a:extLst>
                </p:cNvPr>
                <p:cNvSpPr/>
                <p:nvPr/>
              </p:nvSpPr>
              <p:spPr>
                <a:xfrm>
                  <a:off x="5034278"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76" name="Freeform 89">
                  <a:extLst>
                    <a:ext uri="{FF2B5EF4-FFF2-40B4-BE49-F238E27FC236}">
                      <a16:creationId xmlns:a16="http://schemas.microsoft.com/office/drawing/2014/main" id="{733D4439-F85F-2655-0F9D-FC24DEC5FC6B}"/>
                    </a:ext>
                  </a:extLst>
                </p:cNvPr>
                <p:cNvSpPr/>
                <p:nvPr/>
              </p:nvSpPr>
              <p:spPr>
                <a:xfrm>
                  <a:off x="5008268" y="1116523"/>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nvGrpSpPr>
              <p:cNvPr id="372" name="Graphic 4">
                <a:extLst>
                  <a:ext uri="{FF2B5EF4-FFF2-40B4-BE49-F238E27FC236}">
                    <a16:creationId xmlns:a16="http://schemas.microsoft.com/office/drawing/2014/main" id="{2333F40D-22AA-5235-FF1F-37EAA325442B}"/>
                  </a:ext>
                </a:extLst>
              </p:cNvPr>
              <p:cNvGrpSpPr/>
              <p:nvPr/>
            </p:nvGrpSpPr>
            <p:grpSpPr>
              <a:xfrm>
                <a:off x="5305537" y="1086061"/>
                <a:ext cx="52020" cy="60922"/>
                <a:chOff x="5305537" y="1086061"/>
                <a:chExt cx="52020" cy="60922"/>
              </a:xfrm>
            </p:grpSpPr>
            <p:sp>
              <p:nvSpPr>
                <p:cNvPr id="373" name="Freeform 91">
                  <a:extLst>
                    <a:ext uri="{FF2B5EF4-FFF2-40B4-BE49-F238E27FC236}">
                      <a16:creationId xmlns:a16="http://schemas.microsoft.com/office/drawing/2014/main" id="{654B0EEE-1A32-380C-E10F-A1CEB880CE2D}"/>
                    </a:ext>
                  </a:extLst>
                </p:cNvPr>
                <p:cNvSpPr/>
                <p:nvPr/>
              </p:nvSpPr>
              <p:spPr>
                <a:xfrm>
                  <a:off x="5331547" y="1086061"/>
                  <a:ext cx="6486" cy="60922"/>
                </a:xfrm>
                <a:custGeom>
                  <a:avLst/>
                  <a:gdLst>
                    <a:gd name="connsiteX0" fmla="*/ 0 w 6486"/>
                    <a:gd name="connsiteY0" fmla="*/ 0 h 60922"/>
                    <a:gd name="connsiteX1" fmla="*/ 0 w 6486"/>
                    <a:gd name="connsiteY1" fmla="*/ 60923 h 60922"/>
                  </a:gdLst>
                  <a:ahLst/>
                  <a:cxnLst>
                    <a:cxn ang="0">
                      <a:pos x="connsiteX0" y="connsiteY0"/>
                    </a:cxn>
                    <a:cxn ang="0">
                      <a:pos x="connsiteX1" y="connsiteY1"/>
                    </a:cxn>
                  </a:cxnLst>
                  <a:rect l="l" t="t" r="r" b="b"/>
                  <a:pathLst>
                    <a:path w="6486" h="60922">
                      <a:moveTo>
                        <a:pt x="0" y="0"/>
                      </a:moveTo>
                      <a:lnTo>
                        <a:pt x="0" y="60923"/>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sp>
              <p:nvSpPr>
                <p:cNvPr id="374" name="Freeform 92">
                  <a:extLst>
                    <a:ext uri="{FF2B5EF4-FFF2-40B4-BE49-F238E27FC236}">
                      <a16:creationId xmlns:a16="http://schemas.microsoft.com/office/drawing/2014/main" id="{784826A9-14B2-4A3A-BBBE-E3027A225D09}"/>
                    </a:ext>
                  </a:extLst>
                </p:cNvPr>
                <p:cNvSpPr/>
                <p:nvPr/>
              </p:nvSpPr>
              <p:spPr>
                <a:xfrm>
                  <a:off x="5305537" y="1116523"/>
                  <a:ext cx="52020" cy="6481"/>
                </a:xfrm>
                <a:custGeom>
                  <a:avLst/>
                  <a:gdLst>
                    <a:gd name="connsiteX0" fmla="*/ 52020 w 52020"/>
                    <a:gd name="connsiteY0" fmla="*/ 0 h 6481"/>
                    <a:gd name="connsiteX1" fmla="*/ 0 w 52020"/>
                    <a:gd name="connsiteY1" fmla="*/ 0 h 6481"/>
                  </a:gdLst>
                  <a:ahLst/>
                  <a:cxnLst>
                    <a:cxn ang="0">
                      <a:pos x="connsiteX0" y="connsiteY0"/>
                    </a:cxn>
                    <a:cxn ang="0">
                      <a:pos x="connsiteX1" y="connsiteY1"/>
                    </a:cxn>
                  </a:cxnLst>
                  <a:rect l="l" t="t" r="r" b="b"/>
                  <a:pathLst>
                    <a:path w="52020" h="6481">
                      <a:moveTo>
                        <a:pt x="52020" y="0"/>
                      </a:moveTo>
                      <a:lnTo>
                        <a:pt x="0" y="0"/>
                      </a:lnTo>
                    </a:path>
                  </a:pathLst>
                </a:custGeom>
                <a:ln w="9525" cap="flat">
                  <a:solidFill>
                    <a:srgbClr val="415696"/>
                  </a:solidFill>
                  <a:prstDash val="solid"/>
                  <a:miter/>
                </a:ln>
              </p:spPr>
              <p:txBody>
                <a:bodyPr rtlCol="0" anchor="ctr"/>
                <a:lstStyle/>
                <a:p>
                  <a:endParaRPr lang="en-US" sz="700">
                    <a:latin typeface="Arial" panose="020B0604020202020204" pitchFamily="34" charset="0"/>
                  </a:endParaRPr>
                </a:p>
              </p:txBody>
            </p:sp>
          </p:grpSp>
        </p:grpSp>
        <p:sp>
          <p:nvSpPr>
            <p:cNvPr id="344" name="TextBox 343">
              <a:extLst>
                <a:ext uri="{FF2B5EF4-FFF2-40B4-BE49-F238E27FC236}">
                  <a16:creationId xmlns:a16="http://schemas.microsoft.com/office/drawing/2014/main" id="{2953254C-D560-3631-8DCF-1406E80A1C6A}"/>
                </a:ext>
              </a:extLst>
            </p:cNvPr>
            <p:cNvSpPr txBox="1"/>
            <p:nvPr/>
          </p:nvSpPr>
          <p:spPr>
            <a:xfrm>
              <a:off x="4624820" y="4183088"/>
              <a:ext cx="866024" cy="408264"/>
            </a:xfrm>
            <a:prstGeom prst="rect">
              <a:avLst/>
            </a:prstGeom>
            <a:noFill/>
          </p:spPr>
          <p:txBody>
            <a:bodyPr wrap="none" lIns="0" tIns="0" rIns="0" bIns="0" rtlCol="0">
              <a:spAutoFit/>
            </a:bodyPr>
            <a:lstStyle/>
            <a:p>
              <a:r>
                <a:rPr lang="en-US" sz="1000" spc="0" baseline="0" dirty="0">
                  <a:ln/>
                  <a:solidFill>
                    <a:srgbClr val="AE3F37"/>
                  </a:solidFill>
                  <a:latin typeface="Arial"/>
                  <a:cs typeface="Arial"/>
                  <a:sym typeface="Arial"/>
                  <a:rtl val="0"/>
                </a:rPr>
                <a:t>24.4%</a:t>
              </a:r>
              <a:endParaRPr lang="en-US" sz="1000" u="sng" spc="0" baseline="0" dirty="0">
                <a:ln/>
                <a:solidFill>
                  <a:srgbClr val="AE3F37"/>
                </a:solidFill>
                <a:latin typeface="Arial"/>
                <a:cs typeface="Arial"/>
                <a:sym typeface="Arial"/>
                <a:rtl val="0"/>
              </a:endParaRPr>
            </a:p>
          </p:txBody>
        </p:sp>
        <p:sp>
          <p:nvSpPr>
            <p:cNvPr id="345" name="TextBox 344">
              <a:extLst>
                <a:ext uri="{FF2B5EF4-FFF2-40B4-BE49-F238E27FC236}">
                  <a16:creationId xmlns:a16="http://schemas.microsoft.com/office/drawing/2014/main" id="{1D97F555-A495-06F0-7273-1BB9B85F2F36}"/>
                </a:ext>
              </a:extLst>
            </p:cNvPr>
            <p:cNvSpPr txBox="1"/>
            <p:nvPr/>
          </p:nvSpPr>
          <p:spPr>
            <a:xfrm>
              <a:off x="7299180" y="4466641"/>
              <a:ext cx="866024" cy="408264"/>
            </a:xfrm>
            <a:prstGeom prst="rect">
              <a:avLst/>
            </a:prstGeom>
            <a:noFill/>
          </p:spPr>
          <p:txBody>
            <a:bodyPr wrap="none" lIns="0" tIns="0" rIns="0" bIns="0" rtlCol="0">
              <a:spAutoFit/>
            </a:bodyPr>
            <a:lstStyle/>
            <a:p>
              <a:r>
                <a:rPr lang="en-US" sz="1000" spc="0" baseline="0" dirty="0">
                  <a:ln/>
                  <a:solidFill>
                    <a:srgbClr val="AE3F37"/>
                  </a:solidFill>
                  <a:latin typeface="Arial"/>
                  <a:cs typeface="Arial"/>
                  <a:sym typeface="Arial"/>
                  <a:rtl val="0"/>
                </a:rPr>
                <a:t>15.7%</a:t>
              </a:r>
              <a:endParaRPr lang="en-US" sz="1000" u="sng" spc="0" baseline="0" dirty="0">
                <a:ln/>
                <a:solidFill>
                  <a:srgbClr val="AE3F37"/>
                </a:solidFill>
                <a:latin typeface="Arial"/>
                <a:cs typeface="Arial"/>
                <a:sym typeface="Arial"/>
                <a:rtl val="0"/>
              </a:endParaRPr>
            </a:p>
          </p:txBody>
        </p:sp>
        <p:sp>
          <p:nvSpPr>
            <p:cNvPr id="1163" name="TextBox 1162">
              <a:extLst>
                <a:ext uri="{FF2B5EF4-FFF2-40B4-BE49-F238E27FC236}">
                  <a16:creationId xmlns:a16="http://schemas.microsoft.com/office/drawing/2014/main" id="{4A9AAF2A-E020-BC28-94D1-382B8E934190}"/>
                </a:ext>
              </a:extLst>
            </p:cNvPr>
            <p:cNvSpPr txBox="1"/>
            <p:nvPr/>
          </p:nvSpPr>
          <p:spPr>
            <a:xfrm>
              <a:off x="4592714" y="7454884"/>
              <a:ext cx="866024" cy="408264"/>
            </a:xfrm>
            <a:prstGeom prst="rect">
              <a:avLst/>
            </a:prstGeom>
            <a:noFill/>
          </p:spPr>
          <p:txBody>
            <a:bodyPr wrap="none" lIns="0" tIns="0" rIns="0" bIns="0" rtlCol="0">
              <a:spAutoFit/>
            </a:bodyPr>
            <a:lstStyle/>
            <a:p>
              <a:r>
                <a:rPr lang="en-US" sz="1000" spc="0" baseline="0" dirty="0">
                  <a:ln/>
                  <a:solidFill>
                    <a:srgbClr val="415696"/>
                  </a:solidFill>
                  <a:latin typeface="Arial"/>
                  <a:cs typeface="Arial"/>
                  <a:sym typeface="Arial"/>
                  <a:rtl val="0"/>
                </a:rPr>
                <a:t>48.2%</a:t>
              </a:r>
            </a:p>
          </p:txBody>
        </p:sp>
        <p:sp>
          <p:nvSpPr>
            <p:cNvPr id="1164" name="TextBox 1163">
              <a:extLst>
                <a:ext uri="{FF2B5EF4-FFF2-40B4-BE49-F238E27FC236}">
                  <a16:creationId xmlns:a16="http://schemas.microsoft.com/office/drawing/2014/main" id="{04BB2AB3-12E2-71BF-53DD-18E0E9C45FAC}"/>
                </a:ext>
              </a:extLst>
            </p:cNvPr>
            <p:cNvSpPr txBox="1"/>
            <p:nvPr/>
          </p:nvSpPr>
          <p:spPr>
            <a:xfrm>
              <a:off x="7278507" y="7926505"/>
              <a:ext cx="866024" cy="408264"/>
            </a:xfrm>
            <a:prstGeom prst="rect">
              <a:avLst/>
            </a:prstGeom>
            <a:noFill/>
          </p:spPr>
          <p:txBody>
            <a:bodyPr wrap="none" lIns="0" tIns="0" rIns="0" bIns="0" rtlCol="0">
              <a:spAutoFit/>
            </a:bodyPr>
            <a:lstStyle/>
            <a:p>
              <a:r>
                <a:rPr lang="en-US" sz="1000" spc="0" baseline="0" dirty="0">
                  <a:ln/>
                  <a:solidFill>
                    <a:srgbClr val="415696"/>
                  </a:solidFill>
                  <a:latin typeface="Arial"/>
                  <a:cs typeface="Arial"/>
                  <a:sym typeface="Arial"/>
                  <a:rtl val="0"/>
                </a:rPr>
                <a:t>36.1%</a:t>
              </a:r>
            </a:p>
          </p:txBody>
        </p:sp>
        <p:sp>
          <p:nvSpPr>
            <p:cNvPr id="1165" name="TextBox 1164">
              <a:extLst>
                <a:ext uri="{FF2B5EF4-FFF2-40B4-BE49-F238E27FC236}">
                  <a16:creationId xmlns:a16="http://schemas.microsoft.com/office/drawing/2014/main" id="{F1231218-E97E-BA36-FC5B-6085DFE870E4}"/>
                </a:ext>
              </a:extLst>
            </p:cNvPr>
            <p:cNvSpPr txBox="1"/>
            <p:nvPr/>
          </p:nvSpPr>
          <p:spPr>
            <a:xfrm>
              <a:off x="4612994" y="8508920"/>
              <a:ext cx="866024" cy="408264"/>
            </a:xfrm>
            <a:prstGeom prst="rect">
              <a:avLst/>
            </a:prstGeom>
            <a:noFill/>
          </p:spPr>
          <p:txBody>
            <a:bodyPr wrap="none" lIns="0" tIns="0" rIns="0" bIns="0" rtlCol="0">
              <a:spAutoFit/>
            </a:bodyPr>
            <a:lstStyle/>
            <a:p>
              <a:r>
                <a:rPr lang="en-US" sz="1000" spc="0" baseline="0" dirty="0">
                  <a:ln/>
                  <a:solidFill>
                    <a:srgbClr val="AE3F37"/>
                  </a:solidFill>
                  <a:latin typeface="Arial"/>
                  <a:cs typeface="Arial"/>
                  <a:sym typeface="Arial"/>
                  <a:rtl val="0"/>
                </a:rPr>
                <a:t>29.0%</a:t>
              </a:r>
              <a:endParaRPr lang="en-US" sz="1000" u="sng" spc="0" baseline="0" dirty="0">
                <a:ln/>
                <a:solidFill>
                  <a:srgbClr val="AE3F37"/>
                </a:solidFill>
                <a:latin typeface="Arial"/>
                <a:cs typeface="Arial"/>
                <a:sym typeface="Arial"/>
                <a:rtl val="0"/>
              </a:endParaRPr>
            </a:p>
          </p:txBody>
        </p:sp>
        <p:sp>
          <p:nvSpPr>
            <p:cNvPr id="1166" name="TextBox 1165">
              <a:extLst>
                <a:ext uri="{FF2B5EF4-FFF2-40B4-BE49-F238E27FC236}">
                  <a16:creationId xmlns:a16="http://schemas.microsoft.com/office/drawing/2014/main" id="{2F743078-6511-3717-1E93-EBDD83995203}"/>
                </a:ext>
              </a:extLst>
            </p:cNvPr>
            <p:cNvSpPr txBox="1"/>
            <p:nvPr/>
          </p:nvSpPr>
          <p:spPr>
            <a:xfrm>
              <a:off x="7287355" y="8792472"/>
              <a:ext cx="866024" cy="408264"/>
            </a:xfrm>
            <a:prstGeom prst="rect">
              <a:avLst/>
            </a:prstGeom>
            <a:noFill/>
          </p:spPr>
          <p:txBody>
            <a:bodyPr wrap="none" lIns="0" tIns="0" rIns="0" bIns="0" rtlCol="0">
              <a:spAutoFit/>
            </a:bodyPr>
            <a:lstStyle/>
            <a:p>
              <a:r>
                <a:rPr lang="en-US" sz="1000" spc="0" baseline="0" dirty="0">
                  <a:ln/>
                  <a:solidFill>
                    <a:srgbClr val="AE3F37"/>
                  </a:solidFill>
                  <a:latin typeface="Arial"/>
                  <a:cs typeface="Arial"/>
                  <a:sym typeface="Arial"/>
                  <a:rtl val="0"/>
                </a:rPr>
                <a:t>18.1%</a:t>
              </a:r>
              <a:endParaRPr lang="en-US" sz="1000" u="sng" spc="0" baseline="0" dirty="0">
                <a:ln/>
                <a:solidFill>
                  <a:srgbClr val="AE3F37"/>
                </a:solidFill>
                <a:latin typeface="Arial"/>
                <a:cs typeface="Arial"/>
                <a:sym typeface="Arial"/>
                <a:rtl val="0"/>
              </a:endParaRPr>
            </a:p>
          </p:txBody>
        </p:sp>
      </p:grpSp>
      <p:graphicFrame>
        <p:nvGraphicFramePr>
          <p:cNvPr id="474" name="Table 335">
            <a:extLst>
              <a:ext uri="{FF2B5EF4-FFF2-40B4-BE49-F238E27FC236}">
                <a16:creationId xmlns:a16="http://schemas.microsoft.com/office/drawing/2014/main" id="{15CF229D-54E2-F196-9810-9B4A8424B519}"/>
              </a:ext>
            </a:extLst>
          </p:cNvPr>
          <p:cNvGraphicFramePr>
            <a:graphicFrameLocks noGrp="1"/>
          </p:cNvGraphicFramePr>
          <p:nvPr>
            <p:extLst>
              <p:ext uri="{D42A27DB-BD31-4B8C-83A1-F6EECF244321}">
                <p14:modId xmlns:p14="http://schemas.microsoft.com/office/powerpoint/2010/main" val="4013034863"/>
              </p:ext>
            </p:extLst>
          </p:nvPr>
        </p:nvGraphicFramePr>
        <p:xfrm>
          <a:off x="2343571" y="3090838"/>
          <a:ext cx="2268009" cy="365760"/>
        </p:xfrm>
        <a:graphic>
          <a:graphicData uri="http://schemas.openxmlformats.org/drawingml/2006/table">
            <a:tbl>
              <a:tblPr firstRow="1" bandRow="1">
                <a:tableStyleId>{5C22544A-7EE6-4342-B048-85BDC9FD1C3A}</a:tableStyleId>
              </a:tblPr>
              <a:tblGrid>
                <a:gridCol w="1101142">
                  <a:extLst>
                    <a:ext uri="{9D8B030D-6E8A-4147-A177-3AD203B41FA5}">
                      <a16:colId xmlns:a16="http://schemas.microsoft.com/office/drawing/2014/main" val="2440637360"/>
                    </a:ext>
                  </a:extLst>
                </a:gridCol>
                <a:gridCol w="1166867">
                  <a:extLst>
                    <a:ext uri="{9D8B030D-6E8A-4147-A177-3AD203B41FA5}">
                      <a16:colId xmlns:a16="http://schemas.microsoft.com/office/drawing/2014/main" val="1189278193"/>
                    </a:ext>
                  </a:extLst>
                </a:gridCol>
              </a:tblGrid>
              <a:tr h="0">
                <a:tc>
                  <a:txBody>
                    <a:bodyPr/>
                    <a:lstStyle/>
                    <a:p>
                      <a:endParaRPr lang="en-US" sz="600" dirty="0">
                        <a:solidFill>
                          <a:schemeClr val="tx1"/>
                        </a:solidFill>
                      </a:endParaRPr>
                    </a:p>
                  </a:txBody>
                  <a:tcPr marL="0" marR="0" marT="0" marB="0">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solidFill>
                        </a:rPr>
                        <a:t>Median PFS, months (95% CI)</a:t>
                      </a:r>
                    </a:p>
                  </a:txBody>
                  <a:tcPr marL="0" marR="0" marT="0" marB="0">
                    <a:noFill/>
                  </a:tcPr>
                </a:tc>
                <a:extLst>
                  <a:ext uri="{0D108BD9-81ED-4DB2-BD59-A6C34878D82A}">
                    <a16:rowId xmlns:a16="http://schemas.microsoft.com/office/drawing/2014/main" val="985924268"/>
                  </a:ext>
                </a:extLst>
              </a:tr>
              <a:tr h="0">
                <a:tc>
                  <a:txBody>
                    <a:bodyPr/>
                    <a:lstStyle/>
                    <a:p>
                      <a:r>
                        <a:rPr lang="en-US" sz="600" dirty="0" err="1">
                          <a:solidFill>
                            <a:schemeClr val="accent1">
                              <a:lumMod val="75000"/>
                              <a:lumOff val="25000"/>
                            </a:schemeClr>
                          </a:solidFill>
                        </a:rPr>
                        <a:t>Dostarlimab</a:t>
                      </a:r>
                      <a:r>
                        <a:rPr lang="en-US" sz="600" dirty="0">
                          <a:solidFill>
                            <a:schemeClr val="accent1">
                              <a:lumMod val="75000"/>
                              <a:lumOff val="25000"/>
                            </a:schemeClr>
                          </a:solidFill>
                        </a:rPr>
                        <a:t> + CP</a:t>
                      </a:r>
                    </a:p>
                  </a:txBody>
                  <a:tcPr marL="0" marR="0" marT="0" marB="0">
                    <a:noFill/>
                  </a:tcPr>
                </a:tc>
                <a:tc>
                  <a:txBody>
                    <a:bodyPr/>
                    <a:lstStyle/>
                    <a:p>
                      <a:pPr algn="ctr"/>
                      <a:r>
                        <a:rPr lang="en-US" sz="600" dirty="0">
                          <a:solidFill>
                            <a:schemeClr val="tx1"/>
                          </a:solidFill>
                        </a:rPr>
                        <a:t>11.8 (9.6-17.1)</a:t>
                      </a:r>
                    </a:p>
                  </a:txBody>
                  <a:tcPr marL="0" marR="0" marT="0" marB="0">
                    <a:noFill/>
                  </a:tcPr>
                </a:tc>
                <a:extLst>
                  <a:ext uri="{0D108BD9-81ED-4DB2-BD59-A6C34878D82A}">
                    <a16:rowId xmlns:a16="http://schemas.microsoft.com/office/drawing/2014/main" val="3905140378"/>
                  </a:ext>
                </a:extLst>
              </a:tr>
              <a:tr h="0">
                <a:tc>
                  <a:txBody>
                    <a:bodyPr/>
                    <a:lstStyle/>
                    <a:p>
                      <a:r>
                        <a:rPr lang="en-US" sz="600" dirty="0">
                          <a:solidFill>
                            <a:srgbClr val="C00000"/>
                          </a:solidFill>
                        </a:rPr>
                        <a:t>Placebo + CP</a:t>
                      </a:r>
                    </a:p>
                  </a:txBody>
                  <a:tcPr marL="0" marR="0" marT="0" marB="0">
                    <a:noFill/>
                  </a:tcPr>
                </a:tc>
                <a:tc>
                  <a:txBody>
                    <a:bodyPr/>
                    <a:lstStyle/>
                    <a:p>
                      <a:pPr algn="ctr"/>
                      <a:r>
                        <a:rPr lang="en-US" sz="600" dirty="0">
                          <a:solidFill>
                            <a:schemeClr val="tx1"/>
                          </a:solidFill>
                        </a:rPr>
                        <a:t>7.9 (7.6-9.5)</a:t>
                      </a:r>
                    </a:p>
                  </a:txBody>
                  <a:tcPr marL="0" marR="0" marT="0" marB="0">
                    <a:noFill/>
                  </a:tcPr>
                </a:tc>
                <a:extLst>
                  <a:ext uri="{0D108BD9-81ED-4DB2-BD59-A6C34878D82A}">
                    <a16:rowId xmlns:a16="http://schemas.microsoft.com/office/drawing/2014/main" val="3578180375"/>
                  </a:ext>
                </a:extLst>
              </a:tr>
              <a:tr h="0">
                <a:tc>
                  <a:txBody>
                    <a:bodyPr/>
                    <a:lstStyle/>
                    <a:p>
                      <a:r>
                        <a:rPr lang="en-US" sz="600" dirty="0">
                          <a:solidFill>
                            <a:schemeClr val="tx1"/>
                          </a:solidFill>
                        </a:rPr>
                        <a:t>Hazard ratio, </a:t>
                      </a:r>
                      <a:r>
                        <a:rPr lang="it-IT" sz="600" dirty="0">
                          <a:solidFill>
                            <a:schemeClr val="tx1"/>
                          </a:solidFill>
                        </a:rPr>
                        <a:t>95% CI </a:t>
                      </a:r>
                      <a:r>
                        <a:rPr lang="en-US" sz="600" dirty="0">
                          <a:solidFill>
                            <a:schemeClr val="tx1"/>
                          </a:solidFill>
                        </a:rPr>
                        <a:t>(p value)</a:t>
                      </a:r>
                    </a:p>
                  </a:txBody>
                  <a:tcPr marL="0" marR="0" marT="0" marB="0">
                    <a:noFill/>
                  </a:tcPr>
                </a:tc>
                <a:tc>
                  <a:txBody>
                    <a:bodyPr/>
                    <a:lstStyle/>
                    <a:p>
                      <a:r>
                        <a:rPr lang="it-IT" sz="600" dirty="0">
                          <a:solidFill>
                            <a:schemeClr val="tx1"/>
                          </a:solidFill>
                        </a:rPr>
                        <a:t>HR 0.64, 0.51-0.80 (p&lt;0.0001)</a:t>
                      </a:r>
                    </a:p>
                  </a:txBody>
                  <a:tcPr marL="0" marR="0" marT="0" marB="0">
                    <a:noFill/>
                  </a:tcPr>
                </a:tc>
                <a:extLst>
                  <a:ext uri="{0D108BD9-81ED-4DB2-BD59-A6C34878D82A}">
                    <a16:rowId xmlns:a16="http://schemas.microsoft.com/office/drawing/2014/main" val="2398729460"/>
                  </a:ext>
                </a:extLst>
              </a:tr>
            </a:tbl>
          </a:graphicData>
        </a:graphic>
      </p:graphicFrame>
      <p:graphicFrame>
        <p:nvGraphicFramePr>
          <p:cNvPr id="2179" name="Table 335">
            <a:extLst>
              <a:ext uri="{FF2B5EF4-FFF2-40B4-BE49-F238E27FC236}">
                <a16:creationId xmlns:a16="http://schemas.microsoft.com/office/drawing/2014/main" id="{4A3BAEED-CC25-19D1-4361-549F18332C87}"/>
              </a:ext>
            </a:extLst>
          </p:cNvPr>
          <p:cNvGraphicFramePr>
            <a:graphicFrameLocks noGrp="1"/>
          </p:cNvGraphicFramePr>
          <p:nvPr>
            <p:extLst>
              <p:ext uri="{D42A27DB-BD31-4B8C-83A1-F6EECF244321}">
                <p14:modId xmlns:p14="http://schemas.microsoft.com/office/powerpoint/2010/main" val="254460081"/>
              </p:ext>
            </p:extLst>
          </p:nvPr>
        </p:nvGraphicFramePr>
        <p:xfrm>
          <a:off x="6604322" y="1342677"/>
          <a:ext cx="2268009" cy="365760"/>
        </p:xfrm>
        <a:graphic>
          <a:graphicData uri="http://schemas.openxmlformats.org/drawingml/2006/table">
            <a:tbl>
              <a:tblPr firstRow="1" bandRow="1">
                <a:tableStyleId>{5C22544A-7EE6-4342-B048-85BDC9FD1C3A}</a:tableStyleId>
              </a:tblPr>
              <a:tblGrid>
                <a:gridCol w="1101142">
                  <a:extLst>
                    <a:ext uri="{9D8B030D-6E8A-4147-A177-3AD203B41FA5}">
                      <a16:colId xmlns:a16="http://schemas.microsoft.com/office/drawing/2014/main" val="2440637360"/>
                    </a:ext>
                  </a:extLst>
                </a:gridCol>
                <a:gridCol w="1166867">
                  <a:extLst>
                    <a:ext uri="{9D8B030D-6E8A-4147-A177-3AD203B41FA5}">
                      <a16:colId xmlns:a16="http://schemas.microsoft.com/office/drawing/2014/main" val="1189278193"/>
                    </a:ext>
                  </a:extLst>
                </a:gridCol>
              </a:tblGrid>
              <a:tr h="0">
                <a:tc>
                  <a:txBody>
                    <a:bodyPr/>
                    <a:lstStyle/>
                    <a:p>
                      <a:endParaRPr lang="en-US" sz="600" dirty="0">
                        <a:solidFill>
                          <a:schemeClr val="tx1"/>
                        </a:solidFill>
                      </a:endParaRPr>
                    </a:p>
                  </a:txBody>
                  <a:tcPr marL="0" marR="0" marT="0" marB="0">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solidFill>
                        </a:rPr>
                        <a:t>Median PFS, months (95% CI)</a:t>
                      </a:r>
                    </a:p>
                  </a:txBody>
                  <a:tcPr marL="0" marR="0" marT="0" marB="0">
                    <a:noFill/>
                  </a:tcPr>
                </a:tc>
                <a:extLst>
                  <a:ext uri="{0D108BD9-81ED-4DB2-BD59-A6C34878D82A}">
                    <a16:rowId xmlns:a16="http://schemas.microsoft.com/office/drawing/2014/main" val="985924268"/>
                  </a:ext>
                </a:extLst>
              </a:tr>
              <a:tr h="0">
                <a:tc>
                  <a:txBody>
                    <a:bodyPr/>
                    <a:lstStyle/>
                    <a:p>
                      <a:r>
                        <a:rPr lang="en-US" sz="600" dirty="0">
                          <a:solidFill>
                            <a:schemeClr val="accent1">
                              <a:lumMod val="75000"/>
                              <a:lumOff val="25000"/>
                            </a:schemeClr>
                          </a:solidFill>
                        </a:rPr>
                        <a:t>Pembrolizumab + CP</a:t>
                      </a:r>
                    </a:p>
                  </a:txBody>
                  <a:tcPr marL="0" marR="0" marT="0" marB="0">
                    <a:noFill/>
                  </a:tcPr>
                </a:tc>
                <a:tc>
                  <a:txBody>
                    <a:bodyPr/>
                    <a:lstStyle/>
                    <a:p>
                      <a:pPr algn="ctr"/>
                      <a:r>
                        <a:rPr lang="en-US" sz="600" dirty="0">
                          <a:latin typeface="+mn-lt"/>
                        </a:rPr>
                        <a:t>NR (30.6-NE)</a:t>
                      </a:r>
                    </a:p>
                  </a:txBody>
                  <a:tcPr marL="0" marR="0" marT="0" marB="0" anchor="ctr">
                    <a:noFill/>
                  </a:tcPr>
                </a:tc>
                <a:extLst>
                  <a:ext uri="{0D108BD9-81ED-4DB2-BD59-A6C34878D82A}">
                    <a16:rowId xmlns:a16="http://schemas.microsoft.com/office/drawing/2014/main" val="3905140378"/>
                  </a:ext>
                </a:extLst>
              </a:tr>
              <a:tr h="0">
                <a:tc>
                  <a:txBody>
                    <a:bodyPr/>
                    <a:lstStyle/>
                    <a:p>
                      <a:r>
                        <a:rPr lang="en-US" sz="600" dirty="0">
                          <a:solidFill>
                            <a:srgbClr val="C00000"/>
                          </a:solidFill>
                        </a:rPr>
                        <a:t>Placebo + CP</a:t>
                      </a:r>
                    </a:p>
                  </a:txBody>
                  <a:tcPr marL="0" marR="0" marT="0" marB="0">
                    <a:noFill/>
                  </a:tcPr>
                </a:tc>
                <a:tc>
                  <a:txBody>
                    <a:bodyPr/>
                    <a:lstStyle/>
                    <a:p>
                      <a:pPr algn="ctr"/>
                      <a:r>
                        <a:rPr lang="en-US" sz="600" dirty="0">
                          <a:latin typeface="+mn-lt"/>
                        </a:rPr>
                        <a:t>7.6 (6.4-9.9)</a:t>
                      </a:r>
                    </a:p>
                  </a:txBody>
                  <a:tcPr marL="0" marR="0" marT="0" marB="0" anchor="ctr">
                    <a:noFill/>
                  </a:tcPr>
                </a:tc>
                <a:extLst>
                  <a:ext uri="{0D108BD9-81ED-4DB2-BD59-A6C34878D82A}">
                    <a16:rowId xmlns:a16="http://schemas.microsoft.com/office/drawing/2014/main" val="3578180375"/>
                  </a:ext>
                </a:extLst>
              </a:tr>
              <a:tr h="0">
                <a:tc>
                  <a:txBody>
                    <a:bodyPr/>
                    <a:lstStyle/>
                    <a:p>
                      <a:r>
                        <a:rPr lang="en-US" sz="600" dirty="0">
                          <a:solidFill>
                            <a:schemeClr val="tx1"/>
                          </a:solidFill>
                        </a:rPr>
                        <a:t>Hazard ratio, </a:t>
                      </a:r>
                      <a:r>
                        <a:rPr lang="it-IT" sz="600" dirty="0">
                          <a:solidFill>
                            <a:schemeClr val="tx1"/>
                          </a:solidFill>
                        </a:rPr>
                        <a:t>95% CI </a:t>
                      </a:r>
                      <a:r>
                        <a:rPr lang="en-US" sz="600" dirty="0">
                          <a:solidFill>
                            <a:schemeClr val="tx1"/>
                          </a:solidFill>
                        </a:rPr>
                        <a:t>(p value)</a:t>
                      </a:r>
                    </a:p>
                  </a:txBody>
                  <a:tcPr marL="0" marR="0" marT="0" marB="0">
                    <a:noFill/>
                  </a:tcPr>
                </a:tc>
                <a:tc>
                  <a:txBody>
                    <a:bodyPr/>
                    <a:lstStyle/>
                    <a:p>
                      <a:r>
                        <a:rPr lang="it-IT" sz="600" dirty="0">
                          <a:solidFill>
                            <a:schemeClr val="tx1"/>
                          </a:solidFill>
                        </a:rPr>
                        <a:t>HR 0.30, 0.19–0.48 (p&lt;0.00001)</a:t>
                      </a:r>
                    </a:p>
                  </a:txBody>
                  <a:tcPr marL="0" marR="0" marT="0" marB="0">
                    <a:noFill/>
                  </a:tcPr>
                </a:tc>
                <a:extLst>
                  <a:ext uri="{0D108BD9-81ED-4DB2-BD59-A6C34878D82A}">
                    <a16:rowId xmlns:a16="http://schemas.microsoft.com/office/drawing/2014/main" val="2398729460"/>
                  </a:ext>
                </a:extLst>
              </a:tr>
            </a:tbl>
          </a:graphicData>
        </a:graphic>
      </p:graphicFrame>
      <p:graphicFrame>
        <p:nvGraphicFramePr>
          <p:cNvPr id="2180" name="Table 335">
            <a:extLst>
              <a:ext uri="{FF2B5EF4-FFF2-40B4-BE49-F238E27FC236}">
                <a16:creationId xmlns:a16="http://schemas.microsoft.com/office/drawing/2014/main" id="{83506768-4EFD-56EB-9535-2B24334E6147}"/>
              </a:ext>
            </a:extLst>
          </p:cNvPr>
          <p:cNvGraphicFramePr>
            <a:graphicFrameLocks noGrp="1"/>
          </p:cNvGraphicFramePr>
          <p:nvPr>
            <p:extLst>
              <p:ext uri="{D42A27DB-BD31-4B8C-83A1-F6EECF244321}">
                <p14:modId xmlns:p14="http://schemas.microsoft.com/office/powerpoint/2010/main" val="2482311054"/>
              </p:ext>
            </p:extLst>
          </p:nvPr>
        </p:nvGraphicFramePr>
        <p:xfrm>
          <a:off x="6612355" y="3086249"/>
          <a:ext cx="2268009" cy="365760"/>
        </p:xfrm>
        <a:graphic>
          <a:graphicData uri="http://schemas.openxmlformats.org/drawingml/2006/table">
            <a:tbl>
              <a:tblPr firstRow="1" bandRow="1">
                <a:tableStyleId>{5C22544A-7EE6-4342-B048-85BDC9FD1C3A}</a:tableStyleId>
              </a:tblPr>
              <a:tblGrid>
                <a:gridCol w="1101142">
                  <a:extLst>
                    <a:ext uri="{9D8B030D-6E8A-4147-A177-3AD203B41FA5}">
                      <a16:colId xmlns:a16="http://schemas.microsoft.com/office/drawing/2014/main" val="2440637360"/>
                    </a:ext>
                  </a:extLst>
                </a:gridCol>
                <a:gridCol w="1166867">
                  <a:extLst>
                    <a:ext uri="{9D8B030D-6E8A-4147-A177-3AD203B41FA5}">
                      <a16:colId xmlns:a16="http://schemas.microsoft.com/office/drawing/2014/main" val="1189278193"/>
                    </a:ext>
                  </a:extLst>
                </a:gridCol>
              </a:tblGrid>
              <a:tr h="0">
                <a:tc>
                  <a:txBody>
                    <a:bodyPr/>
                    <a:lstStyle/>
                    <a:p>
                      <a:endParaRPr lang="en-US" sz="600" dirty="0">
                        <a:solidFill>
                          <a:schemeClr val="tx1"/>
                        </a:solidFill>
                      </a:endParaRPr>
                    </a:p>
                  </a:txBody>
                  <a:tcPr marL="0" marR="0" marT="0" marB="0">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600" dirty="0">
                          <a:solidFill>
                            <a:schemeClr val="tx1"/>
                          </a:solidFill>
                        </a:rPr>
                        <a:t>Median PFS, months (95% CI)</a:t>
                      </a:r>
                    </a:p>
                  </a:txBody>
                  <a:tcPr marL="0" marR="0" marT="0" marB="0">
                    <a:noFill/>
                  </a:tcPr>
                </a:tc>
                <a:extLst>
                  <a:ext uri="{0D108BD9-81ED-4DB2-BD59-A6C34878D82A}">
                    <a16:rowId xmlns:a16="http://schemas.microsoft.com/office/drawing/2014/main" val="985924268"/>
                  </a:ext>
                </a:extLst>
              </a:tr>
              <a:tr h="0">
                <a:tc>
                  <a:txBody>
                    <a:bodyPr/>
                    <a:lstStyle/>
                    <a:p>
                      <a:r>
                        <a:rPr lang="en-US" sz="600" dirty="0">
                          <a:solidFill>
                            <a:schemeClr val="accent1">
                              <a:lumMod val="75000"/>
                              <a:lumOff val="25000"/>
                            </a:schemeClr>
                          </a:solidFill>
                        </a:rPr>
                        <a:t>Pembrolizumab + CP</a:t>
                      </a:r>
                    </a:p>
                  </a:txBody>
                  <a:tcPr marL="0" marR="0" marT="0" marB="0">
                    <a:noFill/>
                  </a:tcPr>
                </a:tc>
                <a:tc>
                  <a:txBody>
                    <a:bodyPr/>
                    <a:lstStyle/>
                    <a:p>
                      <a:pPr algn="ctr"/>
                      <a:r>
                        <a:rPr lang="en-US" sz="600" dirty="0">
                          <a:latin typeface="+mn-lt"/>
                        </a:rPr>
                        <a:t>13.1 (10.5-18.8)</a:t>
                      </a:r>
                    </a:p>
                  </a:txBody>
                  <a:tcPr marL="0" marR="0" marT="0" marB="0" anchor="ctr">
                    <a:noFill/>
                  </a:tcPr>
                </a:tc>
                <a:extLst>
                  <a:ext uri="{0D108BD9-81ED-4DB2-BD59-A6C34878D82A}">
                    <a16:rowId xmlns:a16="http://schemas.microsoft.com/office/drawing/2014/main" val="3905140378"/>
                  </a:ext>
                </a:extLst>
              </a:tr>
              <a:tr h="0">
                <a:tc>
                  <a:txBody>
                    <a:bodyPr/>
                    <a:lstStyle/>
                    <a:p>
                      <a:r>
                        <a:rPr lang="en-US" sz="600" dirty="0">
                          <a:solidFill>
                            <a:srgbClr val="C00000"/>
                          </a:solidFill>
                        </a:rPr>
                        <a:t>Placebo + CP</a:t>
                      </a:r>
                    </a:p>
                  </a:txBody>
                  <a:tcPr marL="0" marR="0" marT="0" marB="0">
                    <a:noFill/>
                  </a:tcPr>
                </a:tc>
                <a:tc>
                  <a:txBody>
                    <a:bodyPr/>
                    <a:lstStyle/>
                    <a:p>
                      <a:pPr algn="ctr"/>
                      <a:r>
                        <a:rPr lang="en-US" sz="600" dirty="0">
                          <a:latin typeface="+mn-lt"/>
                        </a:rPr>
                        <a:t>8.7 (8.4-10.7)</a:t>
                      </a:r>
                    </a:p>
                  </a:txBody>
                  <a:tcPr marL="0" marR="0" marT="0" marB="0" anchor="ctr">
                    <a:noFill/>
                  </a:tcPr>
                </a:tc>
                <a:extLst>
                  <a:ext uri="{0D108BD9-81ED-4DB2-BD59-A6C34878D82A}">
                    <a16:rowId xmlns:a16="http://schemas.microsoft.com/office/drawing/2014/main" val="3578180375"/>
                  </a:ext>
                </a:extLst>
              </a:tr>
              <a:tr h="0">
                <a:tc>
                  <a:txBody>
                    <a:bodyPr/>
                    <a:lstStyle/>
                    <a:p>
                      <a:r>
                        <a:rPr lang="en-US" sz="600" dirty="0">
                          <a:solidFill>
                            <a:schemeClr val="tx1"/>
                          </a:solidFill>
                        </a:rPr>
                        <a:t>Hazard ratio, </a:t>
                      </a:r>
                      <a:r>
                        <a:rPr lang="it-IT" sz="600" dirty="0">
                          <a:solidFill>
                            <a:schemeClr val="tx1"/>
                          </a:solidFill>
                        </a:rPr>
                        <a:t>95% CI </a:t>
                      </a:r>
                      <a:r>
                        <a:rPr lang="en-US" sz="600" dirty="0">
                          <a:solidFill>
                            <a:schemeClr val="tx1"/>
                          </a:solidFill>
                        </a:rPr>
                        <a:t>(p value)</a:t>
                      </a:r>
                    </a:p>
                  </a:txBody>
                  <a:tcPr marL="0" marR="0" marT="0" marB="0">
                    <a:noFill/>
                  </a:tcPr>
                </a:tc>
                <a:tc>
                  <a:txBody>
                    <a:bodyPr/>
                    <a:lstStyle/>
                    <a:p>
                      <a:r>
                        <a:rPr lang="it-IT" sz="600" dirty="0">
                          <a:solidFill>
                            <a:schemeClr val="tx1"/>
                          </a:solidFill>
                        </a:rPr>
                        <a:t>HR 0.54, 0.41-0.71 (p &lt; 0.00001)</a:t>
                      </a:r>
                    </a:p>
                  </a:txBody>
                  <a:tcPr marL="0" marR="0" marT="0" marB="0">
                    <a:noFill/>
                  </a:tcPr>
                </a:tc>
                <a:extLst>
                  <a:ext uri="{0D108BD9-81ED-4DB2-BD59-A6C34878D82A}">
                    <a16:rowId xmlns:a16="http://schemas.microsoft.com/office/drawing/2014/main" val="2398729460"/>
                  </a:ext>
                </a:extLst>
              </a:tr>
            </a:tbl>
          </a:graphicData>
        </a:graphic>
      </p:graphicFrame>
      <p:grpSp>
        <p:nvGrpSpPr>
          <p:cNvPr id="2202" name="Group 2201">
            <a:extLst>
              <a:ext uri="{FF2B5EF4-FFF2-40B4-BE49-F238E27FC236}">
                <a16:creationId xmlns:a16="http://schemas.microsoft.com/office/drawing/2014/main" id="{B53DECB0-1810-13FC-A8A1-44C4CA7BE9F4}"/>
              </a:ext>
            </a:extLst>
          </p:cNvPr>
          <p:cNvGrpSpPr/>
          <p:nvPr/>
        </p:nvGrpSpPr>
        <p:grpSpPr>
          <a:xfrm>
            <a:off x="584372" y="1293176"/>
            <a:ext cx="3970214" cy="1631871"/>
            <a:chOff x="584372" y="1293176"/>
            <a:chExt cx="3970214" cy="1631871"/>
          </a:xfrm>
        </p:grpSpPr>
        <p:grpSp>
          <p:nvGrpSpPr>
            <p:cNvPr id="94" name="Group 93">
              <a:extLst>
                <a:ext uri="{FF2B5EF4-FFF2-40B4-BE49-F238E27FC236}">
                  <a16:creationId xmlns:a16="http://schemas.microsoft.com/office/drawing/2014/main" id="{2B5A006A-6897-ADD2-9B19-73D885BC836E}"/>
                </a:ext>
              </a:extLst>
            </p:cNvPr>
            <p:cNvGrpSpPr/>
            <p:nvPr/>
          </p:nvGrpSpPr>
          <p:grpSpPr>
            <a:xfrm>
              <a:off x="584372" y="1293176"/>
              <a:ext cx="3970214" cy="1631871"/>
              <a:chOff x="583046" y="1291850"/>
              <a:chExt cx="3970214" cy="1631871"/>
            </a:xfrm>
          </p:grpSpPr>
          <p:grpSp>
            <p:nvGrpSpPr>
              <p:cNvPr id="95" name="Group 94">
                <a:extLst>
                  <a:ext uri="{FF2B5EF4-FFF2-40B4-BE49-F238E27FC236}">
                    <a16:creationId xmlns:a16="http://schemas.microsoft.com/office/drawing/2014/main" id="{5CB8C0F7-3BB4-2C7F-50C8-9CEF9049EE4F}"/>
                  </a:ext>
                </a:extLst>
              </p:cNvPr>
              <p:cNvGrpSpPr/>
              <p:nvPr/>
            </p:nvGrpSpPr>
            <p:grpSpPr>
              <a:xfrm>
                <a:off x="691328" y="1291850"/>
                <a:ext cx="3861932" cy="1631871"/>
                <a:chOff x="5025806" y="1323134"/>
                <a:chExt cx="3861932" cy="1631871"/>
              </a:xfrm>
            </p:grpSpPr>
            <p:cxnSp>
              <p:nvCxnSpPr>
                <p:cNvPr id="97" name="Straight Connector 96">
                  <a:extLst>
                    <a:ext uri="{FF2B5EF4-FFF2-40B4-BE49-F238E27FC236}">
                      <a16:creationId xmlns:a16="http://schemas.microsoft.com/office/drawing/2014/main" id="{2BD271FE-FB17-0723-0367-1928503BB99C}"/>
                    </a:ext>
                  </a:extLst>
                </p:cNvPr>
                <p:cNvCxnSpPr/>
                <p:nvPr/>
              </p:nvCxnSpPr>
              <p:spPr>
                <a:xfrm>
                  <a:off x="5260618" y="1323134"/>
                  <a:ext cx="0" cy="150876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98" name="Straight Connector 97">
                  <a:extLst>
                    <a:ext uri="{FF2B5EF4-FFF2-40B4-BE49-F238E27FC236}">
                      <a16:creationId xmlns:a16="http://schemas.microsoft.com/office/drawing/2014/main" id="{4D832832-9F51-34D7-03AB-6C82855216B0}"/>
                    </a:ext>
                  </a:extLst>
                </p:cNvPr>
                <p:cNvCxnSpPr/>
                <p:nvPr/>
              </p:nvCxnSpPr>
              <p:spPr>
                <a:xfrm>
                  <a:off x="5230138" y="2802480"/>
                  <a:ext cx="3657600" cy="0"/>
                </a:xfrm>
                <a:prstGeom prst="line">
                  <a:avLst/>
                </a:prstGeom>
                <a:ln w="9525"/>
              </p:spPr>
              <p:style>
                <a:lnRef idx="2">
                  <a:schemeClr val="accent1"/>
                </a:lnRef>
                <a:fillRef idx="0">
                  <a:schemeClr val="accent1"/>
                </a:fillRef>
                <a:effectRef idx="1">
                  <a:schemeClr val="accent1"/>
                </a:effectRef>
                <a:fontRef idx="minor">
                  <a:schemeClr val="tx1"/>
                </a:fontRef>
              </p:style>
            </p:cxnSp>
            <p:grpSp>
              <p:nvGrpSpPr>
                <p:cNvPr id="99" name="Group 98">
                  <a:extLst>
                    <a:ext uri="{FF2B5EF4-FFF2-40B4-BE49-F238E27FC236}">
                      <a16:creationId xmlns:a16="http://schemas.microsoft.com/office/drawing/2014/main" id="{44F4369F-9EBA-1033-46D9-14AF4FDB387F}"/>
                    </a:ext>
                  </a:extLst>
                </p:cNvPr>
                <p:cNvGrpSpPr/>
                <p:nvPr/>
              </p:nvGrpSpPr>
              <p:grpSpPr>
                <a:xfrm>
                  <a:off x="5828308" y="2801412"/>
                  <a:ext cx="2807970" cy="45725"/>
                  <a:chOff x="5820688" y="1323135"/>
                  <a:chExt cx="2807970" cy="45725"/>
                </a:xfrm>
              </p:grpSpPr>
              <p:cxnSp>
                <p:nvCxnSpPr>
                  <p:cNvPr id="108" name="Straight Connector 107">
                    <a:extLst>
                      <a:ext uri="{FF2B5EF4-FFF2-40B4-BE49-F238E27FC236}">
                        <a16:creationId xmlns:a16="http://schemas.microsoft.com/office/drawing/2014/main" id="{E619FF42-0041-30DD-B229-73A3B6E50687}"/>
                      </a:ext>
                    </a:extLst>
                  </p:cNvPr>
                  <p:cNvCxnSpPr/>
                  <p:nvPr/>
                </p:nvCxnSpPr>
                <p:spPr>
                  <a:xfrm>
                    <a:off x="5820688" y="1323135"/>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09" name="Straight Connector 108">
                    <a:extLst>
                      <a:ext uri="{FF2B5EF4-FFF2-40B4-BE49-F238E27FC236}">
                        <a16:creationId xmlns:a16="http://schemas.microsoft.com/office/drawing/2014/main" id="{066806C6-FE0A-0E59-6478-92C89E593FF8}"/>
                      </a:ext>
                    </a:extLst>
                  </p:cNvPr>
                  <p:cNvCxnSpPr/>
                  <p:nvPr/>
                </p:nvCxnSpPr>
                <p:spPr>
                  <a:xfrm>
                    <a:off x="6384568" y="1323136"/>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D4F18F7E-DE3B-05D8-D5CC-F8612C5AFAAD}"/>
                      </a:ext>
                    </a:extLst>
                  </p:cNvPr>
                  <p:cNvCxnSpPr/>
                  <p:nvPr/>
                </p:nvCxnSpPr>
                <p:spPr>
                  <a:xfrm>
                    <a:off x="6948448" y="1323137"/>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1B2BF296-675D-DA9B-21A9-2820601D49E8}"/>
                      </a:ext>
                    </a:extLst>
                  </p:cNvPr>
                  <p:cNvCxnSpPr/>
                  <p:nvPr/>
                </p:nvCxnSpPr>
                <p:spPr>
                  <a:xfrm>
                    <a:off x="7508518" y="1323138"/>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800BCB6E-D46C-10AE-B50A-466081FD9D1D}"/>
                      </a:ext>
                    </a:extLst>
                  </p:cNvPr>
                  <p:cNvCxnSpPr/>
                  <p:nvPr/>
                </p:nvCxnSpPr>
                <p:spPr>
                  <a:xfrm>
                    <a:off x="8068588" y="1323139"/>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13" name="Straight Connector 112">
                    <a:extLst>
                      <a:ext uri="{FF2B5EF4-FFF2-40B4-BE49-F238E27FC236}">
                        <a16:creationId xmlns:a16="http://schemas.microsoft.com/office/drawing/2014/main" id="{5BDEAAC6-1AE2-90FD-2622-92C5779430DC}"/>
                      </a:ext>
                    </a:extLst>
                  </p:cNvPr>
                  <p:cNvCxnSpPr/>
                  <p:nvPr/>
                </p:nvCxnSpPr>
                <p:spPr>
                  <a:xfrm>
                    <a:off x="8628658" y="1323140"/>
                    <a:ext cx="0" cy="45720"/>
                  </a:xfrm>
                  <a:prstGeom prst="line">
                    <a:avLst/>
                  </a:prstGeom>
                  <a:ln w="9525"/>
                </p:spPr>
                <p:style>
                  <a:lnRef idx="2">
                    <a:schemeClr val="accent1"/>
                  </a:lnRef>
                  <a:fillRef idx="0">
                    <a:schemeClr val="accent1"/>
                  </a:fillRef>
                  <a:effectRef idx="1">
                    <a:schemeClr val="accent1"/>
                  </a:effectRef>
                  <a:fontRef idx="minor">
                    <a:schemeClr val="tx1"/>
                  </a:fontRef>
                </p:style>
              </p:cxnSp>
            </p:grpSp>
            <p:grpSp>
              <p:nvGrpSpPr>
                <p:cNvPr id="100" name="Group 99">
                  <a:extLst>
                    <a:ext uri="{FF2B5EF4-FFF2-40B4-BE49-F238E27FC236}">
                      <a16:creationId xmlns:a16="http://schemas.microsoft.com/office/drawing/2014/main" id="{BC22C513-7673-31BD-F62A-BB6F36F20CEF}"/>
                    </a:ext>
                  </a:extLst>
                </p:cNvPr>
                <p:cNvGrpSpPr/>
                <p:nvPr/>
              </p:nvGrpSpPr>
              <p:grpSpPr>
                <a:xfrm rot="5400000">
                  <a:off x="4659550" y="1930828"/>
                  <a:ext cx="1143000" cy="45724"/>
                  <a:chOff x="5820688" y="1323135"/>
                  <a:chExt cx="2247900" cy="45724"/>
                </a:xfrm>
              </p:grpSpPr>
              <p:cxnSp>
                <p:nvCxnSpPr>
                  <p:cNvPr id="103" name="Straight Connector 102">
                    <a:extLst>
                      <a:ext uri="{FF2B5EF4-FFF2-40B4-BE49-F238E27FC236}">
                        <a16:creationId xmlns:a16="http://schemas.microsoft.com/office/drawing/2014/main" id="{0861A278-C948-900C-CE65-99F4C21E9839}"/>
                      </a:ext>
                    </a:extLst>
                  </p:cNvPr>
                  <p:cNvCxnSpPr/>
                  <p:nvPr/>
                </p:nvCxnSpPr>
                <p:spPr>
                  <a:xfrm>
                    <a:off x="5820688" y="1323135"/>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04" name="Straight Connector 103">
                    <a:extLst>
                      <a:ext uri="{FF2B5EF4-FFF2-40B4-BE49-F238E27FC236}">
                        <a16:creationId xmlns:a16="http://schemas.microsoft.com/office/drawing/2014/main" id="{43FC6E6A-0A04-744E-55C5-4A9ACB958D5B}"/>
                      </a:ext>
                    </a:extLst>
                  </p:cNvPr>
                  <p:cNvCxnSpPr/>
                  <p:nvPr/>
                </p:nvCxnSpPr>
                <p:spPr>
                  <a:xfrm>
                    <a:off x="6384568" y="1323136"/>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05" name="Straight Connector 104">
                    <a:extLst>
                      <a:ext uri="{FF2B5EF4-FFF2-40B4-BE49-F238E27FC236}">
                        <a16:creationId xmlns:a16="http://schemas.microsoft.com/office/drawing/2014/main" id="{841AAC27-545B-38FF-6A31-04FEEDB05B67}"/>
                      </a:ext>
                    </a:extLst>
                  </p:cNvPr>
                  <p:cNvCxnSpPr/>
                  <p:nvPr/>
                </p:nvCxnSpPr>
                <p:spPr>
                  <a:xfrm>
                    <a:off x="6948448" y="1323137"/>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5A5EEF58-5DEA-BA6B-AD65-6970B41B6240}"/>
                      </a:ext>
                    </a:extLst>
                  </p:cNvPr>
                  <p:cNvCxnSpPr/>
                  <p:nvPr/>
                </p:nvCxnSpPr>
                <p:spPr>
                  <a:xfrm>
                    <a:off x="7508518" y="1323138"/>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07" name="Straight Connector 106">
                    <a:extLst>
                      <a:ext uri="{FF2B5EF4-FFF2-40B4-BE49-F238E27FC236}">
                        <a16:creationId xmlns:a16="http://schemas.microsoft.com/office/drawing/2014/main" id="{5859B05B-DB8C-AA4B-0F6C-A0C25E69510E}"/>
                      </a:ext>
                    </a:extLst>
                  </p:cNvPr>
                  <p:cNvCxnSpPr/>
                  <p:nvPr/>
                </p:nvCxnSpPr>
                <p:spPr>
                  <a:xfrm>
                    <a:off x="8068588" y="1323139"/>
                    <a:ext cx="0" cy="45720"/>
                  </a:xfrm>
                  <a:prstGeom prst="line">
                    <a:avLst/>
                  </a:prstGeom>
                  <a:ln w="9525"/>
                </p:spPr>
                <p:style>
                  <a:lnRef idx="2">
                    <a:schemeClr val="accent1"/>
                  </a:lnRef>
                  <a:fillRef idx="0">
                    <a:schemeClr val="accent1"/>
                  </a:fillRef>
                  <a:effectRef idx="1">
                    <a:schemeClr val="accent1"/>
                  </a:effectRef>
                  <a:fontRef idx="minor">
                    <a:schemeClr val="tx1"/>
                  </a:fontRef>
                </p:style>
              </p:cxnSp>
            </p:grpSp>
            <p:sp>
              <p:nvSpPr>
                <p:cNvPr id="101" name="TextBox 100">
                  <a:extLst>
                    <a:ext uri="{FF2B5EF4-FFF2-40B4-BE49-F238E27FC236}">
                      <a16:creationId xmlns:a16="http://schemas.microsoft.com/office/drawing/2014/main" id="{9A6A5166-1717-14C1-119B-94FF6667DCDF}"/>
                    </a:ext>
                  </a:extLst>
                </p:cNvPr>
                <p:cNvSpPr txBox="1"/>
                <p:nvPr/>
              </p:nvSpPr>
              <p:spPr>
                <a:xfrm>
                  <a:off x="5025806" y="1337310"/>
                  <a:ext cx="173124" cy="1572225"/>
                </a:xfrm>
                <a:prstGeom prst="rect">
                  <a:avLst/>
                </a:prstGeom>
                <a:noFill/>
              </p:spPr>
              <p:txBody>
                <a:bodyPr wrap="none" lIns="0" tIns="0" rIns="0" bIns="0" rtlCol="0">
                  <a:spAutoFit/>
                </a:bodyPr>
                <a:lstStyle/>
                <a:p>
                  <a:pPr algn="r">
                    <a:spcBef>
                      <a:spcPts val="1300"/>
                    </a:spcBef>
                  </a:pPr>
                  <a:r>
                    <a:rPr lang="en-US" sz="800" dirty="0"/>
                    <a:t>100</a:t>
                  </a:r>
                </a:p>
                <a:p>
                  <a:pPr algn="r">
                    <a:spcBef>
                      <a:spcPts val="1300"/>
                    </a:spcBef>
                  </a:pPr>
                  <a:r>
                    <a:rPr lang="en-US" sz="800" dirty="0"/>
                    <a:t>80</a:t>
                  </a:r>
                </a:p>
                <a:p>
                  <a:pPr algn="r">
                    <a:spcBef>
                      <a:spcPts val="1300"/>
                    </a:spcBef>
                  </a:pPr>
                  <a:r>
                    <a:rPr lang="en-US" sz="800" dirty="0"/>
                    <a:t>60</a:t>
                  </a:r>
                </a:p>
                <a:p>
                  <a:pPr algn="r">
                    <a:spcBef>
                      <a:spcPts val="1300"/>
                    </a:spcBef>
                  </a:pPr>
                  <a:r>
                    <a:rPr lang="en-US" sz="800" dirty="0"/>
                    <a:t>40</a:t>
                  </a:r>
                </a:p>
                <a:p>
                  <a:pPr algn="r">
                    <a:spcBef>
                      <a:spcPts val="1300"/>
                    </a:spcBef>
                  </a:pPr>
                  <a:r>
                    <a:rPr lang="en-US" sz="800" dirty="0"/>
                    <a:t>20</a:t>
                  </a:r>
                </a:p>
                <a:p>
                  <a:pPr algn="r">
                    <a:spcBef>
                      <a:spcPts val="1300"/>
                    </a:spcBef>
                  </a:pPr>
                  <a:r>
                    <a:rPr lang="en-US" sz="800" dirty="0"/>
                    <a:t>0</a:t>
                  </a:r>
                </a:p>
              </p:txBody>
            </p:sp>
            <p:sp>
              <p:nvSpPr>
                <p:cNvPr id="102" name="TextBox 101">
                  <a:extLst>
                    <a:ext uri="{FF2B5EF4-FFF2-40B4-BE49-F238E27FC236}">
                      <a16:creationId xmlns:a16="http://schemas.microsoft.com/office/drawing/2014/main" id="{FDEECA23-0421-1194-F352-0D4B1F007ED5}"/>
                    </a:ext>
                  </a:extLst>
                </p:cNvPr>
                <p:cNvSpPr txBox="1"/>
                <p:nvPr/>
              </p:nvSpPr>
              <p:spPr>
                <a:xfrm>
                  <a:off x="5246558" y="2831894"/>
                  <a:ext cx="3577903" cy="123111"/>
                </a:xfrm>
                <a:prstGeom prst="rect">
                  <a:avLst/>
                </a:prstGeom>
                <a:noFill/>
              </p:spPr>
              <p:txBody>
                <a:bodyPr wrap="none" lIns="0" tIns="0" rIns="0" bIns="0" rtlCol="0">
                  <a:spAutoFit/>
                </a:bodyPr>
                <a:lstStyle/>
                <a:p>
                  <a:pPr>
                    <a:tabLst>
                      <a:tab pos="571500" algn="l"/>
                      <a:tab pos="1085850" algn="l"/>
                      <a:tab pos="1657350" algn="l"/>
                      <a:tab pos="2228850" algn="l"/>
                      <a:tab pos="2800350" algn="l"/>
                    </a:tabLst>
                  </a:pPr>
                  <a:r>
                    <a:rPr lang="en-US" sz="800" dirty="0"/>
                    <a:t>0	6	12	18	24	30	     36</a:t>
                  </a:r>
                </a:p>
              </p:txBody>
            </p:sp>
          </p:grpSp>
          <p:sp>
            <p:nvSpPr>
              <p:cNvPr id="96" name="TextBox 95">
                <a:extLst>
                  <a:ext uri="{FF2B5EF4-FFF2-40B4-BE49-F238E27FC236}">
                    <a16:creationId xmlns:a16="http://schemas.microsoft.com/office/drawing/2014/main" id="{06956781-6B2E-FF2D-2CE1-B477C8E773A0}"/>
                  </a:ext>
                </a:extLst>
              </p:cNvPr>
              <p:cNvSpPr txBox="1"/>
              <p:nvPr/>
            </p:nvSpPr>
            <p:spPr>
              <a:xfrm rot="16200000">
                <a:off x="29369" y="1938509"/>
                <a:ext cx="1322798" cy="215444"/>
              </a:xfrm>
              <a:prstGeom prst="rect">
                <a:avLst/>
              </a:prstGeom>
              <a:noFill/>
            </p:spPr>
            <p:txBody>
              <a:bodyPr wrap="none" rtlCol="0">
                <a:spAutoFit/>
              </a:bodyPr>
              <a:lstStyle/>
              <a:p>
                <a:r>
                  <a:rPr lang="en-US" sz="800" dirty="0"/>
                  <a:t>Progression-free survival</a:t>
                </a:r>
              </a:p>
            </p:txBody>
          </p:sp>
        </p:grpSp>
        <p:cxnSp>
          <p:nvCxnSpPr>
            <p:cNvPr id="2190" name="Straight Connector 2189">
              <a:extLst>
                <a:ext uri="{FF2B5EF4-FFF2-40B4-BE49-F238E27FC236}">
                  <a16:creationId xmlns:a16="http://schemas.microsoft.com/office/drawing/2014/main" id="{A919D205-1586-695B-1330-311E6128E826}"/>
                </a:ext>
              </a:extLst>
            </p:cNvPr>
            <p:cNvCxnSpPr/>
            <p:nvPr/>
          </p:nvCxnSpPr>
          <p:spPr>
            <a:xfrm>
              <a:off x="2057599" y="1877816"/>
              <a:ext cx="0" cy="973582"/>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cxnSp>
          <p:nvCxnSpPr>
            <p:cNvPr id="2191" name="Straight Connector 2190">
              <a:extLst>
                <a:ext uri="{FF2B5EF4-FFF2-40B4-BE49-F238E27FC236}">
                  <a16:creationId xmlns:a16="http://schemas.microsoft.com/office/drawing/2014/main" id="{14D23ECF-42DA-4C4C-F30B-8380E28A4942}"/>
                </a:ext>
              </a:extLst>
            </p:cNvPr>
            <p:cNvCxnSpPr/>
            <p:nvPr/>
          </p:nvCxnSpPr>
          <p:spPr>
            <a:xfrm>
              <a:off x="3189157" y="1929241"/>
              <a:ext cx="0" cy="82296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grpSp>
        <p:nvGrpSpPr>
          <p:cNvPr id="2201" name="Group 2200">
            <a:extLst>
              <a:ext uri="{FF2B5EF4-FFF2-40B4-BE49-F238E27FC236}">
                <a16:creationId xmlns:a16="http://schemas.microsoft.com/office/drawing/2014/main" id="{06300CAB-6C96-02E5-DF96-651D3EA27B27}"/>
              </a:ext>
            </a:extLst>
          </p:cNvPr>
          <p:cNvGrpSpPr/>
          <p:nvPr/>
        </p:nvGrpSpPr>
        <p:grpSpPr>
          <a:xfrm>
            <a:off x="590543" y="2815712"/>
            <a:ext cx="3970214" cy="1855533"/>
            <a:chOff x="590543" y="2815712"/>
            <a:chExt cx="3970214" cy="1855533"/>
          </a:xfrm>
        </p:grpSpPr>
        <p:grpSp>
          <p:nvGrpSpPr>
            <p:cNvPr id="936" name="Group 935">
              <a:extLst>
                <a:ext uri="{FF2B5EF4-FFF2-40B4-BE49-F238E27FC236}">
                  <a16:creationId xmlns:a16="http://schemas.microsoft.com/office/drawing/2014/main" id="{442E6C3F-EB16-CF37-4320-34F7550E1F48}"/>
                </a:ext>
              </a:extLst>
            </p:cNvPr>
            <p:cNvGrpSpPr/>
            <p:nvPr/>
          </p:nvGrpSpPr>
          <p:grpSpPr>
            <a:xfrm>
              <a:off x="940987" y="3037734"/>
              <a:ext cx="3184007" cy="1548604"/>
              <a:chOff x="940987" y="3037733"/>
              <a:chExt cx="3184007" cy="1433021"/>
            </a:xfrm>
          </p:grpSpPr>
          <p:sp>
            <p:nvSpPr>
              <p:cNvPr id="937" name="Freeform 1386">
                <a:extLst>
                  <a:ext uri="{FF2B5EF4-FFF2-40B4-BE49-F238E27FC236}">
                    <a16:creationId xmlns:a16="http://schemas.microsoft.com/office/drawing/2014/main" id="{909D9B6A-8D2D-82A9-8664-8B070223D1F2}"/>
                  </a:ext>
                </a:extLst>
              </p:cNvPr>
              <p:cNvSpPr/>
              <p:nvPr/>
            </p:nvSpPr>
            <p:spPr>
              <a:xfrm>
                <a:off x="954319" y="3052335"/>
                <a:ext cx="3164572" cy="1418419"/>
              </a:xfrm>
              <a:custGeom>
                <a:avLst/>
                <a:gdLst>
                  <a:gd name="connsiteX0" fmla="*/ 0 w 5601103"/>
                  <a:gd name="connsiteY0" fmla="*/ 0 h 2805672"/>
                  <a:gd name="connsiteX1" fmla="*/ 0 w 5601103"/>
                  <a:gd name="connsiteY1" fmla="*/ 0 h 2805672"/>
                  <a:gd name="connsiteX2" fmla="*/ 6444 w 5601103"/>
                  <a:gd name="connsiteY2" fmla="*/ 0 h 2805672"/>
                  <a:gd name="connsiteX3" fmla="*/ 169722 w 5601103"/>
                  <a:gd name="connsiteY3" fmla="*/ 0 h 2805672"/>
                  <a:gd name="connsiteX4" fmla="*/ 169722 w 5601103"/>
                  <a:gd name="connsiteY4" fmla="*/ 15664 h 2805672"/>
                  <a:gd name="connsiteX5" fmla="*/ 174079 w 5601103"/>
                  <a:gd name="connsiteY5" fmla="*/ 15664 h 2805672"/>
                  <a:gd name="connsiteX6" fmla="*/ 174079 w 5601103"/>
                  <a:gd name="connsiteY6" fmla="*/ 26710 h 2805672"/>
                  <a:gd name="connsiteX7" fmla="*/ 197676 w 5601103"/>
                  <a:gd name="connsiteY7" fmla="*/ 26710 h 2805672"/>
                  <a:gd name="connsiteX8" fmla="*/ 197676 w 5601103"/>
                  <a:gd name="connsiteY8" fmla="*/ 37847 h 2805672"/>
                  <a:gd name="connsiteX9" fmla="*/ 201942 w 5601103"/>
                  <a:gd name="connsiteY9" fmla="*/ 37847 h 2805672"/>
                  <a:gd name="connsiteX10" fmla="*/ 201942 w 5601103"/>
                  <a:gd name="connsiteY10" fmla="*/ 48984 h 2805672"/>
                  <a:gd name="connsiteX11" fmla="*/ 206299 w 5601103"/>
                  <a:gd name="connsiteY11" fmla="*/ 48984 h 2805672"/>
                  <a:gd name="connsiteX12" fmla="*/ 206299 w 5601103"/>
                  <a:gd name="connsiteY12" fmla="*/ 62384 h 2805672"/>
                  <a:gd name="connsiteX13" fmla="*/ 212743 w 5601103"/>
                  <a:gd name="connsiteY13" fmla="*/ 62384 h 2805672"/>
                  <a:gd name="connsiteX14" fmla="*/ 212743 w 5601103"/>
                  <a:gd name="connsiteY14" fmla="*/ 73521 h 2805672"/>
                  <a:gd name="connsiteX15" fmla="*/ 219187 w 5601103"/>
                  <a:gd name="connsiteY15" fmla="*/ 73521 h 2805672"/>
                  <a:gd name="connsiteX16" fmla="*/ 219187 w 5601103"/>
                  <a:gd name="connsiteY16" fmla="*/ 84658 h 2805672"/>
                  <a:gd name="connsiteX17" fmla="*/ 223452 w 5601103"/>
                  <a:gd name="connsiteY17" fmla="*/ 84658 h 2805672"/>
                  <a:gd name="connsiteX18" fmla="*/ 223452 w 5601103"/>
                  <a:gd name="connsiteY18" fmla="*/ 97968 h 2805672"/>
                  <a:gd name="connsiteX19" fmla="*/ 229896 w 5601103"/>
                  <a:gd name="connsiteY19" fmla="*/ 97968 h 2805672"/>
                  <a:gd name="connsiteX20" fmla="*/ 229896 w 5601103"/>
                  <a:gd name="connsiteY20" fmla="*/ 122505 h 2805672"/>
                  <a:gd name="connsiteX21" fmla="*/ 240606 w 5601103"/>
                  <a:gd name="connsiteY21" fmla="*/ 122505 h 2805672"/>
                  <a:gd name="connsiteX22" fmla="*/ 240606 w 5601103"/>
                  <a:gd name="connsiteY22" fmla="*/ 133642 h 2805672"/>
                  <a:gd name="connsiteX23" fmla="*/ 251407 w 5601103"/>
                  <a:gd name="connsiteY23" fmla="*/ 133642 h 2805672"/>
                  <a:gd name="connsiteX24" fmla="*/ 279361 w 5601103"/>
                  <a:gd name="connsiteY24" fmla="*/ 133642 h 2805672"/>
                  <a:gd name="connsiteX25" fmla="*/ 279361 w 5601103"/>
                  <a:gd name="connsiteY25" fmla="*/ 144779 h 2805672"/>
                  <a:gd name="connsiteX26" fmla="*/ 330913 w 5601103"/>
                  <a:gd name="connsiteY26" fmla="*/ 144779 h 2805672"/>
                  <a:gd name="connsiteX27" fmla="*/ 382465 w 5601103"/>
                  <a:gd name="connsiteY27" fmla="*/ 144779 h 2805672"/>
                  <a:gd name="connsiteX28" fmla="*/ 425395 w 5601103"/>
                  <a:gd name="connsiteY28" fmla="*/ 144779 h 2805672"/>
                  <a:gd name="connsiteX29" fmla="*/ 425395 w 5601103"/>
                  <a:gd name="connsiteY29" fmla="*/ 158089 h 2805672"/>
                  <a:gd name="connsiteX30" fmla="*/ 440461 w 5601103"/>
                  <a:gd name="connsiteY30" fmla="*/ 158089 h 2805672"/>
                  <a:gd name="connsiteX31" fmla="*/ 446905 w 5601103"/>
                  <a:gd name="connsiteY31" fmla="*/ 158089 h 2805672"/>
                  <a:gd name="connsiteX32" fmla="*/ 453349 w 5601103"/>
                  <a:gd name="connsiteY32" fmla="*/ 158089 h 2805672"/>
                  <a:gd name="connsiteX33" fmla="*/ 453349 w 5601103"/>
                  <a:gd name="connsiteY33" fmla="*/ 182626 h 2805672"/>
                  <a:gd name="connsiteX34" fmla="*/ 457614 w 5601103"/>
                  <a:gd name="connsiteY34" fmla="*/ 182626 h 2805672"/>
                  <a:gd name="connsiteX35" fmla="*/ 457614 w 5601103"/>
                  <a:gd name="connsiteY35" fmla="*/ 207073 h 2805672"/>
                  <a:gd name="connsiteX36" fmla="*/ 464059 w 5601103"/>
                  <a:gd name="connsiteY36" fmla="*/ 207073 h 2805672"/>
                  <a:gd name="connsiteX37" fmla="*/ 464059 w 5601103"/>
                  <a:gd name="connsiteY37" fmla="*/ 231610 h 2805672"/>
                  <a:gd name="connsiteX38" fmla="*/ 468415 w 5601103"/>
                  <a:gd name="connsiteY38" fmla="*/ 231610 h 2805672"/>
                  <a:gd name="connsiteX39" fmla="*/ 468415 w 5601103"/>
                  <a:gd name="connsiteY39" fmla="*/ 242747 h 2805672"/>
                  <a:gd name="connsiteX40" fmla="*/ 479125 w 5601103"/>
                  <a:gd name="connsiteY40" fmla="*/ 242747 h 2805672"/>
                  <a:gd name="connsiteX41" fmla="*/ 500635 w 5601103"/>
                  <a:gd name="connsiteY41" fmla="*/ 242747 h 2805672"/>
                  <a:gd name="connsiteX42" fmla="*/ 500635 w 5601103"/>
                  <a:gd name="connsiteY42" fmla="*/ 269458 h 2805672"/>
                  <a:gd name="connsiteX43" fmla="*/ 507079 w 5601103"/>
                  <a:gd name="connsiteY43" fmla="*/ 269458 h 2805672"/>
                  <a:gd name="connsiteX44" fmla="*/ 507079 w 5601103"/>
                  <a:gd name="connsiteY44" fmla="*/ 282858 h 2805672"/>
                  <a:gd name="connsiteX45" fmla="*/ 524233 w 5601103"/>
                  <a:gd name="connsiteY45" fmla="*/ 282858 h 2805672"/>
                  <a:gd name="connsiteX46" fmla="*/ 524233 w 5601103"/>
                  <a:gd name="connsiteY46" fmla="*/ 293995 h 2805672"/>
                  <a:gd name="connsiteX47" fmla="*/ 550009 w 5601103"/>
                  <a:gd name="connsiteY47" fmla="*/ 293995 h 2805672"/>
                  <a:gd name="connsiteX48" fmla="*/ 560809 w 5601103"/>
                  <a:gd name="connsiteY48" fmla="*/ 293995 h 2805672"/>
                  <a:gd name="connsiteX49" fmla="*/ 659647 w 5601103"/>
                  <a:gd name="connsiteY49" fmla="*/ 293995 h 2805672"/>
                  <a:gd name="connsiteX50" fmla="*/ 659647 w 5601103"/>
                  <a:gd name="connsiteY50" fmla="*/ 307305 h 2805672"/>
                  <a:gd name="connsiteX51" fmla="*/ 661735 w 5601103"/>
                  <a:gd name="connsiteY51" fmla="*/ 307305 h 2805672"/>
                  <a:gd name="connsiteX52" fmla="*/ 670357 w 5601103"/>
                  <a:gd name="connsiteY52" fmla="*/ 307305 h 2805672"/>
                  <a:gd name="connsiteX53" fmla="*/ 670357 w 5601103"/>
                  <a:gd name="connsiteY53" fmla="*/ 318442 h 2805672"/>
                  <a:gd name="connsiteX54" fmla="*/ 687511 w 5601103"/>
                  <a:gd name="connsiteY54" fmla="*/ 318442 h 2805672"/>
                  <a:gd name="connsiteX55" fmla="*/ 687511 w 5601103"/>
                  <a:gd name="connsiteY55" fmla="*/ 331842 h 2805672"/>
                  <a:gd name="connsiteX56" fmla="*/ 691867 w 5601103"/>
                  <a:gd name="connsiteY56" fmla="*/ 331842 h 2805672"/>
                  <a:gd name="connsiteX57" fmla="*/ 691867 w 5601103"/>
                  <a:gd name="connsiteY57" fmla="*/ 345152 h 2805672"/>
                  <a:gd name="connsiteX58" fmla="*/ 706843 w 5601103"/>
                  <a:gd name="connsiteY58" fmla="*/ 345152 h 2805672"/>
                  <a:gd name="connsiteX59" fmla="*/ 706843 w 5601103"/>
                  <a:gd name="connsiteY59" fmla="*/ 358552 h 2805672"/>
                  <a:gd name="connsiteX60" fmla="*/ 713287 w 5601103"/>
                  <a:gd name="connsiteY60" fmla="*/ 358552 h 2805672"/>
                  <a:gd name="connsiteX61" fmla="*/ 713287 w 5601103"/>
                  <a:gd name="connsiteY61" fmla="*/ 371862 h 2805672"/>
                  <a:gd name="connsiteX62" fmla="*/ 730531 w 5601103"/>
                  <a:gd name="connsiteY62" fmla="*/ 371862 h 2805672"/>
                  <a:gd name="connsiteX63" fmla="*/ 730531 w 5601103"/>
                  <a:gd name="connsiteY63" fmla="*/ 385263 h 2805672"/>
                  <a:gd name="connsiteX64" fmla="*/ 739063 w 5601103"/>
                  <a:gd name="connsiteY64" fmla="*/ 385263 h 2805672"/>
                  <a:gd name="connsiteX65" fmla="*/ 739063 w 5601103"/>
                  <a:gd name="connsiteY65" fmla="*/ 396400 h 2805672"/>
                  <a:gd name="connsiteX66" fmla="*/ 745507 w 5601103"/>
                  <a:gd name="connsiteY66" fmla="*/ 396400 h 2805672"/>
                  <a:gd name="connsiteX67" fmla="*/ 751951 w 5601103"/>
                  <a:gd name="connsiteY67" fmla="*/ 396400 h 2805672"/>
                  <a:gd name="connsiteX68" fmla="*/ 767017 w 5601103"/>
                  <a:gd name="connsiteY68" fmla="*/ 396400 h 2805672"/>
                  <a:gd name="connsiteX69" fmla="*/ 794971 w 5601103"/>
                  <a:gd name="connsiteY69" fmla="*/ 396400 h 2805672"/>
                  <a:gd name="connsiteX70" fmla="*/ 794971 w 5601103"/>
                  <a:gd name="connsiteY70" fmla="*/ 409709 h 2805672"/>
                  <a:gd name="connsiteX71" fmla="*/ 812125 w 5601103"/>
                  <a:gd name="connsiteY71" fmla="*/ 409709 h 2805672"/>
                  <a:gd name="connsiteX72" fmla="*/ 812125 w 5601103"/>
                  <a:gd name="connsiteY72" fmla="*/ 436510 h 2805672"/>
                  <a:gd name="connsiteX73" fmla="*/ 855146 w 5601103"/>
                  <a:gd name="connsiteY73" fmla="*/ 436510 h 2805672"/>
                  <a:gd name="connsiteX74" fmla="*/ 855146 w 5601103"/>
                  <a:gd name="connsiteY74" fmla="*/ 449820 h 2805672"/>
                  <a:gd name="connsiteX75" fmla="*/ 883009 w 5601103"/>
                  <a:gd name="connsiteY75" fmla="*/ 449820 h 2805672"/>
                  <a:gd name="connsiteX76" fmla="*/ 883009 w 5601103"/>
                  <a:gd name="connsiteY76" fmla="*/ 476531 h 2805672"/>
                  <a:gd name="connsiteX77" fmla="*/ 898075 w 5601103"/>
                  <a:gd name="connsiteY77" fmla="*/ 476531 h 2805672"/>
                  <a:gd name="connsiteX78" fmla="*/ 908876 w 5601103"/>
                  <a:gd name="connsiteY78" fmla="*/ 476531 h 2805672"/>
                  <a:gd name="connsiteX79" fmla="*/ 908876 w 5601103"/>
                  <a:gd name="connsiteY79" fmla="*/ 503241 h 2805672"/>
                  <a:gd name="connsiteX80" fmla="*/ 915320 w 5601103"/>
                  <a:gd name="connsiteY80" fmla="*/ 503241 h 2805672"/>
                  <a:gd name="connsiteX81" fmla="*/ 915320 w 5601103"/>
                  <a:gd name="connsiteY81" fmla="*/ 514378 h 2805672"/>
                  <a:gd name="connsiteX82" fmla="*/ 919586 w 5601103"/>
                  <a:gd name="connsiteY82" fmla="*/ 514378 h 2805672"/>
                  <a:gd name="connsiteX83" fmla="*/ 919586 w 5601103"/>
                  <a:gd name="connsiteY83" fmla="*/ 594599 h 2805672"/>
                  <a:gd name="connsiteX84" fmla="*/ 926029 w 5601103"/>
                  <a:gd name="connsiteY84" fmla="*/ 594599 h 2805672"/>
                  <a:gd name="connsiteX85" fmla="*/ 926029 w 5601103"/>
                  <a:gd name="connsiteY85" fmla="*/ 607909 h 2805672"/>
                  <a:gd name="connsiteX86" fmla="*/ 930295 w 5601103"/>
                  <a:gd name="connsiteY86" fmla="*/ 607909 h 2805672"/>
                  <a:gd name="connsiteX87" fmla="*/ 930295 w 5601103"/>
                  <a:gd name="connsiteY87" fmla="*/ 634620 h 2805672"/>
                  <a:gd name="connsiteX88" fmla="*/ 936739 w 5601103"/>
                  <a:gd name="connsiteY88" fmla="*/ 634620 h 2805672"/>
                  <a:gd name="connsiteX89" fmla="*/ 936739 w 5601103"/>
                  <a:gd name="connsiteY89" fmla="*/ 648020 h 2805672"/>
                  <a:gd name="connsiteX90" fmla="*/ 941096 w 5601103"/>
                  <a:gd name="connsiteY90" fmla="*/ 648020 h 2805672"/>
                  <a:gd name="connsiteX91" fmla="*/ 941096 w 5601103"/>
                  <a:gd name="connsiteY91" fmla="*/ 661330 h 2805672"/>
                  <a:gd name="connsiteX92" fmla="*/ 947540 w 5601103"/>
                  <a:gd name="connsiteY92" fmla="*/ 661330 h 2805672"/>
                  <a:gd name="connsiteX93" fmla="*/ 947540 w 5601103"/>
                  <a:gd name="connsiteY93" fmla="*/ 674730 h 2805672"/>
                  <a:gd name="connsiteX94" fmla="*/ 953984 w 5601103"/>
                  <a:gd name="connsiteY94" fmla="*/ 674730 h 2805672"/>
                  <a:gd name="connsiteX95" fmla="*/ 953984 w 5601103"/>
                  <a:gd name="connsiteY95" fmla="*/ 688040 h 2805672"/>
                  <a:gd name="connsiteX96" fmla="*/ 968959 w 5601103"/>
                  <a:gd name="connsiteY96" fmla="*/ 688040 h 2805672"/>
                  <a:gd name="connsiteX97" fmla="*/ 968959 w 5601103"/>
                  <a:gd name="connsiteY97" fmla="*/ 701441 h 2805672"/>
                  <a:gd name="connsiteX98" fmla="*/ 992648 w 5601103"/>
                  <a:gd name="connsiteY98" fmla="*/ 701441 h 2805672"/>
                  <a:gd name="connsiteX99" fmla="*/ 1014067 w 5601103"/>
                  <a:gd name="connsiteY99" fmla="*/ 701441 h 2805672"/>
                  <a:gd name="connsiteX100" fmla="*/ 1014067 w 5601103"/>
                  <a:gd name="connsiteY100" fmla="*/ 728151 h 2805672"/>
                  <a:gd name="connsiteX101" fmla="*/ 1029134 w 5601103"/>
                  <a:gd name="connsiteY101" fmla="*/ 728151 h 2805672"/>
                  <a:gd name="connsiteX102" fmla="*/ 1029134 w 5601103"/>
                  <a:gd name="connsiteY102" fmla="*/ 741552 h 2805672"/>
                  <a:gd name="connsiteX103" fmla="*/ 1033399 w 5601103"/>
                  <a:gd name="connsiteY103" fmla="*/ 741552 h 2805672"/>
                  <a:gd name="connsiteX104" fmla="*/ 1033399 w 5601103"/>
                  <a:gd name="connsiteY104" fmla="*/ 754861 h 2805672"/>
                  <a:gd name="connsiteX105" fmla="*/ 1110818 w 5601103"/>
                  <a:gd name="connsiteY105" fmla="*/ 754861 h 2805672"/>
                  <a:gd name="connsiteX106" fmla="*/ 1110818 w 5601103"/>
                  <a:gd name="connsiteY106" fmla="*/ 770435 h 2805672"/>
                  <a:gd name="connsiteX107" fmla="*/ 1125794 w 5601103"/>
                  <a:gd name="connsiteY107" fmla="*/ 770435 h 2805672"/>
                  <a:gd name="connsiteX108" fmla="*/ 1125794 w 5601103"/>
                  <a:gd name="connsiteY108" fmla="*/ 783835 h 2805672"/>
                  <a:gd name="connsiteX109" fmla="*/ 1164458 w 5601103"/>
                  <a:gd name="connsiteY109" fmla="*/ 783835 h 2805672"/>
                  <a:gd name="connsiteX110" fmla="*/ 1164458 w 5601103"/>
                  <a:gd name="connsiteY110" fmla="*/ 797236 h 2805672"/>
                  <a:gd name="connsiteX111" fmla="*/ 1196768 w 5601103"/>
                  <a:gd name="connsiteY111" fmla="*/ 797236 h 2805672"/>
                  <a:gd name="connsiteX112" fmla="*/ 1196768 w 5601103"/>
                  <a:gd name="connsiteY112" fmla="*/ 810546 h 2805672"/>
                  <a:gd name="connsiteX113" fmla="*/ 1203212 w 5601103"/>
                  <a:gd name="connsiteY113" fmla="*/ 810546 h 2805672"/>
                  <a:gd name="connsiteX114" fmla="*/ 1203212 w 5601103"/>
                  <a:gd name="connsiteY114" fmla="*/ 823946 h 2805672"/>
                  <a:gd name="connsiteX115" fmla="*/ 1224632 w 5601103"/>
                  <a:gd name="connsiteY115" fmla="*/ 823946 h 2805672"/>
                  <a:gd name="connsiteX116" fmla="*/ 1224632 w 5601103"/>
                  <a:gd name="connsiteY116" fmla="*/ 837256 h 2805672"/>
                  <a:gd name="connsiteX117" fmla="*/ 1228988 w 5601103"/>
                  <a:gd name="connsiteY117" fmla="*/ 837256 h 2805672"/>
                  <a:gd name="connsiteX118" fmla="*/ 1228988 w 5601103"/>
                  <a:gd name="connsiteY118" fmla="*/ 850657 h 2805672"/>
                  <a:gd name="connsiteX119" fmla="*/ 1235432 w 5601103"/>
                  <a:gd name="connsiteY119" fmla="*/ 850657 h 2805672"/>
                  <a:gd name="connsiteX120" fmla="*/ 1235432 w 5601103"/>
                  <a:gd name="connsiteY120" fmla="*/ 863966 h 2805672"/>
                  <a:gd name="connsiteX121" fmla="*/ 1241876 w 5601103"/>
                  <a:gd name="connsiteY121" fmla="*/ 863966 h 2805672"/>
                  <a:gd name="connsiteX122" fmla="*/ 1241876 w 5601103"/>
                  <a:gd name="connsiteY122" fmla="*/ 877367 h 2805672"/>
                  <a:gd name="connsiteX123" fmla="*/ 1246142 w 5601103"/>
                  <a:gd name="connsiteY123" fmla="*/ 877367 h 2805672"/>
                  <a:gd name="connsiteX124" fmla="*/ 1246142 w 5601103"/>
                  <a:gd name="connsiteY124" fmla="*/ 890677 h 2805672"/>
                  <a:gd name="connsiteX125" fmla="*/ 1252586 w 5601103"/>
                  <a:gd name="connsiteY125" fmla="*/ 890677 h 2805672"/>
                  <a:gd name="connsiteX126" fmla="*/ 1252586 w 5601103"/>
                  <a:gd name="connsiteY126" fmla="*/ 904077 h 2805672"/>
                  <a:gd name="connsiteX127" fmla="*/ 1256852 w 5601103"/>
                  <a:gd name="connsiteY127" fmla="*/ 904077 h 2805672"/>
                  <a:gd name="connsiteX128" fmla="*/ 1256852 w 5601103"/>
                  <a:gd name="connsiteY128" fmla="*/ 917478 h 2805672"/>
                  <a:gd name="connsiteX129" fmla="*/ 1263296 w 5601103"/>
                  <a:gd name="connsiteY129" fmla="*/ 917478 h 2805672"/>
                  <a:gd name="connsiteX130" fmla="*/ 1263296 w 5601103"/>
                  <a:gd name="connsiteY130" fmla="*/ 930787 h 2805672"/>
                  <a:gd name="connsiteX131" fmla="*/ 1267652 w 5601103"/>
                  <a:gd name="connsiteY131" fmla="*/ 930787 h 2805672"/>
                  <a:gd name="connsiteX132" fmla="*/ 1267652 w 5601103"/>
                  <a:gd name="connsiteY132" fmla="*/ 957498 h 2805672"/>
                  <a:gd name="connsiteX133" fmla="*/ 1280540 w 5601103"/>
                  <a:gd name="connsiteY133" fmla="*/ 957498 h 2805672"/>
                  <a:gd name="connsiteX134" fmla="*/ 1280540 w 5601103"/>
                  <a:gd name="connsiteY134" fmla="*/ 984208 h 2805672"/>
                  <a:gd name="connsiteX135" fmla="*/ 1289072 w 5601103"/>
                  <a:gd name="connsiteY135" fmla="*/ 984208 h 2805672"/>
                  <a:gd name="connsiteX136" fmla="*/ 1289072 w 5601103"/>
                  <a:gd name="connsiteY136" fmla="*/ 1013182 h 2805672"/>
                  <a:gd name="connsiteX137" fmla="*/ 1295515 w 5601103"/>
                  <a:gd name="connsiteY137" fmla="*/ 1013182 h 2805672"/>
                  <a:gd name="connsiteX138" fmla="*/ 1295515 w 5601103"/>
                  <a:gd name="connsiteY138" fmla="*/ 1026583 h 2805672"/>
                  <a:gd name="connsiteX139" fmla="*/ 1299872 w 5601103"/>
                  <a:gd name="connsiteY139" fmla="*/ 1026583 h 2805672"/>
                  <a:gd name="connsiteX140" fmla="*/ 1299872 w 5601103"/>
                  <a:gd name="connsiteY140" fmla="*/ 1039892 h 2805672"/>
                  <a:gd name="connsiteX141" fmla="*/ 1325648 w 5601103"/>
                  <a:gd name="connsiteY141" fmla="*/ 1039892 h 2805672"/>
                  <a:gd name="connsiteX142" fmla="*/ 1366490 w 5601103"/>
                  <a:gd name="connsiteY142" fmla="*/ 1039892 h 2805672"/>
                  <a:gd name="connsiteX143" fmla="*/ 1370756 w 5601103"/>
                  <a:gd name="connsiteY143" fmla="*/ 1039892 h 2805672"/>
                  <a:gd name="connsiteX144" fmla="*/ 1370756 w 5601103"/>
                  <a:gd name="connsiteY144" fmla="*/ 1066603 h 2805672"/>
                  <a:gd name="connsiteX145" fmla="*/ 1377200 w 5601103"/>
                  <a:gd name="connsiteY145" fmla="*/ 1066603 h 2805672"/>
                  <a:gd name="connsiteX146" fmla="*/ 1377200 w 5601103"/>
                  <a:gd name="connsiteY146" fmla="*/ 1080003 h 2805672"/>
                  <a:gd name="connsiteX147" fmla="*/ 1458884 w 5601103"/>
                  <a:gd name="connsiteY147" fmla="*/ 1080003 h 2805672"/>
                  <a:gd name="connsiteX148" fmla="*/ 1458884 w 5601103"/>
                  <a:gd name="connsiteY148" fmla="*/ 1093313 h 2805672"/>
                  <a:gd name="connsiteX149" fmla="*/ 1486748 w 5601103"/>
                  <a:gd name="connsiteY149" fmla="*/ 1093313 h 2805672"/>
                  <a:gd name="connsiteX150" fmla="*/ 1486748 w 5601103"/>
                  <a:gd name="connsiteY150" fmla="*/ 1106714 h 2805672"/>
                  <a:gd name="connsiteX151" fmla="*/ 1566254 w 5601103"/>
                  <a:gd name="connsiteY151" fmla="*/ 1106714 h 2805672"/>
                  <a:gd name="connsiteX152" fmla="*/ 1566254 w 5601103"/>
                  <a:gd name="connsiteY152" fmla="*/ 1120024 h 2805672"/>
                  <a:gd name="connsiteX153" fmla="*/ 1583499 w 5601103"/>
                  <a:gd name="connsiteY153" fmla="*/ 1120024 h 2805672"/>
                  <a:gd name="connsiteX154" fmla="*/ 1583499 w 5601103"/>
                  <a:gd name="connsiteY154" fmla="*/ 1162398 h 2805672"/>
                  <a:gd name="connsiteX155" fmla="*/ 1589943 w 5601103"/>
                  <a:gd name="connsiteY155" fmla="*/ 1162398 h 2805672"/>
                  <a:gd name="connsiteX156" fmla="*/ 1589943 w 5601103"/>
                  <a:gd name="connsiteY156" fmla="*/ 1204682 h 2805672"/>
                  <a:gd name="connsiteX157" fmla="*/ 1594208 w 5601103"/>
                  <a:gd name="connsiteY157" fmla="*/ 1204682 h 2805672"/>
                  <a:gd name="connsiteX158" fmla="*/ 1594208 w 5601103"/>
                  <a:gd name="connsiteY158" fmla="*/ 1218082 h 2805672"/>
                  <a:gd name="connsiteX159" fmla="*/ 1598474 w 5601103"/>
                  <a:gd name="connsiteY159" fmla="*/ 1218082 h 2805672"/>
                  <a:gd name="connsiteX160" fmla="*/ 1598474 w 5601103"/>
                  <a:gd name="connsiteY160" fmla="*/ 1246965 h 2805672"/>
                  <a:gd name="connsiteX161" fmla="*/ 1604918 w 5601103"/>
                  <a:gd name="connsiteY161" fmla="*/ 1246965 h 2805672"/>
                  <a:gd name="connsiteX162" fmla="*/ 1604918 w 5601103"/>
                  <a:gd name="connsiteY162" fmla="*/ 1260366 h 2805672"/>
                  <a:gd name="connsiteX163" fmla="*/ 1611362 w 5601103"/>
                  <a:gd name="connsiteY163" fmla="*/ 1260366 h 2805672"/>
                  <a:gd name="connsiteX164" fmla="*/ 1611362 w 5601103"/>
                  <a:gd name="connsiteY164" fmla="*/ 1273676 h 2805672"/>
                  <a:gd name="connsiteX165" fmla="*/ 1622163 w 5601103"/>
                  <a:gd name="connsiteY165" fmla="*/ 1273676 h 2805672"/>
                  <a:gd name="connsiteX166" fmla="*/ 1622163 w 5601103"/>
                  <a:gd name="connsiteY166" fmla="*/ 1287076 h 2805672"/>
                  <a:gd name="connsiteX167" fmla="*/ 1632872 w 5601103"/>
                  <a:gd name="connsiteY167" fmla="*/ 1287076 h 2805672"/>
                  <a:gd name="connsiteX168" fmla="*/ 1632872 w 5601103"/>
                  <a:gd name="connsiteY168" fmla="*/ 1316050 h 2805672"/>
                  <a:gd name="connsiteX169" fmla="*/ 1637138 w 5601103"/>
                  <a:gd name="connsiteY169" fmla="*/ 1316050 h 2805672"/>
                  <a:gd name="connsiteX170" fmla="*/ 1637138 w 5601103"/>
                  <a:gd name="connsiteY170" fmla="*/ 1329360 h 2805672"/>
                  <a:gd name="connsiteX171" fmla="*/ 1643582 w 5601103"/>
                  <a:gd name="connsiteY171" fmla="*/ 1329360 h 2805672"/>
                  <a:gd name="connsiteX172" fmla="*/ 1643582 w 5601103"/>
                  <a:gd name="connsiteY172" fmla="*/ 1356070 h 2805672"/>
                  <a:gd name="connsiteX173" fmla="*/ 1656470 w 5601103"/>
                  <a:gd name="connsiteY173" fmla="*/ 1356070 h 2805672"/>
                  <a:gd name="connsiteX174" fmla="*/ 1682246 w 5601103"/>
                  <a:gd name="connsiteY174" fmla="*/ 1356070 h 2805672"/>
                  <a:gd name="connsiteX175" fmla="*/ 1682246 w 5601103"/>
                  <a:gd name="connsiteY175" fmla="*/ 1369471 h 2805672"/>
                  <a:gd name="connsiteX176" fmla="*/ 1757487 w 5601103"/>
                  <a:gd name="connsiteY176" fmla="*/ 1369471 h 2805672"/>
                  <a:gd name="connsiteX177" fmla="*/ 1757487 w 5601103"/>
                  <a:gd name="connsiteY177" fmla="*/ 1382781 h 2805672"/>
                  <a:gd name="connsiteX178" fmla="*/ 1910055 w 5601103"/>
                  <a:gd name="connsiteY178" fmla="*/ 1382781 h 2805672"/>
                  <a:gd name="connsiteX179" fmla="*/ 1948719 w 5601103"/>
                  <a:gd name="connsiteY179" fmla="*/ 1382781 h 2805672"/>
                  <a:gd name="connsiteX180" fmla="*/ 1948719 w 5601103"/>
                  <a:gd name="connsiteY180" fmla="*/ 1425155 h 2805672"/>
                  <a:gd name="connsiteX181" fmla="*/ 1952985 w 5601103"/>
                  <a:gd name="connsiteY181" fmla="*/ 1425155 h 2805672"/>
                  <a:gd name="connsiteX182" fmla="*/ 1970229 w 5601103"/>
                  <a:gd name="connsiteY182" fmla="*/ 1425155 h 2805672"/>
                  <a:gd name="connsiteX183" fmla="*/ 1970229 w 5601103"/>
                  <a:gd name="connsiteY183" fmla="*/ 1440729 h 2805672"/>
                  <a:gd name="connsiteX184" fmla="*/ 1980939 w 5601103"/>
                  <a:gd name="connsiteY184" fmla="*/ 1440729 h 2805672"/>
                  <a:gd name="connsiteX185" fmla="*/ 1980939 w 5601103"/>
                  <a:gd name="connsiteY185" fmla="*/ 1454039 h 2805672"/>
                  <a:gd name="connsiteX186" fmla="*/ 1987383 w 5601103"/>
                  <a:gd name="connsiteY186" fmla="*/ 1454039 h 2805672"/>
                  <a:gd name="connsiteX187" fmla="*/ 1991649 w 5601103"/>
                  <a:gd name="connsiteY187" fmla="*/ 1454039 h 2805672"/>
                  <a:gd name="connsiteX188" fmla="*/ 2023869 w 5601103"/>
                  <a:gd name="connsiteY188" fmla="*/ 1454039 h 2805672"/>
                  <a:gd name="connsiteX189" fmla="*/ 2023869 w 5601103"/>
                  <a:gd name="connsiteY189" fmla="*/ 1469612 h 2805672"/>
                  <a:gd name="connsiteX190" fmla="*/ 2094843 w 5601103"/>
                  <a:gd name="connsiteY190" fmla="*/ 1469612 h 2805672"/>
                  <a:gd name="connsiteX191" fmla="*/ 2094843 w 5601103"/>
                  <a:gd name="connsiteY191" fmla="*/ 1483013 h 2805672"/>
                  <a:gd name="connsiteX192" fmla="*/ 2208657 w 5601103"/>
                  <a:gd name="connsiteY192" fmla="*/ 1483013 h 2805672"/>
                  <a:gd name="connsiteX193" fmla="*/ 2208657 w 5601103"/>
                  <a:gd name="connsiteY193" fmla="*/ 1496413 h 2805672"/>
                  <a:gd name="connsiteX194" fmla="*/ 2318205 w 5601103"/>
                  <a:gd name="connsiteY194" fmla="*/ 1496413 h 2805672"/>
                  <a:gd name="connsiteX195" fmla="*/ 2371935 w 5601103"/>
                  <a:gd name="connsiteY195" fmla="*/ 1496413 h 2805672"/>
                  <a:gd name="connsiteX196" fmla="*/ 2371935 w 5601103"/>
                  <a:gd name="connsiteY196" fmla="*/ 1511986 h 2805672"/>
                  <a:gd name="connsiteX197" fmla="*/ 2382736 w 5601103"/>
                  <a:gd name="connsiteY197" fmla="*/ 1511986 h 2805672"/>
                  <a:gd name="connsiteX198" fmla="*/ 2382736 w 5601103"/>
                  <a:gd name="connsiteY198" fmla="*/ 1527560 h 2805672"/>
                  <a:gd name="connsiteX199" fmla="*/ 2389180 w 5601103"/>
                  <a:gd name="connsiteY199" fmla="*/ 1527560 h 2805672"/>
                  <a:gd name="connsiteX200" fmla="*/ 2389180 w 5601103"/>
                  <a:gd name="connsiteY200" fmla="*/ 1556534 h 2805672"/>
                  <a:gd name="connsiteX201" fmla="*/ 2404155 w 5601103"/>
                  <a:gd name="connsiteY201" fmla="*/ 1556534 h 2805672"/>
                  <a:gd name="connsiteX202" fmla="*/ 2404155 w 5601103"/>
                  <a:gd name="connsiteY202" fmla="*/ 1572107 h 2805672"/>
                  <a:gd name="connsiteX203" fmla="*/ 2599653 w 5601103"/>
                  <a:gd name="connsiteY203" fmla="*/ 1572107 h 2805672"/>
                  <a:gd name="connsiteX204" fmla="*/ 2649118 w 5601103"/>
                  <a:gd name="connsiteY204" fmla="*/ 1572107 h 2805672"/>
                  <a:gd name="connsiteX205" fmla="*/ 2823106 w 5601103"/>
                  <a:gd name="connsiteY205" fmla="*/ 1572107 h 2805672"/>
                  <a:gd name="connsiteX206" fmla="*/ 2823106 w 5601103"/>
                  <a:gd name="connsiteY206" fmla="*/ 1585417 h 2805672"/>
                  <a:gd name="connsiteX207" fmla="*/ 2827462 w 5601103"/>
                  <a:gd name="connsiteY207" fmla="*/ 1585417 h 2805672"/>
                  <a:gd name="connsiteX208" fmla="*/ 2827462 w 5601103"/>
                  <a:gd name="connsiteY208" fmla="*/ 1598818 h 2805672"/>
                  <a:gd name="connsiteX209" fmla="*/ 2851060 w 5601103"/>
                  <a:gd name="connsiteY209" fmla="*/ 1598818 h 2805672"/>
                  <a:gd name="connsiteX210" fmla="*/ 2851060 w 5601103"/>
                  <a:gd name="connsiteY210" fmla="*/ 1614391 h 2805672"/>
                  <a:gd name="connsiteX211" fmla="*/ 2911234 w 5601103"/>
                  <a:gd name="connsiteY211" fmla="*/ 1614391 h 2805672"/>
                  <a:gd name="connsiteX212" fmla="*/ 2911234 w 5601103"/>
                  <a:gd name="connsiteY212" fmla="*/ 1629965 h 2805672"/>
                  <a:gd name="connsiteX213" fmla="*/ 2943454 w 5601103"/>
                  <a:gd name="connsiteY213" fmla="*/ 1629965 h 2805672"/>
                  <a:gd name="connsiteX214" fmla="*/ 2979940 w 5601103"/>
                  <a:gd name="connsiteY214" fmla="*/ 1629965 h 2805672"/>
                  <a:gd name="connsiteX215" fmla="*/ 2997184 w 5601103"/>
                  <a:gd name="connsiteY215" fmla="*/ 1629965 h 2805672"/>
                  <a:gd name="connsiteX216" fmla="*/ 3154019 w 5601103"/>
                  <a:gd name="connsiteY216" fmla="*/ 1629965 h 2805672"/>
                  <a:gd name="connsiteX217" fmla="*/ 3154019 w 5601103"/>
                  <a:gd name="connsiteY217" fmla="*/ 1645538 h 2805672"/>
                  <a:gd name="connsiteX218" fmla="*/ 3160463 w 5601103"/>
                  <a:gd name="connsiteY218" fmla="*/ 1645538 h 2805672"/>
                  <a:gd name="connsiteX219" fmla="*/ 3160463 w 5601103"/>
                  <a:gd name="connsiteY219" fmla="*/ 1661112 h 2805672"/>
                  <a:gd name="connsiteX220" fmla="*/ 3280811 w 5601103"/>
                  <a:gd name="connsiteY220" fmla="*/ 1661112 h 2805672"/>
                  <a:gd name="connsiteX221" fmla="*/ 3280811 w 5601103"/>
                  <a:gd name="connsiteY221" fmla="*/ 1676776 h 2805672"/>
                  <a:gd name="connsiteX222" fmla="*/ 3285077 w 5601103"/>
                  <a:gd name="connsiteY222" fmla="*/ 1676776 h 2805672"/>
                  <a:gd name="connsiteX223" fmla="*/ 3285077 w 5601103"/>
                  <a:gd name="connsiteY223" fmla="*/ 1692349 h 2805672"/>
                  <a:gd name="connsiteX224" fmla="*/ 3295787 w 5601103"/>
                  <a:gd name="connsiteY224" fmla="*/ 1692349 h 2805672"/>
                  <a:gd name="connsiteX225" fmla="*/ 3295787 w 5601103"/>
                  <a:gd name="connsiteY225" fmla="*/ 1707923 h 2805672"/>
                  <a:gd name="connsiteX226" fmla="*/ 3308674 w 5601103"/>
                  <a:gd name="connsiteY226" fmla="*/ 1707923 h 2805672"/>
                  <a:gd name="connsiteX227" fmla="*/ 3310853 w 5601103"/>
                  <a:gd name="connsiteY227" fmla="*/ 1707923 h 2805672"/>
                  <a:gd name="connsiteX228" fmla="*/ 3313031 w 5601103"/>
                  <a:gd name="connsiteY228" fmla="*/ 1707923 h 2805672"/>
                  <a:gd name="connsiteX229" fmla="*/ 3317297 w 5601103"/>
                  <a:gd name="connsiteY229" fmla="*/ 1707923 h 2805672"/>
                  <a:gd name="connsiteX230" fmla="*/ 3323741 w 5601103"/>
                  <a:gd name="connsiteY230" fmla="*/ 1707923 h 2805672"/>
                  <a:gd name="connsiteX231" fmla="*/ 3328006 w 5601103"/>
                  <a:gd name="connsiteY231" fmla="*/ 1707923 h 2805672"/>
                  <a:gd name="connsiteX232" fmla="*/ 3328006 w 5601103"/>
                  <a:gd name="connsiteY232" fmla="*/ 1725760 h 2805672"/>
                  <a:gd name="connsiteX233" fmla="*/ 3340894 w 5601103"/>
                  <a:gd name="connsiteY233" fmla="*/ 1725760 h 2805672"/>
                  <a:gd name="connsiteX234" fmla="*/ 3345251 w 5601103"/>
                  <a:gd name="connsiteY234" fmla="*/ 1725760 h 2805672"/>
                  <a:gd name="connsiteX235" fmla="*/ 3355961 w 5601103"/>
                  <a:gd name="connsiteY235" fmla="*/ 1725760 h 2805672"/>
                  <a:gd name="connsiteX236" fmla="*/ 3641675 w 5601103"/>
                  <a:gd name="connsiteY236" fmla="*/ 1725760 h 2805672"/>
                  <a:gd name="connsiteX237" fmla="*/ 3738426 w 5601103"/>
                  <a:gd name="connsiteY237" fmla="*/ 1725760 h 2805672"/>
                  <a:gd name="connsiteX238" fmla="*/ 3738426 w 5601103"/>
                  <a:gd name="connsiteY238" fmla="*/ 1748033 h 2805672"/>
                  <a:gd name="connsiteX239" fmla="*/ 3742691 w 5601103"/>
                  <a:gd name="connsiteY239" fmla="*/ 1748033 h 2805672"/>
                  <a:gd name="connsiteX240" fmla="*/ 3746957 w 5601103"/>
                  <a:gd name="connsiteY240" fmla="*/ 1748033 h 2805672"/>
                  <a:gd name="connsiteX241" fmla="*/ 3753401 w 5601103"/>
                  <a:gd name="connsiteY241" fmla="*/ 1748033 h 2805672"/>
                  <a:gd name="connsiteX242" fmla="*/ 3757758 w 5601103"/>
                  <a:gd name="connsiteY242" fmla="*/ 1748033 h 2805672"/>
                  <a:gd name="connsiteX243" fmla="*/ 3770646 w 5601103"/>
                  <a:gd name="connsiteY243" fmla="*/ 1748033 h 2805672"/>
                  <a:gd name="connsiteX244" fmla="*/ 3770646 w 5601103"/>
                  <a:gd name="connsiteY244" fmla="*/ 1772480 h 2805672"/>
                  <a:gd name="connsiteX245" fmla="*/ 3774911 w 5601103"/>
                  <a:gd name="connsiteY245" fmla="*/ 1772480 h 2805672"/>
                  <a:gd name="connsiteX246" fmla="*/ 3774911 w 5601103"/>
                  <a:gd name="connsiteY246" fmla="*/ 1794754 h 2805672"/>
                  <a:gd name="connsiteX247" fmla="*/ 3779177 w 5601103"/>
                  <a:gd name="connsiteY247" fmla="*/ 1794754 h 2805672"/>
                  <a:gd name="connsiteX248" fmla="*/ 3796421 w 5601103"/>
                  <a:gd name="connsiteY248" fmla="*/ 1794754 h 2805672"/>
                  <a:gd name="connsiteX249" fmla="*/ 3807132 w 5601103"/>
                  <a:gd name="connsiteY249" fmla="*/ 1794754 h 2805672"/>
                  <a:gd name="connsiteX250" fmla="*/ 3813575 w 5601103"/>
                  <a:gd name="connsiteY250" fmla="*/ 1794754 h 2805672"/>
                  <a:gd name="connsiteX251" fmla="*/ 3860862 w 5601103"/>
                  <a:gd name="connsiteY251" fmla="*/ 1794754 h 2805672"/>
                  <a:gd name="connsiteX252" fmla="*/ 3972588 w 5601103"/>
                  <a:gd name="connsiteY252" fmla="*/ 1794754 h 2805672"/>
                  <a:gd name="connsiteX253" fmla="*/ 4193862 w 5601103"/>
                  <a:gd name="connsiteY253" fmla="*/ 1794754 h 2805672"/>
                  <a:gd name="connsiteX254" fmla="*/ 4215372 w 5601103"/>
                  <a:gd name="connsiteY254" fmla="*/ 1794754 h 2805672"/>
                  <a:gd name="connsiteX255" fmla="*/ 4219638 w 5601103"/>
                  <a:gd name="connsiteY255" fmla="*/ 1794754 h 2805672"/>
                  <a:gd name="connsiteX256" fmla="*/ 4232526 w 5601103"/>
                  <a:gd name="connsiteY256" fmla="*/ 1794754 h 2805672"/>
                  <a:gd name="connsiteX257" fmla="*/ 4247592 w 5601103"/>
                  <a:gd name="connsiteY257" fmla="*/ 1794754 h 2805672"/>
                  <a:gd name="connsiteX258" fmla="*/ 4251858 w 5601103"/>
                  <a:gd name="connsiteY258" fmla="*/ 1794754 h 2805672"/>
                  <a:gd name="connsiteX259" fmla="*/ 4251858 w 5601103"/>
                  <a:gd name="connsiteY259" fmla="*/ 1832601 h 2805672"/>
                  <a:gd name="connsiteX260" fmla="*/ 4264746 w 5601103"/>
                  <a:gd name="connsiteY260" fmla="*/ 1832601 h 2805672"/>
                  <a:gd name="connsiteX261" fmla="*/ 4271190 w 5601103"/>
                  <a:gd name="connsiteY261" fmla="*/ 1832601 h 2805672"/>
                  <a:gd name="connsiteX262" fmla="*/ 4303410 w 5601103"/>
                  <a:gd name="connsiteY262" fmla="*/ 1832601 h 2805672"/>
                  <a:gd name="connsiteX263" fmla="*/ 4346430 w 5601103"/>
                  <a:gd name="connsiteY263" fmla="*/ 1832601 h 2805672"/>
                  <a:gd name="connsiteX264" fmla="*/ 4636501 w 5601103"/>
                  <a:gd name="connsiteY264" fmla="*/ 1832601 h 2805672"/>
                  <a:gd name="connsiteX265" fmla="*/ 4649389 w 5601103"/>
                  <a:gd name="connsiteY265" fmla="*/ 1832601 h 2805672"/>
                  <a:gd name="connsiteX266" fmla="*/ 4681609 w 5601103"/>
                  <a:gd name="connsiteY266" fmla="*/ 1832601 h 2805672"/>
                  <a:gd name="connsiteX267" fmla="*/ 4688053 w 5601103"/>
                  <a:gd name="connsiteY267" fmla="*/ 1832601 h 2805672"/>
                  <a:gd name="connsiteX268" fmla="*/ 4688053 w 5601103"/>
                  <a:gd name="connsiteY268" fmla="*/ 1881585 h 2805672"/>
                  <a:gd name="connsiteX269" fmla="*/ 4694497 w 5601103"/>
                  <a:gd name="connsiteY269" fmla="*/ 1881585 h 2805672"/>
                  <a:gd name="connsiteX270" fmla="*/ 4705206 w 5601103"/>
                  <a:gd name="connsiteY270" fmla="*/ 1881585 h 2805672"/>
                  <a:gd name="connsiteX271" fmla="*/ 4716007 w 5601103"/>
                  <a:gd name="connsiteY271" fmla="*/ 1881585 h 2805672"/>
                  <a:gd name="connsiteX272" fmla="*/ 4726717 w 5601103"/>
                  <a:gd name="connsiteY272" fmla="*/ 1881585 h 2805672"/>
                  <a:gd name="connsiteX273" fmla="*/ 4967323 w 5601103"/>
                  <a:gd name="connsiteY273" fmla="*/ 1881585 h 2805672"/>
                  <a:gd name="connsiteX274" fmla="*/ 5008165 w 5601103"/>
                  <a:gd name="connsiteY274" fmla="*/ 1881585 h 2805672"/>
                  <a:gd name="connsiteX275" fmla="*/ 5014609 w 5601103"/>
                  <a:gd name="connsiteY275" fmla="*/ 1881585 h 2805672"/>
                  <a:gd name="connsiteX276" fmla="*/ 5014609 w 5601103"/>
                  <a:gd name="connsiteY276" fmla="*/ 1963980 h 2805672"/>
                  <a:gd name="connsiteX277" fmla="*/ 5057539 w 5601103"/>
                  <a:gd name="connsiteY277" fmla="*/ 1963980 h 2805672"/>
                  <a:gd name="connsiteX278" fmla="*/ 5107003 w 5601103"/>
                  <a:gd name="connsiteY278" fmla="*/ 1963980 h 2805672"/>
                  <a:gd name="connsiteX279" fmla="*/ 5145667 w 5601103"/>
                  <a:gd name="connsiteY279" fmla="*/ 1963980 h 2805672"/>
                  <a:gd name="connsiteX280" fmla="*/ 5156377 w 5601103"/>
                  <a:gd name="connsiteY280" fmla="*/ 1963980 h 2805672"/>
                  <a:gd name="connsiteX281" fmla="*/ 5171443 w 5601103"/>
                  <a:gd name="connsiteY281" fmla="*/ 1963980 h 2805672"/>
                  <a:gd name="connsiteX282" fmla="*/ 5298236 w 5601103"/>
                  <a:gd name="connsiteY282" fmla="*/ 1963980 h 2805672"/>
                  <a:gd name="connsiteX283" fmla="*/ 5579684 w 5601103"/>
                  <a:gd name="connsiteY283" fmla="*/ 1963980 h 2805672"/>
                  <a:gd name="connsiteX284" fmla="*/ 5601104 w 5601103"/>
                  <a:gd name="connsiteY284" fmla="*/ 1963980 h 2805672"/>
                  <a:gd name="connsiteX285" fmla="*/ 5601104 w 5601103"/>
                  <a:gd name="connsiteY285" fmla="*/ 2805672 h 2805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5601103" h="2805672">
                    <a:moveTo>
                      <a:pt x="0" y="0"/>
                    </a:moveTo>
                    <a:lnTo>
                      <a:pt x="0" y="0"/>
                    </a:lnTo>
                    <a:lnTo>
                      <a:pt x="6444" y="0"/>
                    </a:lnTo>
                    <a:lnTo>
                      <a:pt x="169722" y="0"/>
                    </a:lnTo>
                    <a:lnTo>
                      <a:pt x="169722" y="15664"/>
                    </a:lnTo>
                    <a:lnTo>
                      <a:pt x="174079" y="15664"/>
                    </a:lnTo>
                    <a:lnTo>
                      <a:pt x="174079" y="26710"/>
                    </a:lnTo>
                    <a:lnTo>
                      <a:pt x="197676" y="26710"/>
                    </a:lnTo>
                    <a:lnTo>
                      <a:pt x="197676" y="37847"/>
                    </a:lnTo>
                    <a:lnTo>
                      <a:pt x="201942" y="37847"/>
                    </a:lnTo>
                    <a:lnTo>
                      <a:pt x="201942" y="48984"/>
                    </a:lnTo>
                    <a:lnTo>
                      <a:pt x="206299" y="48984"/>
                    </a:lnTo>
                    <a:lnTo>
                      <a:pt x="206299" y="62384"/>
                    </a:lnTo>
                    <a:lnTo>
                      <a:pt x="212743" y="62384"/>
                    </a:lnTo>
                    <a:lnTo>
                      <a:pt x="212743" y="73521"/>
                    </a:lnTo>
                    <a:lnTo>
                      <a:pt x="219187" y="73521"/>
                    </a:lnTo>
                    <a:lnTo>
                      <a:pt x="219187" y="84658"/>
                    </a:lnTo>
                    <a:lnTo>
                      <a:pt x="223452" y="84658"/>
                    </a:lnTo>
                    <a:lnTo>
                      <a:pt x="223452" y="97968"/>
                    </a:lnTo>
                    <a:lnTo>
                      <a:pt x="229896" y="97968"/>
                    </a:lnTo>
                    <a:lnTo>
                      <a:pt x="229896" y="122505"/>
                    </a:lnTo>
                    <a:lnTo>
                      <a:pt x="240606" y="122505"/>
                    </a:lnTo>
                    <a:lnTo>
                      <a:pt x="240606" y="133642"/>
                    </a:lnTo>
                    <a:lnTo>
                      <a:pt x="251407" y="133642"/>
                    </a:lnTo>
                    <a:lnTo>
                      <a:pt x="279361" y="133642"/>
                    </a:lnTo>
                    <a:lnTo>
                      <a:pt x="279361" y="144779"/>
                    </a:lnTo>
                    <a:lnTo>
                      <a:pt x="330913" y="144779"/>
                    </a:lnTo>
                    <a:lnTo>
                      <a:pt x="382465" y="144779"/>
                    </a:lnTo>
                    <a:lnTo>
                      <a:pt x="425395" y="144779"/>
                    </a:lnTo>
                    <a:lnTo>
                      <a:pt x="425395" y="158089"/>
                    </a:lnTo>
                    <a:lnTo>
                      <a:pt x="440461" y="158089"/>
                    </a:lnTo>
                    <a:lnTo>
                      <a:pt x="446905" y="158089"/>
                    </a:lnTo>
                    <a:lnTo>
                      <a:pt x="453349" y="158089"/>
                    </a:lnTo>
                    <a:lnTo>
                      <a:pt x="453349" y="182626"/>
                    </a:lnTo>
                    <a:lnTo>
                      <a:pt x="457614" y="182626"/>
                    </a:lnTo>
                    <a:lnTo>
                      <a:pt x="457614" y="207073"/>
                    </a:lnTo>
                    <a:lnTo>
                      <a:pt x="464059" y="207073"/>
                    </a:lnTo>
                    <a:lnTo>
                      <a:pt x="464059" y="231610"/>
                    </a:lnTo>
                    <a:lnTo>
                      <a:pt x="468415" y="231610"/>
                    </a:lnTo>
                    <a:lnTo>
                      <a:pt x="468415" y="242747"/>
                    </a:lnTo>
                    <a:lnTo>
                      <a:pt x="479125" y="242747"/>
                    </a:lnTo>
                    <a:lnTo>
                      <a:pt x="500635" y="242747"/>
                    </a:lnTo>
                    <a:lnTo>
                      <a:pt x="500635" y="269458"/>
                    </a:lnTo>
                    <a:lnTo>
                      <a:pt x="507079" y="269458"/>
                    </a:lnTo>
                    <a:lnTo>
                      <a:pt x="507079" y="282858"/>
                    </a:lnTo>
                    <a:lnTo>
                      <a:pt x="524233" y="282858"/>
                    </a:lnTo>
                    <a:lnTo>
                      <a:pt x="524233" y="293995"/>
                    </a:lnTo>
                    <a:lnTo>
                      <a:pt x="550009" y="293995"/>
                    </a:lnTo>
                    <a:lnTo>
                      <a:pt x="560809" y="293995"/>
                    </a:lnTo>
                    <a:lnTo>
                      <a:pt x="659647" y="293995"/>
                    </a:lnTo>
                    <a:lnTo>
                      <a:pt x="659647" y="307305"/>
                    </a:lnTo>
                    <a:lnTo>
                      <a:pt x="661735" y="307305"/>
                    </a:lnTo>
                    <a:lnTo>
                      <a:pt x="670357" y="307305"/>
                    </a:lnTo>
                    <a:lnTo>
                      <a:pt x="670357" y="318442"/>
                    </a:lnTo>
                    <a:lnTo>
                      <a:pt x="687511" y="318442"/>
                    </a:lnTo>
                    <a:lnTo>
                      <a:pt x="687511" y="331842"/>
                    </a:lnTo>
                    <a:lnTo>
                      <a:pt x="691867" y="331842"/>
                    </a:lnTo>
                    <a:lnTo>
                      <a:pt x="691867" y="345152"/>
                    </a:lnTo>
                    <a:lnTo>
                      <a:pt x="706843" y="345152"/>
                    </a:lnTo>
                    <a:lnTo>
                      <a:pt x="706843" y="358552"/>
                    </a:lnTo>
                    <a:lnTo>
                      <a:pt x="713287" y="358552"/>
                    </a:lnTo>
                    <a:lnTo>
                      <a:pt x="713287" y="371862"/>
                    </a:lnTo>
                    <a:lnTo>
                      <a:pt x="730531" y="371862"/>
                    </a:lnTo>
                    <a:lnTo>
                      <a:pt x="730531" y="385263"/>
                    </a:lnTo>
                    <a:lnTo>
                      <a:pt x="739063" y="385263"/>
                    </a:lnTo>
                    <a:lnTo>
                      <a:pt x="739063" y="396400"/>
                    </a:lnTo>
                    <a:lnTo>
                      <a:pt x="745507" y="396400"/>
                    </a:lnTo>
                    <a:lnTo>
                      <a:pt x="751951" y="396400"/>
                    </a:lnTo>
                    <a:lnTo>
                      <a:pt x="767017" y="396400"/>
                    </a:lnTo>
                    <a:lnTo>
                      <a:pt x="794971" y="396400"/>
                    </a:lnTo>
                    <a:lnTo>
                      <a:pt x="794971" y="409709"/>
                    </a:lnTo>
                    <a:lnTo>
                      <a:pt x="812125" y="409709"/>
                    </a:lnTo>
                    <a:lnTo>
                      <a:pt x="812125" y="436510"/>
                    </a:lnTo>
                    <a:lnTo>
                      <a:pt x="855146" y="436510"/>
                    </a:lnTo>
                    <a:lnTo>
                      <a:pt x="855146" y="449820"/>
                    </a:lnTo>
                    <a:lnTo>
                      <a:pt x="883009" y="449820"/>
                    </a:lnTo>
                    <a:lnTo>
                      <a:pt x="883009" y="476531"/>
                    </a:lnTo>
                    <a:lnTo>
                      <a:pt x="898075" y="476531"/>
                    </a:lnTo>
                    <a:lnTo>
                      <a:pt x="908876" y="476531"/>
                    </a:lnTo>
                    <a:lnTo>
                      <a:pt x="908876" y="503241"/>
                    </a:lnTo>
                    <a:lnTo>
                      <a:pt x="915320" y="503241"/>
                    </a:lnTo>
                    <a:lnTo>
                      <a:pt x="915320" y="514378"/>
                    </a:lnTo>
                    <a:lnTo>
                      <a:pt x="919586" y="514378"/>
                    </a:lnTo>
                    <a:lnTo>
                      <a:pt x="919586" y="594599"/>
                    </a:lnTo>
                    <a:lnTo>
                      <a:pt x="926029" y="594599"/>
                    </a:lnTo>
                    <a:lnTo>
                      <a:pt x="926029" y="607909"/>
                    </a:lnTo>
                    <a:lnTo>
                      <a:pt x="930295" y="607909"/>
                    </a:lnTo>
                    <a:lnTo>
                      <a:pt x="930295" y="634620"/>
                    </a:lnTo>
                    <a:lnTo>
                      <a:pt x="936739" y="634620"/>
                    </a:lnTo>
                    <a:lnTo>
                      <a:pt x="936739" y="648020"/>
                    </a:lnTo>
                    <a:lnTo>
                      <a:pt x="941096" y="648020"/>
                    </a:lnTo>
                    <a:lnTo>
                      <a:pt x="941096" y="661330"/>
                    </a:lnTo>
                    <a:lnTo>
                      <a:pt x="947540" y="661330"/>
                    </a:lnTo>
                    <a:lnTo>
                      <a:pt x="947540" y="674730"/>
                    </a:lnTo>
                    <a:lnTo>
                      <a:pt x="953984" y="674730"/>
                    </a:lnTo>
                    <a:lnTo>
                      <a:pt x="953984" y="688040"/>
                    </a:lnTo>
                    <a:lnTo>
                      <a:pt x="968959" y="688040"/>
                    </a:lnTo>
                    <a:lnTo>
                      <a:pt x="968959" y="701441"/>
                    </a:lnTo>
                    <a:lnTo>
                      <a:pt x="992648" y="701441"/>
                    </a:lnTo>
                    <a:lnTo>
                      <a:pt x="1014067" y="701441"/>
                    </a:lnTo>
                    <a:lnTo>
                      <a:pt x="1014067" y="728151"/>
                    </a:lnTo>
                    <a:lnTo>
                      <a:pt x="1029134" y="728151"/>
                    </a:lnTo>
                    <a:lnTo>
                      <a:pt x="1029134" y="741552"/>
                    </a:lnTo>
                    <a:lnTo>
                      <a:pt x="1033399" y="741552"/>
                    </a:lnTo>
                    <a:lnTo>
                      <a:pt x="1033399" y="754861"/>
                    </a:lnTo>
                    <a:lnTo>
                      <a:pt x="1110818" y="754861"/>
                    </a:lnTo>
                    <a:lnTo>
                      <a:pt x="1110818" y="770435"/>
                    </a:lnTo>
                    <a:lnTo>
                      <a:pt x="1125794" y="770435"/>
                    </a:lnTo>
                    <a:lnTo>
                      <a:pt x="1125794" y="783835"/>
                    </a:lnTo>
                    <a:lnTo>
                      <a:pt x="1164458" y="783835"/>
                    </a:lnTo>
                    <a:lnTo>
                      <a:pt x="1164458" y="797236"/>
                    </a:lnTo>
                    <a:lnTo>
                      <a:pt x="1196768" y="797236"/>
                    </a:lnTo>
                    <a:lnTo>
                      <a:pt x="1196768" y="810546"/>
                    </a:lnTo>
                    <a:lnTo>
                      <a:pt x="1203212" y="810546"/>
                    </a:lnTo>
                    <a:lnTo>
                      <a:pt x="1203212" y="823946"/>
                    </a:lnTo>
                    <a:lnTo>
                      <a:pt x="1224632" y="823946"/>
                    </a:lnTo>
                    <a:lnTo>
                      <a:pt x="1224632" y="837256"/>
                    </a:lnTo>
                    <a:lnTo>
                      <a:pt x="1228988" y="837256"/>
                    </a:lnTo>
                    <a:lnTo>
                      <a:pt x="1228988" y="850657"/>
                    </a:lnTo>
                    <a:lnTo>
                      <a:pt x="1235432" y="850657"/>
                    </a:lnTo>
                    <a:lnTo>
                      <a:pt x="1235432" y="863966"/>
                    </a:lnTo>
                    <a:lnTo>
                      <a:pt x="1241876" y="863966"/>
                    </a:lnTo>
                    <a:lnTo>
                      <a:pt x="1241876" y="877367"/>
                    </a:lnTo>
                    <a:lnTo>
                      <a:pt x="1246142" y="877367"/>
                    </a:lnTo>
                    <a:lnTo>
                      <a:pt x="1246142" y="890677"/>
                    </a:lnTo>
                    <a:lnTo>
                      <a:pt x="1252586" y="890677"/>
                    </a:lnTo>
                    <a:lnTo>
                      <a:pt x="1252586" y="904077"/>
                    </a:lnTo>
                    <a:lnTo>
                      <a:pt x="1256852" y="904077"/>
                    </a:lnTo>
                    <a:lnTo>
                      <a:pt x="1256852" y="917478"/>
                    </a:lnTo>
                    <a:lnTo>
                      <a:pt x="1263296" y="917478"/>
                    </a:lnTo>
                    <a:lnTo>
                      <a:pt x="1263296" y="930787"/>
                    </a:lnTo>
                    <a:lnTo>
                      <a:pt x="1267652" y="930787"/>
                    </a:lnTo>
                    <a:lnTo>
                      <a:pt x="1267652" y="957498"/>
                    </a:lnTo>
                    <a:lnTo>
                      <a:pt x="1280540" y="957498"/>
                    </a:lnTo>
                    <a:lnTo>
                      <a:pt x="1280540" y="984208"/>
                    </a:lnTo>
                    <a:lnTo>
                      <a:pt x="1289072" y="984208"/>
                    </a:lnTo>
                    <a:lnTo>
                      <a:pt x="1289072" y="1013182"/>
                    </a:lnTo>
                    <a:lnTo>
                      <a:pt x="1295515" y="1013182"/>
                    </a:lnTo>
                    <a:lnTo>
                      <a:pt x="1295515" y="1026583"/>
                    </a:lnTo>
                    <a:lnTo>
                      <a:pt x="1299872" y="1026583"/>
                    </a:lnTo>
                    <a:lnTo>
                      <a:pt x="1299872" y="1039892"/>
                    </a:lnTo>
                    <a:lnTo>
                      <a:pt x="1325648" y="1039892"/>
                    </a:lnTo>
                    <a:lnTo>
                      <a:pt x="1366490" y="1039892"/>
                    </a:lnTo>
                    <a:lnTo>
                      <a:pt x="1370756" y="1039892"/>
                    </a:lnTo>
                    <a:lnTo>
                      <a:pt x="1370756" y="1066603"/>
                    </a:lnTo>
                    <a:lnTo>
                      <a:pt x="1377200" y="1066603"/>
                    </a:lnTo>
                    <a:lnTo>
                      <a:pt x="1377200" y="1080003"/>
                    </a:lnTo>
                    <a:lnTo>
                      <a:pt x="1458884" y="1080003"/>
                    </a:lnTo>
                    <a:lnTo>
                      <a:pt x="1458884" y="1093313"/>
                    </a:lnTo>
                    <a:lnTo>
                      <a:pt x="1486748" y="1093313"/>
                    </a:lnTo>
                    <a:lnTo>
                      <a:pt x="1486748" y="1106714"/>
                    </a:lnTo>
                    <a:lnTo>
                      <a:pt x="1566254" y="1106714"/>
                    </a:lnTo>
                    <a:lnTo>
                      <a:pt x="1566254" y="1120024"/>
                    </a:lnTo>
                    <a:lnTo>
                      <a:pt x="1583499" y="1120024"/>
                    </a:lnTo>
                    <a:lnTo>
                      <a:pt x="1583499" y="1162398"/>
                    </a:lnTo>
                    <a:lnTo>
                      <a:pt x="1589943" y="1162398"/>
                    </a:lnTo>
                    <a:lnTo>
                      <a:pt x="1589943" y="1204682"/>
                    </a:lnTo>
                    <a:lnTo>
                      <a:pt x="1594208" y="1204682"/>
                    </a:lnTo>
                    <a:lnTo>
                      <a:pt x="1594208" y="1218082"/>
                    </a:lnTo>
                    <a:lnTo>
                      <a:pt x="1598474" y="1218082"/>
                    </a:lnTo>
                    <a:lnTo>
                      <a:pt x="1598474" y="1246965"/>
                    </a:lnTo>
                    <a:lnTo>
                      <a:pt x="1604918" y="1246965"/>
                    </a:lnTo>
                    <a:lnTo>
                      <a:pt x="1604918" y="1260366"/>
                    </a:lnTo>
                    <a:lnTo>
                      <a:pt x="1611362" y="1260366"/>
                    </a:lnTo>
                    <a:lnTo>
                      <a:pt x="1611362" y="1273676"/>
                    </a:lnTo>
                    <a:lnTo>
                      <a:pt x="1622163" y="1273676"/>
                    </a:lnTo>
                    <a:lnTo>
                      <a:pt x="1622163" y="1287076"/>
                    </a:lnTo>
                    <a:lnTo>
                      <a:pt x="1632872" y="1287076"/>
                    </a:lnTo>
                    <a:lnTo>
                      <a:pt x="1632872" y="1316050"/>
                    </a:lnTo>
                    <a:lnTo>
                      <a:pt x="1637138" y="1316050"/>
                    </a:lnTo>
                    <a:lnTo>
                      <a:pt x="1637138" y="1329360"/>
                    </a:lnTo>
                    <a:lnTo>
                      <a:pt x="1643582" y="1329360"/>
                    </a:lnTo>
                    <a:lnTo>
                      <a:pt x="1643582" y="1356070"/>
                    </a:lnTo>
                    <a:lnTo>
                      <a:pt x="1656470" y="1356070"/>
                    </a:lnTo>
                    <a:lnTo>
                      <a:pt x="1682246" y="1356070"/>
                    </a:lnTo>
                    <a:lnTo>
                      <a:pt x="1682246" y="1369471"/>
                    </a:lnTo>
                    <a:lnTo>
                      <a:pt x="1757487" y="1369471"/>
                    </a:lnTo>
                    <a:lnTo>
                      <a:pt x="1757487" y="1382781"/>
                    </a:lnTo>
                    <a:lnTo>
                      <a:pt x="1910055" y="1382781"/>
                    </a:lnTo>
                    <a:lnTo>
                      <a:pt x="1948719" y="1382781"/>
                    </a:lnTo>
                    <a:lnTo>
                      <a:pt x="1948719" y="1425155"/>
                    </a:lnTo>
                    <a:lnTo>
                      <a:pt x="1952985" y="1425155"/>
                    </a:lnTo>
                    <a:lnTo>
                      <a:pt x="1970229" y="1425155"/>
                    </a:lnTo>
                    <a:lnTo>
                      <a:pt x="1970229" y="1440729"/>
                    </a:lnTo>
                    <a:lnTo>
                      <a:pt x="1980939" y="1440729"/>
                    </a:lnTo>
                    <a:lnTo>
                      <a:pt x="1980939" y="1454039"/>
                    </a:lnTo>
                    <a:lnTo>
                      <a:pt x="1987383" y="1454039"/>
                    </a:lnTo>
                    <a:lnTo>
                      <a:pt x="1991649" y="1454039"/>
                    </a:lnTo>
                    <a:lnTo>
                      <a:pt x="2023869" y="1454039"/>
                    </a:lnTo>
                    <a:lnTo>
                      <a:pt x="2023869" y="1469612"/>
                    </a:lnTo>
                    <a:lnTo>
                      <a:pt x="2094843" y="1469612"/>
                    </a:lnTo>
                    <a:lnTo>
                      <a:pt x="2094843" y="1483013"/>
                    </a:lnTo>
                    <a:lnTo>
                      <a:pt x="2208657" y="1483013"/>
                    </a:lnTo>
                    <a:lnTo>
                      <a:pt x="2208657" y="1496413"/>
                    </a:lnTo>
                    <a:lnTo>
                      <a:pt x="2318205" y="1496413"/>
                    </a:lnTo>
                    <a:lnTo>
                      <a:pt x="2371935" y="1496413"/>
                    </a:lnTo>
                    <a:lnTo>
                      <a:pt x="2371935" y="1511986"/>
                    </a:lnTo>
                    <a:lnTo>
                      <a:pt x="2382736" y="1511986"/>
                    </a:lnTo>
                    <a:lnTo>
                      <a:pt x="2382736" y="1527560"/>
                    </a:lnTo>
                    <a:lnTo>
                      <a:pt x="2389180" y="1527560"/>
                    </a:lnTo>
                    <a:lnTo>
                      <a:pt x="2389180" y="1556534"/>
                    </a:lnTo>
                    <a:lnTo>
                      <a:pt x="2404155" y="1556534"/>
                    </a:lnTo>
                    <a:lnTo>
                      <a:pt x="2404155" y="1572107"/>
                    </a:lnTo>
                    <a:lnTo>
                      <a:pt x="2599653" y="1572107"/>
                    </a:lnTo>
                    <a:lnTo>
                      <a:pt x="2649118" y="1572107"/>
                    </a:lnTo>
                    <a:lnTo>
                      <a:pt x="2823106" y="1572107"/>
                    </a:lnTo>
                    <a:lnTo>
                      <a:pt x="2823106" y="1585417"/>
                    </a:lnTo>
                    <a:lnTo>
                      <a:pt x="2827462" y="1585417"/>
                    </a:lnTo>
                    <a:lnTo>
                      <a:pt x="2827462" y="1598818"/>
                    </a:lnTo>
                    <a:lnTo>
                      <a:pt x="2851060" y="1598818"/>
                    </a:lnTo>
                    <a:lnTo>
                      <a:pt x="2851060" y="1614391"/>
                    </a:lnTo>
                    <a:lnTo>
                      <a:pt x="2911234" y="1614391"/>
                    </a:lnTo>
                    <a:lnTo>
                      <a:pt x="2911234" y="1629965"/>
                    </a:lnTo>
                    <a:lnTo>
                      <a:pt x="2943454" y="1629965"/>
                    </a:lnTo>
                    <a:lnTo>
                      <a:pt x="2979940" y="1629965"/>
                    </a:lnTo>
                    <a:lnTo>
                      <a:pt x="2997184" y="1629965"/>
                    </a:lnTo>
                    <a:lnTo>
                      <a:pt x="3154019" y="1629965"/>
                    </a:lnTo>
                    <a:lnTo>
                      <a:pt x="3154019" y="1645538"/>
                    </a:lnTo>
                    <a:lnTo>
                      <a:pt x="3160463" y="1645538"/>
                    </a:lnTo>
                    <a:lnTo>
                      <a:pt x="3160463" y="1661112"/>
                    </a:lnTo>
                    <a:lnTo>
                      <a:pt x="3280811" y="1661112"/>
                    </a:lnTo>
                    <a:lnTo>
                      <a:pt x="3280811" y="1676776"/>
                    </a:lnTo>
                    <a:lnTo>
                      <a:pt x="3285077" y="1676776"/>
                    </a:lnTo>
                    <a:lnTo>
                      <a:pt x="3285077" y="1692349"/>
                    </a:lnTo>
                    <a:lnTo>
                      <a:pt x="3295787" y="1692349"/>
                    </a:lnTo>
                    <a:lnTo>
                      <a:pt x="3295787" y="1707923"/>
                    </a:lnTo>
                    <a:lnTo>
                      <a:pt x="3308674" y="1707923"/>
                    </a:lnTo>
                    <a:lnTo>
                      <a:pt x="3310853" y="1707923"/>
                    </a:lnTo>
                    <a:lnTo>
                      <a:pt x="3313031" y="1707923"/>
                    </a:lnTo>
                    <a:lnTo>
                      <a:pt x="3317297" y="1707923"/>
                    </a:lnTo>
                    <a:lnTo>
                      <a:pt x="3323741" y="1707923"/>
                    </a:lnTo>
                    <a:lnTo>
                      <a:pt x="3328006" y="1707923"/>
                    </a:lnTo>
                    <a:lnTo>
                      <a:pt x="3328006" y="1725760"/>
                    </a:lnTo>
                    <a:lnTo>
                      <a:pt x="3340894" y="1725760"/>
                    </a:lnTo>
                    <a:lnTo>
                      <a:pt x="3345251" y="1725760"/>
                    </a:lnTo>
                    <a:lnTo>
                      <a:pt x="3355961" y="1725760"/>
                    </a:lnTo>
                    <a:lnTo>
                      <a:pt x="3641675" y="1725760"/>
                    </a:lnTo>
                    <a:lnTo>
                      <a:pt x="3738426" y="1725760"/>
                    </a:lnTo>
                    <a:lnTo>
                      <a:pt x="3738426" y="1748033"/>
                    </a:lnTo>
                    <a:lnTo>
                      <a:pt x="3742691" y="1748033"/>
                    </a:lnTo>
                    <a:lnTo>
                      <a:pt x="3746957" y="1748033"/>
                    </a:lnTo>
                    <a:lnTo>
                      <a:pt x="3753401" y="1748033"/>
                    </a:lnTo>
                    <a:lnTo>
                      <a:pt x="3757758" y="1748033"/>
                    </a:lnTo>
                    <a:lnTo>
                      <a:pt x="3770646" y="1748033"/>
                    </a:lnTo>
                    <a:lnTo>
                      <a:pt x="3770646" y="1772480"/>
                    </a:lnTo>
                    <a:lnTo>
                      <a:pt x="3774911" y="1772480"/>
                    </a:lnTo>
                    <a:lnTo>
                      <a:pt x="3774911" y="1794754"/>
                    </a:lnTo>
                    <a:lnTo>
                      <a:pt x="3779177" y="1794754"/>
                    </a:lnTo>
                    <a:lnTo>
                      <a:pt x="3796421" y="1794754"/>
                    </a:lnTo>
                    <a:lnTo>
                      <a:pt x="3807132" y="1794754"/>
                    </a:lnTo>
                    <a:lnTo>
                      <a:pt x="3813575" y="1794754"/>
                    </a:lnTo>
                    <a:lnTo>
                      <a:pt x="3860862" y="1794754"/>
                    </a:lnTo>
                    <a:lnTo>
                      <a:pt x="3972588" y="1794754"/>
                    </a:lnTo>
                    <a:lnTo>
                      <a:pt x="4193862" y="1794754"/>
                    </a:lnTo>
                    <a:lnTo>
                      <a:pt x="4215372" y="1794754"/>
                    </a:lnTo>
                    <a:lnTo>
                      <a:pt x="4219638" y="1794754"/>
                    </a:lnTo>
                    <a:lnTo>
                      <a:pt x="4232526" y="1794754"/>
                    </a:lnTo>
                    <a:lnTo>
                      <a:pt x="4247592" y="1794754"/>
                    </a:lnTo>
                    <a:lnTo>
                      <a:pt x="4251858" y="1794754"/>
                    </a:lnTo>
                    <a:lnTo>
                      <a:pt x="4251858" y="1832601"/>
                    </a:lnTo>
                    <a:lnTo>
                      <a:pt x="4264746" y="1832601"/>
                    </a:lnTo>
                    <a:lnTo>
                      <a:pt x="4271190" y="1832601"/>
                    </a:lnTo>
                    <a:lnTo>
                      <a:pt x="4303410" y="1832601"/>
                    </a:lnTo>
                    <a:lnTo>
                      <a:pt x="4346430" y="1832601"/>
                    </a:lnTo>
                    <a:lnTo>
                      <a:pt x="4636501" y="1832601"/>
                    </a:lnTo>
                    <a:lnTo>
                      <a:pt x="4649389" y="1832601"/>
                    </a:lnTo>
                    <a:lnTo>
                      <a:pt x="4681609" y="1832601"/>
                    </a:lnTo>
                    <a:lnTo>
                      <a:pt x="4688053" y="1832601"/>
                    </a:lnTo>
                    <a:lnTo>
                      <a:pt x="4688053" y="1881585"/>
                    </a:lnTo>
                    <a:lnTo>
                      <a:pt x="4694497" y="1881585"/>
                    </a:lnTo>
                    <a:lnTo>
                      <a:pt x="4705206" y="1881585"/>
                    </a:lnTo>
                    <a:lnTo>
                      <a:pt x="4716007" y="1881585"/>
                    </a:lnTo>
                    <a:lnTo>
                      <a:pt x="4726717" y="1881585"/>
                    </a:lnTo>
                    <a:lnTo>
                      <a:pt x="4967323" y="1881585"/>
                    </a:lnTo>
                    <a:lnTo>
                      <a:pt x="5008165" y="1881585"/>
                    </a:lnTo>
                    <a:lnTo>
                      <a:pt x="5014609" y="1881585"/>
                    </a:lnTo>
                    <a:lnTo>
                      <a:pt x="5014609" y="1963980"/>
                    </a:lnTo>
                    <a:lnTo>
                      <a:pt x="5057539" y="1963980"/>
                    </a:lnTo>
                    <a:lnTo>
                      <a:pt x="5107003" y="1963980"/>
                    </a:lnTo>
                    <a:lnTo>
                      <a:pt x="5145667" y="1963980"/>
                    </a:lnTo>
                    <a:lnTo>
                      <a:pt x="5156377" y="1963980"/>
                    </a:lnTo>
                    <a:lnTo>
                      <a:pt x="5171443" y="1963980"/>
                    </a:lnTo>
                    <a:lnTo>
                      <a:pt x="5298236" y="1963980"/>
                    </a:lnTo>
                    <a:lnTo>
                      <a:pt x="5579684" y="1963980"/>
                    </a:lnTo>
                    <a:lnTo>
                      <a:pt x="5601104" y="1963980"/>
                    </a:lnTo>
                    <a:lnTo>
                      <a:pt x="5601104" y="2805672"/>
                    </a:lnTo>
                  </a:path>
                </a:pathLst>
              </a:custGeom>
              <a:noFill/>
              <a:ln w="19050" cap="flat">
                <a:solidFill>
                  <a:srgbClr val="415696"/>
                </a:solidFill>
                <a:prstDash val="solid"/>
                <a:miter/>
              </a:ln>
            </p:spPr>
            <p:txBody>
              <a:bodyPr rtlCol="0" anchor="ctr"/>
              <a:lstStyle/>
              <a:p>
                <a:endParaRPr lang="en-US"/>
              </a:p>
            </p:txBody>
          </p:sp>
          <p:sp>
            <p:nvSpPr>
              <p:cNvPr id="938" name="Freeform 1387">
                <a:extLst>
                  <a:ext uri="{FF2B5EF4-FFF2-40B4-BE49-F238E27FC236}">
                    <a16:creationId xmlns:a16="http://schemas.microsoft.com/office/drawing/2014/main" id="{6BF2FC0D-98F9-F50E-D436-B7F4E6127C71}"/>
                  </a:ext>
                </a:extLst>
              </p:cNvPr>
              <p:cNvSpPr/>
              <p:nvPr/>
            </p:nvSpPr>
            <p:spPr>
              <a:xfrm>
                <a:off x="2406126" y="3847121"/>
                <a:ext cx="35228" cy="4577"/>
              </a:xfrm>
              <a:custGeom>
                <a:avLst/>
                <a:gdLst>
                  <a:gd name="connsiteX0" fmla="*/ 0 w 62352"/>
                  <a:gd name="connsiteY0" fmla="*/ 0 h 9054"/>
                  <a:gd name="connsiteX1" fmla="*/ 62352 w 62352"/>
                  <a:gd name="connsiteY1" fmla="*/ 0 h 9054"/>
                </a:gdLst>
                <a:ahLst/>
                <a:cxnLst>
                  <a:cxn ang="0">
                    <a:pos x="connsiteX0" y="connsiteY0"/>
                  </a:cxn>
                  <a:cxn ang="0">
                    <a:pos x="connsiteX1" y="connsiteY1"/>
                  </a:cxn>
                </a:cxnLst>
                <a:rect l="l" t="t" r="r" b="b"/>
                <a:pathLst>
                  <a:path w="62352" h="9054">
                    <a:moveTo>
                      <a:pt x="0" y="0"/>
                    </a:moveTo>
                    <a:lnTo>
                      <a:pt x="62352" y="0"/>
                    </a:lnTo>
                  </a:path>
                </a:pathLst>
              </a:custGeom>
              <a:ln w="9525" cap="flat">
                <a:solidFill>
                  <a:srgbClr val="415696"/>
                </a:solidFill>
                <a:prstDash val="solid"/>
                <a:miter/>
              </a:ln>
            </p:spPr>
            <p:txBody>
              <a:bodyPr rtlCol="0" anchor="ctr"/>
              <a:lstStyle/>
              <a:p>
                <a:endParaRPr lang="en-US"/>
              </a:p>
            </p:txBody>
          </p:sp>
          <p:sp>
            <p:nvSpPr>
              <p:cNvPr id="939" name="Freeform 1388">
                <a:extLst>
                  <a:ext uri="{FF2B5EF4-FFF2-40B4-BE49-F238E27FC236}">
                    <a16:creationId xmlns:a16="http://schemas.microsoft.com/office/drawing/2014/main" id="{CA77B5BD-E40E-4C1F-0CB5-1CDF4257080F}"/>
                  </a:ext>
                </a:extLst>
              </p:cNvPr>
              <p:cNvSpPr/>
              <p:nvPr/>
            </p:nvSpPr>
            <p:spPr>
              <a:xfrm>
                <a:off x="2423100" y="3824875"/>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940" name="Freeform 1389">
                <a:extLst>
                  <a:ext uri="{FF2B5EF4-FFF2-40B4-BE49-F238E27FC236}">
                    <a16:creationId xmlns:a16="http://schemas.microsoft.com/office/drawing/2014/main" id="{DA7028A5-7F88-A4BA-9F39-FA8D4F87C59C}"/>
                  </a:ext>
                </a:extLst>
              </p:cNvPr>
              <p:cNvSpPr/>
              <p:nvPr/>
            </p:nvSpPr>
            <p:spPr>
              <a:xfrm>
                <a:off x="2532375" y="3853849"/>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41" name="Freeform 1390">
                <a:extLst>
                  <a:ext uri="{FF2B5EF4-FFF2-40B4-BE49-F238E27FC236}">
                    <a16:creationId xmlns:a16="http://schemas.microsoft.com/office/drawing/2014/main" id="{453117B4-DC73-909F-A50E-B39B6CFFB2CA}"/>
                  </a:ext>
                </a:extLst>
              </p:cNvPr>
              <p:cNvSpPr/>
              <p:nvPr/>
            </p:nvSpPr>
            <p:spPr>
              <a:xfrm>
                <a:off x="2549348" y="3832749"/>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942" name="Freeform 1391">
                <a:extLst>
                  <a:ext uri="{FF2B5EF4-FFF2-40B4-BE49-F238E27FC236}">
                    <a16:creationId xmlns:a16="http://schemas.microsoft.com/office/drawing/2014/main" id="{6F3A8CC8-7848-476D-51BA-87614BB8662F}"/>
                  </a:ext>
                </a:extLst>
              </p:cNvPr>
              <p:cNvSpPr/>
              <p:nvPr/>
            </p:nvSpPr>
            <p:spPr>
              <a:xfrm>
                <a:off x="2599141" y="3876370"/>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943" name="Freeform 1392">
                <a:extLst>
                  <a:ext uri="{FF2B5EF4-FFF2-40B4-BE49-F238E27FC236}">
                    <a16:creationId xmlns:a16="http://schemas.microsoft.com/office/drawing/2014/main" id="{29FB51D9-4349-E373-DF1D-0F7D852BBE46}"/>
                  </a:ext>
                </a:extLst>
              </p:cNvPr>
              <p:cNvSpPr/>
              <p:nvPr/>
            </p:nvSpPr>
            <p:spPr>
              <a:xfrm>
                <a:off x="2617344" y="3855270"/>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944" name="Freeform 1393">
                <a:extLst>
                  <a:ext uri="{FF2B5EF4-FFF2-40B4-BE49-F238E27FC236}">
                    <a16:creationId xmlns:a16="http://schemas.microsoft.com/office/drawing/2014/main" id="{A291AA2E-7531-9DB8-CDB2-003ED285A161}"/>
                  </a:ext>
                </a:extLst>
              </p:cNvPr>
              <p:cNvSpPr/>
              <p:nvPr/>
            </p:nvSpPr>
            <p:spPr>
              <a:xfrm>
                <a:off x="2630677" y="387637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45" name="Freeform 1394">
                <a:extLst>
                  <a:ext uri="{FF2B5EF4-FFF2-40B4-BE49-F238E27FC236}">
                    <a16:creationId xmlns:a16="http://schemas.microsoft.com/office/drawing/2014/main" id="{A6D02EFA-2B7D-A463-F41F-B7103BDB5EE8}"/>
                  </a:ext>
                </a:extLst>
              </p:cNvPr>
              <p:cNvSpPr/>
              <p:nvPr/>
            </p:nvSpPr>
            <p:spPr>
              <a:xfrm>
                <a:off x="2647701" y="3855270"/>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946" name="Freeform 1395">
                <a:extLst>
                  <a:ext uri="{FF2B5EF4-FFF2-40B4-BE49-F238E27FC236}">
                    <a16:creationId xmlns:a16="http://schemas.microsoft.com/office/drawing/2014/main" id="{6EEFF88E-EC07-96DB-87A7-0AFAF4E8B968}"/>
                  </a:ext>
                </a:extLst>
              </p:cNvPr>
              <p:cNvSpPr/>
              <p:nvPr/>
            </p:nvSpPr>
            <p:spPr>
              <a:xfrm>
                <a:off x="2720517" y="3884244"/>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47" name="Freeform 1396">
                <a:extLst>
                  <a:ext uri="{FF2B5EF4-FFF2-40B4-BE49-F238E27FC236}">
                    <a16:creationId xmlns:a16="http://schemas.microsoft.com/office/drawing/2014/main" id="{1C567063-0517-FB15-40BC-45D3C38563A3}"/>
                  </a:ext>
                </a:extLst>
              </p:cNvPr>
              <p:cNvSpPr/>
              <p:nvPr/>
            </p:nvSpPr>
            <p:spPr>
              <a:xfrm>
                <a:off x="2736311" y="3861359"/>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6350" cap="flat">
                <a:solidFill>
                  <a:srgbClr val="415696"/>
                </a:solidFill>
                <a:prstDash val="solid"/>
                <a:miter/>
              </a:ln>
            </p:spPr>
            <p:txBody>
              <a:bodyPr rtlCol="0" anchor="ctr"/>
              <a:lstStyle/>
              <a:p>
                <a:endParaRPr lang="en-US"/>
              </a:p>
            </p:txBody>
          </p:sp>
          <p:sp>
            <p:nvSpPr>
              <p:cNvPr id="948" name="Freeform 1397">
                <a:extLst>
                  <a:ext uri="{FF2B5EF4-FFF2-40B4-BE49-F238E27FC236}">
                    <a16:creationId xmlns:a16="http://schemas.microsoft.com/office/drawing/2014/main" id="{CCB6E802-269F-C315-D8FF-75E2FFA196DA}"/>
                  </a:ext>
                </a:extLst>
              </p:cNvPr>
              <p:cNvSpPr/>
              <p:nvPr/>
            </p:nvSpPr>
            <p:spPr>
              <a:xfrm>
                <a:off x="2790923" y="3900036"/>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949" name="Freeform 1398">
                <a:extLst>
                  <a:ext uri="{FF2B5EF4-FFF2-40B4-BE49-F238E27FC236}">
                    <a16:creationId xmlns:a16="http://schemas.microsoft.com/office/drawing/2014/main" id="{80E23BA1-B7D8-AEF2-2EEA-B500E475847A}"/>
                  </a:ext>
                </a:extLst>
              </p:cNvPr>
              <p:cNvSpPr/>
              <p:nvPr/>
            </p:nvSpPr>
            <p:spPr>
              <a:xfrm>
                <a:off x="2807947" y="3884244"/>
                <a:ext cx="5128" cy="31539"/>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950" name="Freeform 1399">
                <a:extLst>
                  <a:ext uri="{FF2B5EF4-FFF2-40B4-BE49-F238E27FC236}">
                    <a16:creationId xmlns:a16="http://schemas.microsoft.com/office/drawing/2014/main" id="{B23D167E-74D2-4BF7-21A1-A95E8173DD2A}"/>
                  </a:ext>
                </a:extLst>
              </p:cNvPr>
              <p:cNvSpPr/>
              <p:nvPr/>
            </p:nvSpPr>
            <p:spPr>
              <a:xfrm>
                <a:off x="2790923" y="3900036"/>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951" name="Freeform 1400">
                <a:extLst>
                  <a:ext uri="{FF2B5EF4-FFF2-40B4-BE49-F238E27FC236}">
                    <a16:creationId xmlns:a16="http://schemas.microsoft.com/office/drawing/2014/main" id="{7D05C212-AD87-847D-CA76-5AEC3F636BF4}"/>
                  </a:ext>
                </a:extLst>
              </p:cNvPr>
              <p:cNvSpPr/>
              <p:nvPr/>
            </p:nvSpPr>
            <p:spPr>
              <a:xfrm>
                <a:off x="2807947" y="3884244"/>
                <a:ext cx="5128" cy="31539"/>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952" name="Freeform 1401">
                <a:extLst>
                  <a:ext uri="{FF2B5EF4-FFF2-40B4-BE49-F238E27FC236}">
                    <a16:creationId xmlns:a16="http://schemas.microsoft.com/office/drawing/2014/main" id="{0DFD9BBE-90FE-E534-5975-2F69FFD862AB}"/>
                  </a:ext>
                </a:extLst>
              </p:cNvPr>
              <p:cNvSpPr/>
              <p:nvPr/>
            </p:nvSpPr>
            <p:spPr>
              <a:xfrm>
                <a:off x="2790923" y="3900036"/>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953" name="Freeform 1402">
                <a:extLst>
                  <a:ext uri="{FF2B5EF4-FFF2-40B4-BE49-F238E27FC236}">
                    <a16:creationId xmlns:a16="http://schemas.microsoft.com/office/drawing/2014/main" id="{C999662F-0B93-42A3-B7BF-71ACC8189A95}"/>
                  </a:ext>
                </a:extLst>
              </p:cNvPr>
              <p:cNvSpPr/>
              <p:nvPr/>
            </p:nvSpPr>
            <p:spPr>
              <a:xfrm>
                <a:off x="2807947" y="3878890"/>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954" name="Freeform 1403">
                <a:extLst>
                  <a:ext uri="{FF2B5EF4-FFF2-40B4-BE49-F238E27FC236}">
                    <a16:creationId xmlns:a16="http://schemas.microsoft.com/office/drawing/2014/main" id="{9FC2219F-2D73-1F75-D46D-8E7728910161}"/>
                  </a:ext>
                </a:extLst>
              </p:cNvPr>
              <p:cNvSpPr/>
              <p:nvPr/>
            </p:nvSpPr>
            <p:spPr>
              <a:xfrm>
                <a:off x="2793334" y="390791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55" name="Freeform 1404">
                <a:extLst>
                  <a:ext uri="{FF2B5EF4-FFF2-40B4-BE49-F238E27FC236}">
                    <a16:creationId xmlns:a16="http://schemas.microsoft.com/office/drawing/2014/main" id="{20085B5E-E830-43D3-E066-BA5D61444081}"/>
                  </a:ext>
                </a:extLst>
              </p:cNvPr>
              <p:cNvSpPr/>
              <p:nvPr/>
            </p:nvSpPr>
            <p:spPr>
              <a:xfrm>
                <a:off x="2810357" y="3886763"/>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956" name="Freeform 1405">
                <a:extLst>
                  <a:ext uri="{FF2B5EF4-FFF2-40B4-BE49-F238E27FC236}">
                    <a16:creationId xmlns:a16="http://schemas.microsoft.com/office/drawing/2014/main" id="{16E05D67-DBDB-48BA-6173-3398F661DE2E}"/>
                  </a:ext>
                </a:extLst>
              </p:cNvPr>
              <p:cNvSpPr/>
              <p:nvPr/>
            </p:nvSpPr>
            <p:spPr>
              <a:xfrm>
                <a:off x="2805486" y="3915782"/>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57" name="Freeform 1406">
                <a:extLst>
                  <a:ext uri="{FF2B5EF4-FFF2-40B4-BE49-F238E27FC236}">
                    <a16:creationId xmlns:a16="http://schemas.microsoft.com/office/drawing/2014/main" id="{CDB87647-F523-35DA-4115-C7625A37EC6F}"/>
                  </a:ext>
                </a:extLst>
              </p:cNvPr>
              <p:cNvSpPr/>
              <p:nvPr/>
            </p:nvSpPr>
            <p:spPr>
              <a:xfrm>
                <a:off x="2823690" y="3895781"/>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958" name="Freeform 1407">
                <a:extLst>
                  <a:ext uri="{FF2B5EF4-FFF2-40B4-BE49-F238E27FC236}">
                    <a16:creationId xmlns:a16="http://schemas.microsoft.com/office/drawing/2014/main" id="{F657DAC9-48DF-3B76-C3EE-E46FB13F94FF}"/>
                  </a:ext>
                </a:extLst>
              </p:cNvPr>
              <p:cNvSpPr/>
              <p:nvPr/>
            </p:nvSpPr>
            <p:spPr>
              <a:xfrm>
                <a:off x="2809128" y="3915782"/>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59" name="Freeform 1408">
                <a:extLst>
                  <a:ext uri="{FF2B5EF4-FFF2-40B4-BE49-F238E27FC236}">
                    <a16:creationId xmlns:a16="http://schemas.microsoft.com/office/drawing/2014/main" id="{7025F7E9-ECAE-7BAC-68F9-0EFB44592DE0}"/>
                  </a:ext>
                </a:extLst>
              </p:cNvPr>
              <p:cNvSpPr/>
              <p:nvPr/>
            </p:nvSpPr>
            <p:spPr>
              <a:xfrm>
                <a:off x="2826151" y="3895781"/>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960" name="Freeform 1409">
                <a:extLst>
                  <a:ext uri="{FF2B5EF4-FFF2-40B4-BE49-F238E27FC236}">
                    <a16:creationId xmlns:a16="http://schemas.microsoft.com/office/drawing/2014/main" id="{3328A021-2102-8367-F58A-C7273B623156}"/>
                  </a:ext>
                </a:extLst>
              </p:cNvPr>
              <p:cNvSpPr/>
              <p:nvPr/>
            </p:nvSpPr>
            <p:spPr>
              <a:xfrm>
                <a:off x="2809128" y="3915782"/>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61" name="Freeform 1410">
                <a:extLst>
                  <a:ext uri="{FF2B5EF4-FFF2-40B4-BE49-F238E27FC236}">
                    <a16:creationId xmlns:a16="http://schemas.microsoft.com/office/drawing/2014/main" id="{84AA6820-4048-C4F5-6B22-65F2F208CCD4}"/>
                  </a:ext>
                </a:extLst>
              </p:cNvPr>
              <p:cNvSpPr/>
              <p:nvPr/>
            </p:nvSpPr>
            <p:spPr>
              <a:xfrm>
                <a:off x="2826151" y="3895781"/>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962" name="Freeform 1411">
                <a:extLst>
                  <a:ext uri="{FF2B5EF4-FFF2-40B4-BE49-F238E27FC236}">
                    <a16:creationId xmlns:a16="http://schemas.microsoft.com/office/drawing/2014/main" id="{9D2E684B-B5DE-D8DB-98F2-49892C353B2D}"/>
                  </a:ext>
                </a:extLst>
              </p:cNvPr>
              <p:cNvSpPr/>
              <p:nvPr/>
            </p:nvSpPr>
            <p:spPr>
              <a:xfrm>
                <a:off x="2812768" y="3915782"/>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963" name="Freeform 1412">
                <a:extLst>
                  <a:ext uri="{FF2B5EF4-FFF2-40B4-BE49-F238E27FC236}">
                    <a16:creationId xmlns:a16="http://schemas.microsoft.com/office/drawing/2014/main" id="{5BA67972-1B91-513A-3154-F8B47DA19857}"/>
                  </a:ext>
                </a:extLst>
              </p:cNvPr>
              <p:cNvSpPr/>
              <p:nvPr/>
            </p:nvSpPr>
            <p:spPr>
              <a:xfrm>
                <a:off x="2828562" y="3895781"/>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964" name="Freeform 1413">
                <a:extLst>
                  <a:ext uri="{FF2B5EF4-FFF2-40B4-BE49-F238E27FC236}">
                    <a16:creationId xmlns:a16="http://schemas.microsoft.com/office/drawing/2014/main" id="{480024CE-2C79-C9AA-A926-10D4D38617AF}"/>
                  </a:ext>
                </a:extLst>
              </p:cNvPr>
              <p:cNvSpPr/>
              <p:nvPr/>
            </p:nvSpPr>
            <p:spPr>
              <a:xfrm>
                <a:off x="2812768" y="3915782"/>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965" name="Freeform 1414">
                <a:extLst>
                  <a:ext uri="{FF2B5EF4-FFF2-40B4-BE49-F238E27FC236}">
                    <a16:creationId xmlns:a16="http://schemas.microsoft.com/office/drawing/2014/main" id="{3F976B0B-4E72-E50A-2FAD-58516A525F1C}"/>
                  </a:ext>
                </a:extLst>
              </p:cNvPr>
              <p:cNvSpPr/>
              <p:nvPr/>
            </p:nvSpPr>
            <p:spPr>
              <a:xfrm>
                <a:off x="2828562" y="3895781"/>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966" name="Freeform 1415">
                <a:extLst>
                  <a:ext uri="{FF2B5EF4-FFF2-40B4-BE49-F238E27FC236}">
                    <a16:creationId xmlns:a16="http://schemas.microsoft.com/office/drawing/2014/main" id="{A5E50432-8522-0DB4-627B-C9C80C0EE34B}"/>
                  </a:ext>
                </a:extLst>
              </p:cNvPr>
              <p:cNvSpPr/>
              <p:nvPr/>
            </p:nvSpPr>
            <p:spPr>
              <a:xfrm>
                <a:off x="2815229" y="3915782"/>
                <a:ext cx="33946" cy="4577"/>
              </a:xfrm>
              <a:custGeom>
                <a:avLst/>
                <a:gdLst>
                  <a:gd name="connsiteX0" fmla="*/ 0 w 60083"/>
                  <a:gd name="connsiteY0" fmla="*/ 0 h 9054"/>
                  <a:gd name="connsiteX1" fmla="*/ 60084 w 60083"/>
                  <a:gd name="connsiteY1" fmla="*/ 0 h 9054"/>
                </a:gdLst>
                <a:ahLst/>
                <a:cxnLst>
                  <a:cxn ang="0">
                    <a:pos x="connsiteX0" y="connsiteY0"/>
                  </a:cxn>
                  <a:cxn ang="0">
                    <a:pos x="connsiteX1" y="connsiteY1"/>
                  </a:cxn>
                </a:cxnLst>
                <a:rect l="l" t="t" r="r" b="b"/>
                <a:pathLst>
                  <a:path w="60083" h="9054">
                    <a:moveTo>
                      <a:pt x="0" y="0"/>
                    </a:moveTo>
                    <a:lnTo>
                      <a:pt x="60084" y="0"/>
                    </a:lnTo>
                  </a:path>
                </a:pathLst>
              </a:custGeom>
              <a:ln w="9525" cap="flat">
                <a:solidFill>
                  <a:srgbClr val="415696"/>
                </a:solidFill>
                <a:prstDash val="solid"/>
                <a:miter/>
              </a:ln>
            </p:spPr>
            <p:txBody>
              <a:bodyPr rtlCol="0" anchor="ctr"/>
              <a:lstStyle/>
              <a:p>
                <a:endParaRPr lang="en-US"/>
              </a:p>
            </p:txBody>
          </p:sp>
          <p:sp>
            <p:nvSpPr>
              <p:cNvPr id="967" name="Freeform 1416">
                <a:extLst>
                  <a:ext uri="{FF2B5EF4-FFF2-40B4-BE49-F238E27FC236}">
                    <a16:creationId xmlns:a16="http://schemas.microsoft.com/office/drawing/2014/main" id="{79F60BFD-39B3-FC82-C7FC-185B0EE523C2}"/>
                  </a:ext>
                </a:extLst>
              </p:cNvPr>
              <p:cNvSpPr/>
              <p:nvPr/>
            </p:nvSpPr>
            <p:spPr>
              <a:xfrm>
                <a:off x="2832203" y="3901134"/>
                <a:ext cx="5128" cy="30394"/>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968" name="Freeform 1417">
                <a:extLst>
                  <a:ext uri="{FF2B5EF4-FFF2-40B4-BE49-F238E27FC236}">
                    <a16:creationId xmlns:a16="http://schemas.microsoft.com/office/drawing/2014/main" id="{31257B60-5401-4DAF-1B40-1CE666A645AC}"/>
                  </a:ext>
                </a:extLst>
              </p:cNvPr>
              <p:cNvSpPr/>
              <p:nvPr/>
            </p:nvSpPr>
            <p:spPr>
              <a:xfrm>
                <a:off x="2815229" y="3915782"/>
                <a:ext cx="33946" cy="4577"/>
              </a:xfrm>
              <a:custGeom>
                <a:avLst/>
                <a:gdLst>
                  <a:gd name="connsiteX0" fmla="*/ 0 w 60083"/>
                  <a:gd name="connsiteY0" fmla="*/ 0 h 9054"/>
                  <a:gd name="connsiteX1" fmla="*/ 60084 w 60083"/>
                  <a:gd name="connsiteY1" fmla="*/ 0 h 9054"/>
                </a:gdLst>
                <a:ahLst/>
                <a:cxnLst>
                  <a:cxn ang="0">
                    <a:pos x="connsiteX0" y="connsiteY0"/>
                  </a:cxn>
                  <a:cxn ang="0">
                    <a:pos x="connsiteX1" y="connsiteY1"/>
                  </a:cxn>
                </a:cxnLst>
                <a:rect l="l" t="t" r="r" b="b"/>
                <a:pathLst>
                  <a:path w="60083" h="9054">
                    <a:moveTo>
                      <a:pt x="0" y="0"/>
                    </a:moveTo>
                    <a:lnTo>
                      <a:pt x="60084" y="0"/>
                    </a:lnTo>
                  </a:path>
                </a:pathLst>
              </a:custGeom>
              <a:ln w="9525" cap="flat">
                <a:solidFill>
                  <a:srgbClr val="415696"/>
                </a:solidFill>
                <a:prstDash val="solid"/>
                <a:miter/>
              </a:ln>
            </p:spPr>
            <p:txBody>
              <a:bodyPr rtlCol="0" anchor="ctr"/>
              <a:lstStyle/>
              <a:p>
                <a:endParaRPr lang="en-US"/>
              </a:p>
            </p:txBody>
          </p:sp>
          <p:sp>
            <p:nvSpPr>
              <p:cNvPr id="969" name="Freeform 1418">
                <a:extLst>
                  <a:ext uri="{FF2B5EF4-FFF2-40B4-BE49-F238E27FC236}">
                    <a16:creationId xmlns:a16="http://schemas.microsoft.com/office/drawing/2014/main" id="{381D3A8A-3DBD-929F-2F62-967E76067E9E}"/>
                  </a:ext>
                </a:extLst>
              </p:cNvPr>
              <p:cNvSpPr/>
              <p:nvPr/>
            </p:nvSpPr>
            <p:spPr>
              <a:xfrm>
                <a:off x="2832203" y="3901134"/>
                <a:ext cx="5128" cy="30394"/>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970" name="Freeform 1419">
                <a:extLst>
                  <a:ext uri="{FF2B5EF4-FFF2-40B4-BE49-F238E27FC236}">
                    <a16:creationId xmlns:a16="http://schemas.microsoft.com/office/drawing/2014/main" id="{94484C4E-D5D1-4A22-3FA3-E04C0BD571AB}"/>
                  </a:ext>
                </a:extLst>
              </p:cNvPr>
              <p:cNvSpPr/>
              <p:nvPr/>
            </p:nvSpPr>
            <p:spPr>
              <a:xfrm>
                <a:off x="2815229" y="3915782"/>
                <a:ext cx="33946" cy="4577"/>
              </a:xfrm>
              <a:custGeom>
                <a:avLst/>
                <a:gdLst>
                  <a:gd name="connsiteX0" fmla="*/ 0 w 60083"/>
                  <a:gd name="connsiteY0" fmla="*/ 0 h 9054"/>
                  <a:gd name="connsiteX1" fmla="*/ 60084 w 60083"/>
                  <a:gd name="connsiteY1" fmla="*/ 0 h 9054"/>
                </a:gdLst>
                <a:ahLst/>
                <a:cxnLst>
                  <a:cxn ang="0">
                    <a:pos x="connsiteX0" y="connsiteY0"/>
                  </a:cxn>
                  <a:cxn ang="0">
                    <a:pos x="connsiteX1" y="connsiteY1"/>
                  </a:cxn>
                </a:cxnLst>
                <a:rect l="l" t="t" r="r" b="b"/>
                <a:pathLst>
                  <a:path w="60083" h="9054">
                    <a:moveTo>
                      <a:pt x="0" y="0"/>
                    </a:moveTo>
                    <a:lnTo>
                      <a:pt x="60084" y="0"/>
                    </a:lnTo>
                  </a:path>
                </a:pathLst>
              </a:custGeom>
              <a:ln w="9525" cap="flat">
                <a:solidFill>
                  <a:srgbClr val="415696"/>
                </a:solidFill>
                <a:prstDash val="solid"/>
                <a:miter/>
              </a:ln>
            </p:spPr>
            <p:txBody>
              <a:bodyPr rtlCol="0" anchor="ctr"/>
              <a:lstStyle/>
              <a:p>
                <a:endParaRPr lang="en-US"/>
              </a:p>
            </p:txBody>
          </p:sp>
          <p:sp>
            <p:nvSpPr>
              <p:cNvPr id="971" name="Freeform 1420">
                <a:extLst>
                  <a:ext uri="{FF2B5EF4-FFF2-40B4-BE49-F238E27FC236}">
                    <a16:creationId xmlns:a16="http://schemas.microsoft.com/office/drawing/2014/main" id="{9F80BE51-BEC3-AF73-DD3D-37572413CFE0}"/>
                  </a:ext>
                </a:extLst>
              </p:cNvPr>
              <p:cNvSpPr/>
              <p:nvPr/>
            </p:nvSpPr>
            <p:spPr>
              <a:xfrm>
                <a:off x="2832203" y="3901134"/>
                <a:ext cx="5128" cy="30394"/>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972" name="Freeform 1421">
                <a:extLst>
                  <a:ext uri="{FF2B5EF4-FFF2-40B4-BE49-F238E27FC236}">
                    <a16:creationId xmlns:a16="http://schemas.microsoft.com/office/drawing/2014/main" id="{C5F4ECA7-8247-4DA5-D424-663FF54CE212}"/>
                  </a:ext>
                </a:extLst>
              </p:cNvPr>
              <p:cNvSpPr/>
              <p:nvPr/>
            </p:nvSpPr>
            <p:spPr>
              <a:xfrm>
                <a:off x="2817639" y="3924800"/>
                <a:ext cx="35177" cy="4577"/>
              </a:xfrm>
              <a:custGeom>
                <a:avLst/>
                <a:gdLst>
                  <a:gd name="connsiteX0" fmla="*/ 0 w 62261"/>
                  <a:gd name="connsiteY0" fmla="*/ 0 h 9054"/>
                  <a:gd name="connsiteX1" fmla="*/ 62261 w 62261"/>
                  <a:gd name="connsiteY1" fmla="*/ 0 h 9054"/>
                </a:gdLst>
                <a:ahLst/>
                <a:cxnLst>
                  <a:cxn ang="0">
                    <a:pos x="connsiteX0" y="connsiteY0"/>
                  </a:cxn>
                  <a:cxn ang="0">
                    <a:pos x="connsiteX1" y="connsiteY1"/>
                  </a:cxn>
                </a:cxnLst>
                <a:rect l="l" t="t" r="r" b="b"/>
                <a:pathLst>
                  <a:path w="62261" h="9054">
                    <a:moveTo>
                      <a:pt x="0" y="0"/>
                    </a:moveTo>
                    <a:lnTo>
                      <a:pt x="62261" y="0"/>
                    </a:lnTo>
                  </a:path>
                </a:pathLst>
              </a:custGeom>
              <a:ln w="9525" cap="flat">
                <a:solidFill>
                  <a:srgbClr val="415696"/>
                </a:solidFill>
                <a:prstDash val="solid"/>
                <a:miter/>
              </a:ln>
            </p:spPr>
            <p:txBody>
              <a:bodyPr rtlCol="0" anchor="ctr"/>
              <a:lstStyle/>
              <a:p>
                <a:endParaRPr lang="en-US"/>
              </a:p>
            </p:txBody>
          </p:sp>
          <p:sp>
            <p:nvSpPr>
              <p:cNvPr id="973" name="Freeform 1422">
                <a:extLst>
                  <a:ext uri="{FF2B5EF4-FFF2-40B4-BE49-F238E27FC236}">
                    <a16:creationId xmlns:a16="http://schemas.microsoft.com/office/drawing/2014/main" id="{D833FB08-5466-3C9B-2C36-9A337E035568}"/>
                  </a:ext>
                </a:extLst>
              </p:cNvPr>
              <p:cNvSpPr/>
              <p:nvPr/>
            </p:nvSpPr>
            <p:spPr>
              <a:xfrm>
                <a:off x="2834613" y="3904798"/>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974" name="Freeform 1423">
                <a:extLst>
                  <a:ext uri="{FF2B5EF4-FFF2-40B4-BE49-F238E27FC236}">
                    <a16:creationId xmlns:a16="http://schemas.microsoft.com/office/drawing/2014/main" id="{1F68EDA1-0539-31F6-3561-3BBD4FC08753}"/>
                  </a:ext>
                </a:extLst>
              </p:cNvPr>
              <p:cNvSpPr/>
              <p:nvPr/>
            </p:nvSpPr>
            <p:spPr>
              <a:xfrm>
                <a:off x="2823690" y="392480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75" name="Freeform 1424">
                <a:extLst>
                  <a:ext uri="{FF2B5EF4-FFF2-40B4-BE49-F238E27FC236}">
                    <a16:creationId xmlns:a16="http://schemas.microsoft.com/office/drawing/2014/main" id="{03866C4F-2838-3155-BF8B-E54D91C92576}"/>
                  </a:ext>
                </a:extLst>
              </p:cNvPr>
              <p:cNvSpPr/>
              <p:nvPr/>
            </p:nvSpPr>
            <p:spPr>
              <a:xfrm>
                <a:off x="2841895" y="3904798"/>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976" name="Freeform 1425">
                <a:extLst>
                  <a:ext uri="{FF2B5EF4-FFF2-40B4-BE49-F238E27FC236}">
                    <a16:creationId xmlns:a16="http://schemas.microsoft.com/office/drawing/2014/main" id="{C1975A76-F3D4-2343-E5C2-FE4091549656}"/>
                  </a:ext>
                </a:extLst>
              </p:cNvPr>
              <p:cNvSpPr/>
              <p:nvPr/>
            </p:nvSpPr>
            <p:spPr>
              <a:xfrm>
                <a:off x="2823690" y="392480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77" name="Freeform 1426">
                <a:extLst>
                  <a:ext uri="{FF2B5EF4-FFF2-40B4-BE49-F238E27FC236}">
                    <a16:creationId xmlns:a16="http://schemas.microsoft.com/office/drawing/2014/main" id="{FF80FD7F-237B-310B-F35E-A266F20B8D36}"/>
                  </a:ext>
                </a:extLst>
              </p:cNvPr>
              <p:cNvSpPr/>
              <p:nvPr/>
            </p:nvSpPr>
            <p:spPr>
              <a:xfrm>
                <a:off x="2841895" y="3904798"/>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978" name="Freeform 1427">
                <a:extLst>
                  <a:ext uri="{FF2B5EF4-FFF2-40B4-BE49-F238E27FC236}">
                    <a16:creationId xmlns:a16="http://schemas.microsoft.com/office/drawing/2014/main" id="{E5FA5070-0C09-88BF-E2E8-09426C2DDBFF}"/>
                  </a:ext>
                </a:extLst>
              </p:cNvPr>
              <p:cNvSpPr/>
              <p:nvPr/>
            </p:nvSpPr>
            <p:spPr>
              <a:xfrm>
                <a:off x="2823690" y="392480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79" name="Freeform 1428">
                <a:extLst>
                  <a:ext uri="{FF2B5EF4-FFF2-40B4-BE49-F238E27FC236}">
                    <a16:creationId xmlns:a16="http://schemas.microsoft.com/office/drawing/2014/main" id="{3D165E96-4DBD-9AF3-1ADB-0DA7197314C4}"/>
                  </a:ext>
                </a:extLst>
              </p:cNvPr>
              <p:cNvSpPr/>
              <p:nvPr/>
            </p:nvSpPr>
            <p:spPr>
              <a:xfrm>
                <a:off x="2841895" y="3904798"/>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980" name="Freeform 1429">
                <a:extLst>
                  <a:ext uri="{FF2B5EF4-FFF2-40B4-BE49-F238E27FC236}">
                    <a16:creationId xmlns:a16="http://schemas.microsoft.com/office/drawing/2014/main" id="{D31003C2-5B05-2939-166F-AD9711DEC9FC}"/>
                  </a:ext>
                </a:extLst>
              </p:cNvPr>
              <p:cNvSpPr/>
              <p:nvPr/>
            </p:nvSpPr>
            <p:spPr>
              <a:xfrm>
                <a:off x="2827331" y="392480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81" name="Freeform 1430">
                <a:extLst>
                  <a:ext uri="{FF2B5EF4-FFF2-40B4-BE49-F238E27FC236}">
                    <a16:creationId xmlns:a16="http://schemas.microsoft.com/office/drawing/2014/main" id="{4B1A48F5-E3A9-A772-35B8-A3ADEB2DB87E}"/>
                  </a:ext>
                </a:extLst>
              </p:cNvPr>
              <p:cNvSpPr/>
              <p:nvPr/>
            </p:nvSpPr>
            <p:spPr>
              <a:xfrm>
                <a:off x="2844355" y="3904798"/>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982" name="Freeform 1431">
                <a:extLst>
                  <a:ext uri="{FF2B5EF4-FFF2-40B4-BE49-F238E27FC236}">
                    <a16:creationId xmlns:a16="http://schemas.microsoft.com/office/drawing/2014/main" id="{0A7DB682-3CC0-0F66-DD79-99DDB9E26712}"/>
                  </a:ext>
                </a:extLst>
              </p:cNvPr>
              <p:cNvSpPr/>
              <p:nvPr/>
            </p:nvSpPr>
            <p:spPr>
              <a:xfrm>
                <a:off x="2833433" y="3924800"/>
                <a:ext cx="33946" cy="4577"/>
              </a:xfrm>
              <a:custGeom>
                <a:avLst/>
                <a:gdLst>
                  <a:gd name="connsiteX0" fmla="*/ 0 w 60083"/>
                  <a:gd name="connsiteY0" fmla="*/ 0 h 9054"/>
                  <a:gd name="connsiteX1" fmla="*/ 60083 w 60083"/>
                  <a:gd name="connsiteY1" fmla="*/ 0 h 9054"/>
                </a:gdLst>
                <a:ahLst/>
                <a:cxnLst>
                  <a:cxn ang="0">
                    <a:pos x="connsiteX0" y="connsiteY0"/>
                  </a:cxn>
                  <a:cxn ang="0">
                    <a:pos x="connsiteX1" y="connsiteY1"/>
                  </a:cxn>
                </a:cxnLst>
                <a:rect l="l" t="t" r="r" b="b"/>
                <a:pathLst>
                  <a:path w="60083" h="9054">
                    <a:moveTo>
                      <a:pt x="0" y="0"/>
                    </a:moveTo>
                    <a:lnTo>
                      <a:pt x="60083" y="0"/>
                    </a:lnTo>
                  </a:path>
                </a:pathLst>
              </a:custGeom>
              <a:ln w="9525" cap="flat">
                <a:solidFill>
                  <a:srgbClr val="415696"/>
                </a:solidFill>
                <a:prstDash val="solid"/>
                <a:miter/>
              </a:ln>
            </p:spPr>
            <p:txBody>
              <a:bodyPr rtlCol="0" anchor="ctr"/>
              <a:lstStyle/>
              <a:p>
                <a:endParaRPr lang="en-US"/>
              </a:p>
            </p:txBody>
          </p:sp>
          <p:sp>
            <p:nvSpPr>
              <p:cNvPr id="983" name="Freeform 1432">
                <a:extLst>
                  <a:ext uri="{FF2B5EF4-FFF2-40B4-BE49-F238E27FC236}">
                    <a16:creationId xmlns:a16="http://schemas.microsoft.com/office/drawing/2014/main" id="{02341101-3FEE-481C-91C6-0688D6B4FC92}"/>
                  </a:ext>
                </a:extLst>
              </p:cNvPr>
              <p:cNvSpPr/>
              <p:nvPr/>
            </p:nvSpPr>
            <p:spPr>
              <a:xfrm>
                <a:off x="2850407" y="3904798"/>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984" name="Freeform 1433">
                <a:extLst>
                  <a:ext uri="{FF2B5EF4-FFF2-40B4-BE49-F238E27FC236}">
                    <a16:creationId xmlns:a16="http://schemas.microsoft.com/office/drawing/2014/main" id="{CE849AC4-AA91-DC36-7750-B752F5F6A159}"/>
                  </a:ext>
                </a:extLst>
              </p:cNvPr>
              <p:cNvSpPr/>
              <p:nvPr/>
            </p:nvSpPr>
            <p:spPr>
              <a:xfrm>
                <a:off x="3051933" y="3936060"/>
                <a:ext cx="33946" cy="4577"/>
              </a:xfrm>
              <a:custGeom>
                <a:avLst/>
                <a:gdLst>
                  <a:gd name="connsiteX0" fmla="*/ 0 w 60083"/>
                  <a:gd name="connsiteY0" fmla="*/ 0 h 9054"/>
                  <a:gd name="connsiteX1" fmla="*/ 60083 w 60083"/>
                  <a:gd name="connsiteY1" fmla="*/ 0 h 9054"/>
                </a:gdLst>
                <a:ahLst/>
                <a:cxnLst>
                  <a:cxn ang="0">
                    <a:pos x="connsiteX0" y="connsiteY0"/>
                  </a:cxn>
                  <a:cxn ang="0">
                    <a:pos x="connsiteX1" y="connsiteY1"/>
                  </a:cxn>
                </a:cxnLst>
                <a:rect l="l" t="t" r="r" b="b"/>
                <a:pathLst>
                  <a:path w="60083" h="9054">
                    <a:moveTo>
                      <a:pt x="0" y="0"/>
                    </a:moveTo>
                    <a:lnTo>
                      <a:pt x="60083" y="0"/>
                    </a:lnTo>
                  </a:path>
                </a:pathLst>
              </a:custGeom>
              <a:ln w="9525" cap="flat">
                <a:solidFill>
                  <a:srgbClr val="415696"/>
                </a:solidFill>
                <a:prstDash val="solid"/>
                <a:miter/>
              </a:ln>
            </p:spPr>
            <p:txBody>
              <a:bodyPr rtlCol="0" anchor="ctr"/>
              <a:lstStyle/>
              <a:p>
                <a:endParaRPr lang="en-US"/>
              </a:p>
            </p:txBody>
          </p:sp>
          <p:sp>
            <p:nvSpPr>
              <p:cNvPr id="985" name="Freeform 1434">
                <a:extLst>
                  <a:ext uri="{FF2B5EF4-FFF2-40B4-BE49-F238E27FC236}">
                    <a16:creationId xmlns:a16="http://schemas.microsoft.com/office/drawing/2014/main" id="{6F406BA9-6F12-B101-F7DA-70C207AE28D5}"/>
                  </a:ext>
                </a:extLst>
              </p:cNvPr>
              <p:cNvSpPr/>
              <p:nvPr/>
            </p:nvSpPr>
            <p:spPr>
              <a:xfrm>
                <a:off x="3068906" y="3914914"/>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986" name="Freeform 1435">
                <a:extLst>
                  <a:ext uri="{FF2B5EF4-FFF2-40B4-BE49-F238E27FC236}">
                    <a16:creationId xmlns:a16="http://schemas.microsoft.com/office/drawing/2014/main" id="{ABA623CA-B49F-6C4A-D527-A4B3BABE470D}"/>
                  </a:ext>
                </a:extLst>
              </p:cNvPr>
              <p:cNvSpPr/>
              <p:nvPr/>
            </p:nvSpPr>
            <p:spPr>
              <a:xfrm>
                <a:off x="3055573" y="3936060"/>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987" name="Freeform 1436">
                <a:extLst>
                  <a:ext uri="{FF2B5EF4-FFF2-40B4-BE49-F238E27FC236}">
                    <a16:creationId xmlns:a16="http://schemas.microsoft.com/office/drawing/2014/main" id="{75AC7B43-4BA3-92E6-FA26-6CF3F4C733DA}"/>
                  </a:ext>
                </a:extLst>
              </p:cNvPr>
              <p:cNvSpPr/>
              <p:nvPr/>
            </p:nvSpPr>
            <p:spPr>
              <a:xfrm>
                <a:off x="3071316" y="3914914"/>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988" name="Freeform 1437">
                <a:extLst>
                  <a:ext uri="{FF2B5EF4-FFF2-40B4-BE49-F238E27FC236}">
                    <a16:creationId xmlns:a16="http://schemas.microsoft.com/office/drawing/2014/main" id="{C4BFDB7A-3B9B-D42D-9DBA-0CA7F12CABBF}"/>
                  </a:ext>
                </a:extLst>
              </p:cNvPr>
              <p:cNvSpPr/>
              <p:nvPr/>
            </p:nvSpPr>
            <p:spPr>
              <a:xfrm>
                <a:off x="3057984" y="393606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89" name="Freeform 1438">
                <a:extLst>
                  <a:ext uri="{FF2B5EF4-FFF2-40B4-BE49-F238E27FC236}">
                    <a16:creationId xmlns:a16="http://schemas.microsoft.com/office/drawing/2014/main" id="{FAD7FAD5-A544-6196-3AB2-9F1743DE8541}"/>
                  </a:ext>
                </a:extLst>
              </p:cNvPr>
              <p:cNvSpPr/>
              <p:nvPr/>
            </p:nvSpPr>
            <p:spPr>
              <a:xfrm>
                <a:off x="3074957" y="3914914"/>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990" name="Freeform 1439">
                <a:extLst>
                  <a:ext uri="{FF2B5EF4-FFF2-40B4-BE49-F238E27FC236}">
                    <a16:creationId xmlns:a16="http://schemas.microsoft.com/office/drawing/2014/main" id="{C16B1B57-DF9B-3DCC-0F9B-FADC9551F8FE}"/>
                  </a:ext>
                </a:extLst>
              </p:cNvPr>
              <p:cNvSpPr/>
              <p:nvPr/>
            </p:nvSpPr>
            <p:spPr>
              <a:xfrm>
                <a:off x="3060393" y="3936060"/>
                <a:ext cx="35228" cy="4577"/>
              </a:xfrm>
              <a:custGeom>
                <a:avLst/>
                <a:gdLst>
                  <a:gd name="connsiteX0" fmla="*/ 0 w 62352"/>
                  <a:gd name="connsiteY0" fmla="*/ 0 h 9054"/>
                  <a:gd name="connsiteX1" fmla="*/ 62353 w 62352"/>
                  <a:gd name="connsiteY1" fmla="*/ 0 h 9054"/>
                </a:gdLst>
                <a:ahLst/>
                <a:cxnLst>
                  <a:cxn ang="0">
                    <a:pos x="connsiteX0" y="connsiteY0"/>
                  </a:cxn>
                  <a:cxn ang="0">
                    <a:pos x="connsiteX1" y="connsiteY1"/>
                  </a:cxn>
                </a:cxnLst>
                <a:rect l="l" t="t" r="r" b="b"/>
                <a:pathLst>
                  <a:path w="62352" h="9054">
                    <a:moveTo>
                      <a:pt x="0" y="0"/>
                    </a:moveTo>
                    <a:lnTo>
                      <a:pt x="62353" y="0"/>
                    </a:lnTo>
                  </a:path>
                </a:pathLst>
              </a:custGeom>
              <a:ln w="9525" cap="flat">
                <a:solidFill>
                  <a:srgbClr val="415696"/>
                </a:solidFill>
                <a:prstDash val="solid"/>
                <a:miter/>
              </a:ln>
            </p:spPr>
            <p:txBody>
              <a:bodyPr rtlCol="0" anchor="ctr"/>
              <a:lstStyle/>
              <a:p>
                <a:endParaRPr lang="en-US"/>
              </a:p>
            </p:txBody>
          </p:sp>
          <p:sp>
            <p:nvSpPr>
              <p:cNvPr id="991" name="Freeform 1440">
                <a:extLst>
                  <a:ext uri="{FF2B5EF4-FFF2-40B4-BE49-F238E27FC236}">
                    <a16:creationId xmlns:a16="http://schemas.microsoft.com/office/drawing/2014/main" id="{E55BF80D-EF18-8B9A-D5E5-E1443F6DFBDA}"/>
                  </a:ext>
                </a:extLst>
              </p:cNvPr>
              <p:cNvSpPr/>
              <p:nvPr/>
            </p:nvSpPr>
            <p:spPr>
              <a:xfrm>
                <a:off x="3077418" y="3920268"/>
                <a:ext cx="5128" cy="32637"/>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992" name="Freeform 1441">
                <a:extLst>
                  <a:ext uri="{FF2B5EF4-FFF2-40B4-BE49-F238E27FC236}">
                    <a16:creationId xmlns:a16="http://schemas.microsoft.com/office/drawing/2014/main" id="{39469B24-5660-89E8-AC0F-C9B8295CF8FC}"/>
                  </a:ext>
                </a:extLst>
              </p:cNvPr>
              <p:cNvSpPr/>
              <p:nvPr/>
            </p:nvSpPr>
            <p:spPr>
              <a:xfrm>
                <a:off x="3060393" y="3936060"/>
                <a:ext cx="35228" cy="4577"/>
              </a:xfrm>
              <a:custGeom>
                <a:avLst/>
                <a:gdLst>
                  <a:gd name="connsiteX0" fmla="*/ 0 w 62352"/>
                  <a:gd name="connsiteY0" fmla="*/ 0 h 9054"/>
                  <a:gd name="connsiteX1" fmla="*/ 62353 w 62352"/>
                  <a:gd name="connsiteY1" fmla="*/ 0 h 9054"/>
                </a:gdLst>
                <a:ahLst/>
                <a:cxnLst>
                  <a:cxn ang="0">
                    <a:pos x="connsiteX0" y="connsiteY0"/>
                  </a:cxn>
                  <a:cxn ang="0">
                    <a:pos x="connsiteX1" y="connsiteY1"/>
                  </a:cxn>
                </a:cxnLst>
                <a:rect l="l" t="t" r="r" b="b"/>
                <a:pathLst>
                  <a:path w="62352" h="9054">
                    <a:moveTo>
                      <a:pt x="0" y="0"/>
                    </a:moveTo>
                    <a:lnTo>
                      <a:pt x="62353" y="0"/>
                    </a:lnTo>
                  </a:path>
                </a:pathLst>
              </a:custGeom>
              <a:ln w="9525" cap="flat">
                <a:solidFill>
                  <a:srgbClr val="415696"/>
                </a:solidFill>
                <a:prstDash val="solid"/>
                <a:miter/>
              </a:ln>
            </p:spPr>
            <p:txBody>
              <a:bodyPr rtlCol="0" anchor="ctr"/>
              <a:lstStyle/>
              <a:p>
                <a:endParaRPr lang="en-US"/>
              </a:p>
            </p:txBody>
          </p:sp>
          <p:sp>
            <p:nvSpPr>
              <p:cNvPr id="993" name="Freeform 1442">
                <a:extLst>
                  <a:ext uri="{FF2B5EF4-FFF2-40B4-BE49-F238E27FC236}">
                    <a16:creationId xmlns:a16="http://schemas.microsoft.com/office/drawing/2014/main" id="{A3945E63-3577-0A06-E418-72BA4573FC3C}"/>
                  </a:ext>
                </a:extLst>
              </p:cNvPr>
              <p:cNvSpPr/>
              <p:nvPr/>
            </p:nvSpPr>
            <p:spPr>
              <a:xfrm>
                <a:off x="3077418" y="3920268"/>
                <a:ext cx="5128" cy="32637"/>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994" name="Freeform 1443">
                <a:extLst>
                  <a:ext uri="{FF2B5EF4-FFF2-40B4-BE49-F238E27FC236}">
                    <a16:creationId xmlns:a16="http://schemas.microsoft.com/office/drawing/2014/main" id="{AF2E9838-03FA-7674-828D-FCE9E9985D43}"/>
                  </a:ext>
                </a:extLst>
              </p:cNvPr>
              <p:cNvSpPr/>
              <p:nvPr/>
            </p:nvSpPr>
            <p:spPr>
              <a:xfrm>
                <a:off x="3066496" y="394842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95" name="Freeform 1444">
                <a:extLst>
                  <a:ext uri="{FF2B5EF4-FFF2-40B4-BE49-F238E27FC236}">
                    <a16:creationId xmlns:a16="http://schemas.microsoft.com/office/drawing/2014/main" id="{CCDCF018-274D-CBE2-BED0-9266B7B1E25E}"/>
                  </a:ext>
                </a:extLst>
              </p:cNvPr>
              <p:cNvSpPr/>
              <p:nvPr/>
            </p:nvSpPr>
            <p:spPr>
              <a:xfrm>
                <a:off x="3084699" y="3931529"/>
                <a:ext cx="5128" cy="31539"/>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996" name="Freeform 1445">
                <a:extLst>
                  <a:ext uri="{FF2B5EF4-FFF2-40B4-BE49-F238E27FC236}">
                    <a16:creationId xmlns:a16="http://schemas.microsoft.com/office/drawing/2014/main" id="{B8CBD83F-675F-AEA4-7B6F-76C87E3E1D4B}"/>
                  </a:ext>
                </a:extLst>
              </p:cNvPr>
              <p:cNvSpPr/>
              <p:nvPr/>
            </p:nvSpPr>
            <p:spPr>
              <a:xfrm>
                <a:off x="3070137" y="395968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997" name="Freeform 1446">
                <a:extLst>
                  <a:ext uri="{FF2B5EF4-FFF2-40B4-BE49-F238E27FC236}">
                    <a16:creationId xmlns:a16="http://schemas.microsoft.com/office/drawing/2014/main" id="{BA36EA81-018E-01C7-FB25-CAA871D5EEC9}"/>
                  </a:ext>
                </a:extLst>
              </p:cNvPr>
              <p:cNvSpPr/>
              <p:nvPr/>
            </p:nvSpPr>
            <p:spPr>
              <a:xfrm>
                <a:off x="3087110"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998" name="Freeform 1447">
                <a:extLst>
                  <a:ext uri="{FF2B5EF4-FFF2-40B4-BE49-F238E27FC236}">
                    <a16:creationId xmlns:a16="http://schemas.microsoft.com/office/drawing/2014/main" id="{A5C3BD4B-D61E-62B9-45ED-97EF679A2A79}"/>
                  </a:ext>
                </a:extLst>
              </p:cNvPr>
              <p:cNvSpPr/>
              <p:nvPr/>
            </p:nvSpPr>
            <p:spPr>
              <a:xfrm>
                <a:off x="3073778" y="3959680"/>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999" name="Freeform 1448">
                <a:extLst>
                  <a:ext uri="{FF2B5EF4-FFF2-40B4-BE49-F238E27FC236}">
                    <a16:creationId xmlns:a16="http://schemas.microsoft.com/office/drawing/2014/main" id="{10350353-36F2-08D0-3411-F12BA3C7824E}"/>
                  </a:ext>
                </a:extLst>
              </p:cNvPr>
              <p:cNvSpPr/>
              <p:nvPr/>
            </p:nvSpPr>
            <p:spPr>
              <a:xfrm>
                <a:off x="3089520"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00" name="Freeform 1449">
                <a:extLst>
                  <a:ext uri="{FF2B5EF4-FFF2-40B4-BE49-F238E27FC236}">
                    <a16:creationId xmlns:a16="http://schemas.microsoft.com/office/drawing/2014/main" id="{F014734F-578C-2B0A-109C-AE46E3D78258}"/>
                  </a:ext>
                </a:extLst>
              </p:cNvPr>
              <p:cNvSpPr/>
              <p:nvPr/>
            </p:nvSpPr>
            <p:spPr>
              <a:xfrm>
                <a:off x="3082239" y="395968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01" name="Freeform 1450">
                <a:extLst>
                  <a:ext uri="{FF2B5EF4-FFF2-40B4-BE49-F238E27FC236}">
                    <a16:creationId xmlns:a16="http://schemas.microsoft.com/office/drawing/2014/main" id="{B8D5A0AD-4366-236B-39B7-AD9AAC030AE2}"/>
                  </a:ext>
                </a:extLst>
              </p:cNvPr>
              <p:cNvSpPr/>
              <p:nvPr/>
            </p:nvSpPr>
            <p:spPr>
              <a:xfrm>
                <a:off x="3099263"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02" name="Freeform 1451">
                <a:extLst>
                  <a:ext uri="{FF2B5EF4-FFF2-40B4-BE49-F238E27FC236}">
                    <a16:creationId xmlns:a16="http://schemas.microsoft.com/office/drawing/2014/main" id="{DE42BA80-74F6-0F25-8731-B6D1E71B1CF9}"/>
                  </a:ext>
                </a:extLst>
              </p:cNvPr>
              <p:cNvSpPr/>
              <p:nvPr/>
            </p:nvSpPr>
            <p:spPr>
              <a:xfrm>
                <a:off x="3082239" y="395968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03" name="Freeform 1452">
                <a:extLst>
                  <a:ext uri="{FF2B5EF4-FFF2-40B4-BE49-F238E27FC236}">
                    <a16:creationId xmlns:a16="http://schemas.microsoft.com/office/drawing/2014/main" id="{E08CC15B-E468-A155-955F-8538DF9F13E0}"/>
                  </a:ext>
                </a:extLst>
              </p:cNvPr>
              <p:cNvSpPr/>
              <p:nvPr/>
            </p:nvSpPr>
            <p:spPr>
              <a:xfrm>
                <a:off x="3099263"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04" name="Freeform 1453">
                <a:extLst>
                  <a:ext uri="{FF2B5EF4-FFF2-40B4-BE49-F238E27FC236}">
                    <a16:creationId xmlns:a16="http://schemas.microsoft.com/office/drawing/2014/main" id="{C20C74D4-0FB1-D15B-985A-179B925EBA00}"/>
                  </a:ext>
                </a:extLst>
              </p:cNvPr>
              <p:cNvSpPr/>
              <p:nvPr/>
            </p:nvSpPr>
            <p:spPr>
              <a:xfrm>
                <a:off x="3082239" y="395968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05" name="Freeform 1454">
                <a:extLst>
                  <a:ext uri="{FF2B5EF4-FFF2-40B4-BE49-F238E27FC236}">
                    <a16:creationId xmlns:a16="http://schemas.microsoft.com/office/drawing/2014/main" id="{98A6DD1F-E324-4259-4FA6-E804519FCA7B}"/>
                  </a:ext>
                </a:extLst>
              </p:cNvPr>
              <p:cNvSpPr/>
              <p:nvPr/>
            </p:nvSpPr>
            <p:spPr>
              <a:xfrm>
                <a:off x="3099263"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06" name="Freeform 1455">
                <a:extLst>
                  <a:ext uri="{FF2B5EF4-FFF2-40B4-BE49-F238E27FC236}">
                    <a16:creationId xmlns:a16="http://schemas.microsoft.com/office/drawing/2014/main" id="{0BBDA1DE-BBEE-97A3-4836-CDACBEB7C598}"/>
                  </a:ext>
                </a:extLst>
              </p:cNvPr>
              <p:cNvSpPr/>
              <p:nvPr/>
            </p:nvSpPr>
            <p:spPr>
              <a:xfrm>
                <a:off x="3082239" y="395968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07" name="Freeform 1456">
                <a:extLst>
                  <a:ext uri="{FF2B5EF4-FFF2-40B4-BE49-F238E27FC236}">
                    <a16:creationId xmlns:a16="http://schemas.microsoft.com/office/drawing/2014/main" id="{C978BBAD-6E04-1553-8676-C8250951E5D1}"/>
                  </a:ext>
                </a:extLst>
              </p:cNvPr>
              <p:cNvSpPr/>
              <p:nvPr/>
            </p:nvSpPr>
            <p:spPr>
              <a:xfrm>
                <a:off x="3099263"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08" name="Freeform 1457">
                <a:extLst>
                  <a:ext uri="{FF2B5EF4-FFF2-40B4-BE49-F238E27FC236}">
                    <a16:creationId xmlns:a16="http://schemas.microsoft.com/office/drawing/2014/main" id="{BFE675F0-035A-7EA9-E02E-177F8AF5AD40}"/>
                  </a:ext>
                </a:extLst>
              </p:cNvPr>
              <p:cNvSpPr/>
              <p:nvPr/>
            </p:nvSpPr>
            <p:spPr>
              <a:xfrm>
                <a:off x="3088341" y="395968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09" name="Freeform 1458">
                <a:extLst>
                  <a:ext uri="{FF2B5EF4-FFF2-40B4-BE49-F238E27FC236}">
                    <a16:creationId xmlns:a16="http://schemas.microsoft.com/office/drawing/2014/main" id="{DC925D95-4A71-BD7D-16E4-95CD3D345E4F}"/>
                  </a:ext>
                </a:extLst>
              </p:cNvPr>
              <p:cNvSpPr/>
              <p:nvPr/>
            </p:nvSpPr>
            <p:spPr>
              <a:xfrm>
                <a:off x="3105314"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10" name="Freeform 1459">
                <a:extLst>
                  <a:ext uri="{FF2B5EF4-FFF2-40B4-BE49-F238E27FC236}">
                    <a16:creationId xmlns:a16="http://schemas.microsoft.com/office/drawing/2014/main" id="{DFA9696A-6C86-AC7A-9F0B-97209A8E54CB}"/>
                  </a:ext>
                </a:extLst>
              </p:cNvPr>
              <p:cNvSpPr/>
              <p:nvPr/>
            </p:nvSpPr>
            <p:spPr>
              <a:xfrm>
                <a:off x="3091981" y="3959680"/>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1011" name="Freeform 1460">
                <a:extLst>
                  <a:ext uri="{FF2B5EF4-FFF2-40B4-BE49-F238E27FC236}">
                    <a16:creationId xmlns:a16="http://schemas.microsoft.com/office/drawing/2014/main" id="{52945315-9B5E-1251-0AB4-9E97EF7C566E}"/>
                  </a:ext>
                </a:extLst>
              </p:cNvPr>
              <p:cNvSpPr/>
              <p:nvPr/>
            </p:nvSpPr>
            <p:spPr>
              <a:xfrm>
                <a:off x="3108955"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12" name="Freeform 1461">
                <a:extLst>
                  <a:ext uri="{FF2B5EF4-FFF2-40B4-BE49-F238E27FC236}">
                    <a16:creationId xmlns:a16="http://schemas.microsoft.com/office/drawing/2014/main" id="{C87C7F26-10DA-085A-30EE-EB8AE0429CFF}"/>
                  </a:ext>
                </a:extLst>
              </p:cNvPr>
              <p:cNvSpPr/>
              <p:nvPr/>
            </p:nvSpPr>
            <p:spPr>
              <a:xfrm>
                <a:off x="3118697" y="3959680"/>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13" name="Freeform 1462">
                <a:extLst>
                  <a:ext uri="{FF2B5EF4-FFF2-40B4-BE49-F238E27FC236}">
                    <a16:creationId xmlns:a16="http://schemas.microsoft.com/office/drawing/2014/main" id="{83E55FF2-9909-D099-C78B-7F61355BC168}"/>
                  </a:ext>
                </a:extLst>
              </p:cNvPr>
              <p:cNvSpPr/>
              <p:nvPr/>
            </p:nvSpPr>
            <p:spPr>
              <a:xfrm>
                <a:off x="3135671"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14" name="Freeform 1463">
                <a:extLst>
                  <a:ext uri="{FF2B5EF4-FFF2-40B4-BE49-F238E27FC236}">
                    <a16:creationId xmlns:a16="http://schemas.microsoft.com/office/drawing/2014/main" id="{2F284E27-8561-CCB1-58EB-D7041E46C759}"/>
                  </a:ext>
                </a:extLst>
              </p:cNvPr>
              <p:cNvSpPr/>
              <p:nvPr/>
            </p:nvSpPr>
            <p:spPr>
              <a:xfrm>
                <a:off x="3306839" y="395968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15" name="Freeform 1464">
                <a:extLst>
                  <a:ext uri="{FF2B5EF4-FFF2-40B4-BE49-F238E27FC236}">
                    <a16:creationId xmlns:a16="http://schemas.microsoft.com/office/drawing/2014/main" id="{89AF2D37-45CB-9AF6-BFFE-54D71665A206}"/>
                  </a:ext>
                </a:extLst>
              </p:cNvPr>
              <p:cNvSpPr/>
              <p:nvPr/>
            </p:nvSpPr>
            <p:spPr>
              <a:xfrm>
                <a:off x="3323813"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16" name="Freeform 1465">
                <a:extLst>
                  <a:ext uri="{FF2B5EF4-FFF2-40B4-BE49-F238E27FC236}">
                    <a16:creationId xmlns:a16="http://schemas.microsoft.com/office/drawing/2014/main" id="{2CD1F793-C532-7A63-1D83-F5A2605789AB}"/>
                  </a:ext>
                </a:extLst>
              </p:cNvPr>
              <p:cNvSpPr/>
              <p:nvPr/>
            </p:nvSpPr>
            <p:spPr>
              <a:xfrm>
                <a:off x="3318993" y="3959680"/>
                <a:ext cx="33946" cy="4577"/>
              </a:xfrm>
              <a:custGeom>
                <a:avLst/>
                <a:gdLst>
                  <a:gd name="connsiteX0" fmla="*/ 0 w 60083"/>
                  <a:gd name="connsiteY0" fmla="*/ 0 h 9054"/>
                  <a:gd name="connsiteX1" fmla="*/ 60084 w 60083"/>
                  <a:gd name="connsiteY1" fmla="*/ 0 h 9054"/>
                </a:gdLst>
                <a:ahLst/>
                <a:cxnLst>
                  <a:cxn ang="0">
                    <a:pos x="connsiteX0" y="connsiteY0"/>
                  </a:cxn>
                  <a:cxn ang="0">
                    <a:pos x="connsiteX1" y="connsiteY1"/>
                  </a:cxn>
                </a:cxnLst>
                <a:rect l="l" t="t" r="r" b="b"/>
                <a:pathLst>
                  <a:path w="60083" h="9054">
                    <a:moveTo>
                      <a:pt x="0" y="0"/>
                    </a:moveTo>
                    <a:lnTo>
                      <a:pt x="60084" y="0"/>
                    </a:lnTo>
                  </a:path>
                </a:pathLst>
              </a:custGeom>
              <a:ln w="9525" cap="flat">
                <a:solidFill>
                  <a:srgbClr val="415696"/>
                </a:solidFill>
                <a:prstDash val="solid"/>
                <a:miter/>
              </a:ln>
            </p:spPr>
            <p:txBody>
              <a:bodyPr rtlCol="0" anchor="ctr"/>
              <a:lstStyle/>
              <a:p>
                <a:endParaRPr lang="en-US"/>
              </a:p>
            </p:txBody>
          </p:sp>
          <p:sp>
            <p:nvSpPr>
              <p:cNvPr id="1017" name="Freeform 1466">
                <a:extLst>
                  <a:ext uri="{FF2B5EF4-FFF2-40B4-BE49-F238E27FC236}">
                    <a16:creationId xmlns:a16="http://schemas.microsoft.com/office/drawing/2014/main" id="{B1AE7985-7DF5-D3EE-7129-48AD653C1E48}"/>
                  </a:ext>
                </a:extLst>
              </p:cNvPr>
              <p:cNvSpPr/>
              <p:nvPr/>
            </p:nvSpPr>
            <p:spPr>
              <a:xfrm>
                <a:off x="3335966"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18" name="Freeform 1467">
                <a:extLst>
                  <a:ext uri="{FF2B5EF4-FFF2-40B4-BE49-F238E27FC236}">
                    <a16:creationId xmlns:a16="http://schemas.microsoft.com/office/drawing/2014/main" id="{E713A2AC-4EF2-6668-041F-8B7089C7E2B6}"/>
                  </a:ext>
                </a:extLst>
              </p:cNvPr>
              <p:cNvSpPr/>
              <p:nvPr/>
            </p:nvSpPr>
            <p:spPr>
              <a:xfrm>
                <a:off x="3321402" y="3959680"/>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19" name="Freeform 1468">
                <a:extLst>
                  <a:ext uri="{FF2B5EF4-FFF2-40B4-BE49-F238E27FC236}">
                    <a16:creationId xmlns:a16="http://schemas.microsoft.com/office/drawing/2014/main" id="{8F589495-14D6-F4F0-7E54-08448465BF23}"/>
                  </a:ext>
                </a:extLst>
              </p:cNvPr>
              <p:cNvSpPr/>
              <p:nvPr/>
            </p:nvSpPr>
            <p:spPr>
              <a:xfrm>
                <a:off x="3338376"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20" name="Freeform 1469">
                <a:extLst>
                  <a:ext uri="{FF2B5EF4-FFF2-40B4-BE49-F238E27FC236}">
                    <a16:creationId xmlns:a16="http://schemas.microsoft.com/office/drawing/2014/main" id="{326C5649-B598-D7CD-FC42-A883D0725008}"/>
                  </a:ext>
                </a:extLst>
              </p:cNvPr>
              <p:cNvSpPr/>
              <p:nvPr/>
            </p:nvSpPr>
            <p:spPr>
              <a:xfrm>
                <a:off x="3327454" y="3959680"/>
                <a:ext cx="35228" cy="4577"/>
              </a:xfrm>
              <a:custGeom>
                <a:avLst/>
                <a:gdLst>
                  <a:gd name="connsiteX0" fmla="*/ 0 w 62352"/>
                  <a:gd name="connsiteY0" fmla="*/ 0 h 9054"/>
                  <a:gd name="connsiteX1" fmla="*/ 62353 w 62352"/>
                  <a:gd name="connsiteY1" fmla="*/ 0 h 9054"/>
                </a:gdLst>
                <a:ahLst/>
                <a:cxnLst>
                  <a:cxn ang="0">
                    <a:pos x="connsiteX0" y="connsiteY0"/>
                  </a:cxn>
                  <a:cxn ang="0">
                    <a:pos x="connsiteX1" y="connsiteY1"/>
                  </a:cxn>
                </a:cxnLst>
                <a:rect l="l" t="t" r="r" b="b"/>
                <a:pathLst>
                  <a:path w="62352" h="9054">
                    <a:moveTo>
                      <a:pt x="0" y="0"/>
                    </a:moveTo>
                    <a:lnTo>
                      <a:pt x="62353" y="0"/>
                    </a:lnTo>
                  </a:path>
                </a:pathLst>
              </a:custGeom>
              <a:ln w="9525" cap="flat">
                <a:solidFill>
                  <a:srgbClr val="415696"/>
                </a:solidFill>
                <a:prstDash val="solid"/>
                <a:miter/>
              </a:ln>
            </p:spPr>
            <p:txBody>
              <a:bodyPr rtlCol="0" anchor="ctr"/>
              <a:lstStyle/>
              <a:p>
                <a:endParaRPr lang="en-US"/>
              </a:p>
            </p:txBody>
          </p:sp>
          <p:sp>
            <p:nvSpPr>
              <p:cNvPr id="1021" name="Freeform 1470">
                <a:extLst>
                  <a:ext uri="{FF2B5EF4-FFF2-40B4-BE49-F238E27FC236}">
                    <a16:creationId xmlns:a16="http://schemas.microsoft.com/office/drawing/2014/main" id="{E54A1A91-C08F-4FF8-5128-AC9E762F3E54}"/>
                  </a:ext>
                </a:extLst>
              </p:cNvPr>
              <p:cNvSpPr/>
              <p:nvPr/>
            </p:nvSpPr>
            <p:spPr>
              <a:xfrm>
                <a:off x="3345658"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22" name="Freeform 1471">
                <a:extLst>
                  <a:ext uri="{FF2B5EF4-FFF2-40B4-BE49-F238E27FC236}">
                    <a16:creationId xmlns:a16="http://schemas.microsoft.com/office/drawing/2014/main" id="{11EA7804-77AE-51CC-2744-4A39740D7CB5}"/>
                  </a:ext>
                </a:extLst>
              </p:cNvPr>
              <p:cNvSpPr/>
              <p:nvPr/>
            </p:nvSpPr>
            <p:spPr>
              <a:xfrm>
                <a:off x="3327454" y="3959680"/>
                <a:ext cx="35228" cy="4577"/>
              </a:xfrm>
              <a:custGeom>
                <a:avLst/>
                <a:gdLst>
                  <a:gd name="connsiteX0" fmla="*/ 0 w 62352"/>
                  <a:gd name="connsiteY0" fmla="*/ 0 h 9054"/>
                  <a:gd name="connsiteX1" fmla="*/ 62353 w 62352"/>
                  <a:gd name="connsiteY1" fmla="*/ 0 h 9054"/>
                </a:gdLst>
                <a:ahLst/>
                <a:cxnLst>
                  <a:cxn ang="0">
                    <a:pos x="connsiteX0" y="connsiteY0"/>
                  </a:cxn>
                  <a:cxn ang="0">
                    <a:pos x="connsiteX1" y="connsiteY1"/>
                  </a:cxn>
                </a:cxnLst>
                <a:rect l="l" t="t" r="r" b="b"/>
                <a:pathLst>
                  <a:path w="62352" h="9054">
                    <a:moveTo>
                      <a:pt x="0" y="0"/>
                    </a:moveTo>
                    <a:lnTo>
                      <a:pt x="62353" y="0"/>
                    </a:lnTo>
                  </a:path>
                </a:pathLst>
              </a:custGeom>
              <a:ln w="9525" cap="flat">
                <a:solidFill>
                  <a:srgbClr val="415696"/>
                </a:solidFill>
                <a:prstDash val="solid"/>
                <a:miter/>
              </a:ln>
            </p:spPr>
            <p:txBody>
              <a:bodyPr rtlCol="0" anchor="ctr"/>
              <a:lstStyle/>
              <a:p>
                <a:endParaRPr lang="en-US"/>
              </a:p>
            </p:txBody>
          </p:sp>
          <p:sp>
            <p:nvSpPr>
              <p:cNvPr id="1023" name="Freeform 1472">
                <a:extLst>
                  <a:ext uri="{FF2B5EF4-FFF2-40B4-BE49-F238E27FC236}">
                    <a16:creationId xmlns:a16="http://schemas.microsoft.com/office/drawing/2014/main" id="{36D93DED-2A0C-2108-6359-2949F5468609}"/>
                  </a:ext>
                </a:extLst>
              </p:cNvPr>
              <p:cNvSpPr/>
              <p:nvPr/>
            </p:nvSpPr>
            <p:spPr>
              <a:xfrm>
                <a:off x="3345658"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24" name="Freeform 1473">
                <a:extLst>
                  <a:ext uri="{FF2B5EF4-FFF2-40B4-BE49-F238E27FC236}">
                    <a16:creationId xmlns:a16="http://schemas.microsoft.com/office/drawing/2014/main" id="{BCA73E50-7BE4-FFF2-1D46-87B658B6E551}"/>
                  </a:ext>
                </a:extLst>
              </p:cNvPr>
              <p:cNvSpPr/>
              <p:nvPr/>
            </p:nvSpPr>
            <p:spPr>
              <a:xfrm>
                <a:off x="3337197" y="3959680"/>
                <a:ext cx="33946" cy="4577"/>
              </a:xfrm>
              <a:custGeom>
                <a:avLst/>
                <a:gdLst>
                  <a:gd name="connsiteX0" fmla="*/ 0 w 60083"/>
                  <a:gd name="connsiteY0" fmla="*/ 0 h 9054"/>
                  <a:gd name="connsiteX1" fmla="*/ 60083 w 60083"/>
                  <a:gd name="connsiteY1" fmla="*/ 0 h 9054"/>
                </a:gdLst>
                <a:ahLst/>
                <a:cxnLst>
                  <a:cxn ang="0">
                    <a:pos x="connsiteX0" y="connsiteY0"/>
                  </a:cxn>
                  <a:cxn ang="0">
                    <a:pos x="connsiteX1" y="connsiteY1"/>
                  </a:cxn>
                </a:cxnLst>
                <a:rect l="l" t="t" r="r" b="b"/>
                <a:pathLst>
                  <a:path w="60083" h="9054">
                    <a:moveTo>
                      <a:pt x="0" y="0"/>
                    </a:moveTo>
                    <a:lnTo>
                      <a:pt x="60083" y="0"/>
                    </a:lnTo>
                  </a:path>
                </a:pathLst>
              </a:custGeom>
              <a:ln w="9525" cap="flat">
                <a:solidFill>
                  <a:srgbClr val="415696"/>
                </a:solidFill>
                <a:prstDash val="solid"/>
                <a:miter/>
              </a:ln>
            </p:spPr>
            <p:txBody>
              <a:bodyPr rtlCol="0" anchor="ctr"/>
              <a:lstStyle/>
              <a:p>
                <a:endParaRPr lang="en-US"/>
              </a:p>
            </p:txBody>
          </p:sp>
          <p:sp>
            <p:nvSpPr>
              <p:cNvPr id="1025" name="Freeform 1474">
                <a:extLst>
                  <a:ext uri="{FF2B5EF4-FFF2-40B4-BE49-F238E27FC236}">
                    <a16:creationId xmlns:a16="http://schemas.microsoft.com/office/drawing/2014/main" id="{06ED601E-6FEB-CF21-F202-044813DC27EE}"/>
                  </a:ext>
                </a:extLst>
              </p:cNvPr>
              <p:cNvSpPr/>
              <p:nvPr/>
            </p:nvSpPr>
            <p:spPr>
              <a:xfrm>
                <a:off x="3354170"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26" name="Freeform 1475">
                <a:extLst>
                  <a:ext uri="{FF2B5EF4-FFF2-40B4-BE49-F238E27FC236}">
                    <a16:creationId xmlns:a16="http://schemas.microsoft.com/office/drawing/2014/main" id="{957DA7C0-CC3A-09EB-E311-06FCFFC06E8A}"/>
                  </a:ext>
                </a:extLst>
              </p:cNvPr>
              <p:cNvSpPr/>
              <p:nvPr/>
            </p:nvSpPr>
            <p:spPr>
              <a:xfrm>
                <a:off x="3337197" y="3959680"/>
                <a:ext cx="33946" cy="4577"/>
              </a:xfrm>
              <a:custGeom>
                <a:avLst/>
                <a:gdLst>
                  <a:gd name="connsiteX0" fmla="*/ 0 w 60083"/>
                  <a:gd name="connsiteY0" fmla="*/ 0 h 9054"/>
                  <a:gd name="connsiteX1" fmla="*/ 60083 w 60083"/>
                  <a:gd name="connsiteY1" fmla="*/ 0 h 9054"/>
                </a:gdLst>
                <a:ahLst/>
                <a:cxnLst>
                  <a:cxn ang="0">
                    <a:pos x="connsiteX0" y="connsiteY0"/>
                  </a:cxn>
                  <a:cxn ang="0">
                    <a:pos x="connsiteX1" y="connsiteY1"/>
                  </a:cxn>
                </a:cxnLst>
                <a:rect l="l" t="t" r="r" b="b"/>
                <a:pathLst>
                  <a:path w="60083" h="9054">
                    <a:moveTo>
                      <a:pt x="0" y="0"/>
                    </a:moveTo>
                    <a:lnTo>
                      <a:pt x="60083" y="0"/>
                    </a:lnTo>
                  </a:path>
                </a:pathLst>
              </a:custGeom>
              <a:ln w="9525" cap="flat">
                <a:solidFill>
                  <a:srgbClr val="415696"/>
                </a:solidFill>
                <a:prstDash val="solid"/>
                <a:miter/>
              </a:ln>
            </p:spPr>
            <p:txBody>
              <a:bodyPr rtlCol="0" anchor="ctr"/>
              <a:lstStyle/>
              <a:p>
                <a:endParaRPr lang="en-US"/>
              </a:p>
            </p:txBody>
          </p:sp>
          <p:sp>
            <p:nvSpPr>
              <p:cNvPr id="1027" name="Freeform 1476">
                <a:extLst>
                  <a:ext uri="{FF2B5EF4-FFF2-40B4-BE49-F238E27FC236}">
                    <a16:creationId xmlns:a16="http://schemas.microsoft.com/office/drawing/2014/main" id="{C3A8B60D-24C4-8976-8555-0742B9B96FEB}"/>
                  </a:ext>
                </a:extLst>
              </p:cNvPr>
              <p:cNvSpPr/>
              <p:nvPr/>
            </p:nvSpPr>
            <p:spPr>
              <a:xfrm>
                <a:off x="3354170" y="3938579"/>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28" name="Freeform 1477">
                <a:extLst>
                  <a:ext uri="{FF2B5EF4-FFF2-40B4-BE49-F238E27FC236}">
                    <a16:creationId xmlns:a16="http://schemas.microsoft.com/office/drawing/2014/main" id="{E447C6C5-3143-25E1-188B-89B13BAE85E4}"/>
                  </a:ext>
                </a:extLst>
              </p:cNvPr>
              <p:cNvSpPr/>
              <p:nvPr/>
            </p:nvSpPr>
            <p:spPr>
              <a:xfrm>
                <a:off x="3340838" y="3978815"/>
                <a:ext cx="33946" cy="4577"/>
              </a:xfrm>
              <a:custGeom>
                <a:avLst/>
                <a:gdLst>
                  <a:gd name="connsiteX0" fmla="*/ 0 w 60083"/>
                  <a:gd name="connsiteY0" fmla="*/ 0 h 9054"/>
                  <a:gd name="connsiteX1" fmla="*/ 60084 w 60083"/>
                  <a:gd name="connsiteY1" fmla="*/ 0 h 9054"/>
                </a:gdLst>
                <a:ahLst/>
                <a:cxnLst>
                  <a:cxn ang="0">
                    <a:pos x="connsiteX0" y="connsiteY0"/>
                  </a:cxn>
                  <a:cxn ang="0">
                    <a:pos x="connsiteX1" y="connsiteY1"/>
                  </a:cxn>
                </a:cxnLst>
                <a:rect l="l" t="t" r="r" b="b"/>
                <a:pathLst>
                  <a:path w="60083" h="9054">
                    <a:moveTo>
                      <a:pt x="0" y="0"/>
                    </a:moveTo>
                    <a:lnTo>
                      <a:pt x="60084" y="0"/>
                    </a:lnTo>
                  </a:path>
                </a:pathLst>
              </a:custGeom>
              <a:ln w="9525" cap="flat">
                <a:solidFill>
                  <a:srgbClr val="415696"/>
                </a:solidFill>
                <a:prstDash val="solid"/>
                <a:miter/>
              </a:ln>
            </p:spPr>
            <p:txBody>
              <a:bodyPr rtlCol="0" anchor="ctr"/>
              <a:lstStyle/>
              <a:p>
                <a:endParaRPr lang="en-US"/>
              </a:p>
            </p:txBody>
          </p:sp>
          <p:sp>
            <p:nvSpPr>
              <p:cNvPr id="1029" name="Freeform 1478">
                <a:extLst>
                  <a:ext uri="{FF2B5EF4-FFF2-40B4-BE49-F238E27FC236}">
                    <a16:creationId xmlns:a16="http://schemas.microsoft.com/office/drawing/2014/main" id="{46998167-8958-6A64-D296-CC4B10A35A78}"/>
                  </a:ext>
                </a:extLst>
              </p:cNvPr>
              <p:cNvSpPr/>
              <p:nvPr/>
            </p:nvSpPr>
            <p:spPr>
              <a:xfrm>
                <a:off x="3356581" y="3957714"/>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30" name="Freeform 1479">
                <a:extLst>
                  <a:ext uri="{FF2B5EF4-FFF2-40B4-BE49-F238E27FC236}">
                    <a16:creationId xmlns:a16="http://schemas.microsoft.com/office/drawing/2014/main" id="{FA8E1BBB-9BF1-4B5F-8EAC-964F649BC557}"/>
                  </a:ext>
                </a:extLst>
              </p:cNvPr>
              <p:cNvSpPr/>
              <p:nvPr/>
            </p:nvSpPr>
            <p:spPr>
              <a:xfrm>
                <a:off x="3345658" y="3978815"/>
                <a:ext cx="35228" cy="4577"/>
              </a:xfrm>
              <a:custGeom>
                <a:avLst/>
                <a:gdLst>
                  <a:gd name="connsiteX0" fmla="*/ 0 w 62352"/>
                  <a:gd name="connsiteY0" fmla="*/ 0 h 9054"/>
                  <a:gd name="connsiteX1" fmla="*/ 62353 w 62352"/>
                  <a:gd name="connsiteY1" fmla="*/ 0 h 9054"/>
                </a:gdLst>
                <a:ahLst/>
                <a:cxnLst>
                  <a:cxn ang="0">
                    <a:pos x="connsiteX0" y="connsiteY0"/>
                  </a:cxn>
                  <a:cxn ang="0">
                    <a:pos x="connsiteX1" y="connsiteY1"/>
                  </a:cxn>
                </a:cxnLst>
                <a:rect l="l" t="t" r="r" b="b"/>
                <a:pathLst>
                  <a:path w="62352" h="9054">
                    <a:moveTo>
                      <a:pt x="0" y="0"/>
                    </a:moveTo>
                    <a:lnTo>
                      <a:pt x="62353" y="0"/>
                    </a:lnTo>
                  </a:path>
                </a:pathLst>
              </a:custGeom>
              <a:ln w="9525" cap="flat">
                <a:solidFill>
                  <a:srgbClr val="415696"/>
                </a:solidFill>
                <a:prstDash val="solid"/>
                <a:miter/>
              </a:ln>
            </p:spPr>
            <p:txBody>
              <a:bodyPr rtlCol="0" anchor="ctr"/>
              <a:lstStyle/>
              <a:p>
                <a:endParaRPr lang="en-US"/>
              </a:p>
            </p:txBody>
          </p:sp>
          <p:sp>
            <p:nvSpPr>
              <p:cNvPr id="1031" name="Freeform 1480">
                <a:extLst>
                  <a:ext uri="{FF2B5EF4-FFF2-40B4-BE49-F238E27FC236}">
                    <a16:creationId xmlns:a16="http://schemas.microsoft.com/office/drawing/2014/main" id="{49B9456A-8DA2-BAE5-D909-AE46434767AE}"/>
                  </a:ext>
                </a:extLst>
              </p:cNvPr>
              <p:cNvSpPr/>
              <p:nvPr/>
            </p:nvSpPr>
            <p:spPr>
              <a:xfrm>
                <a:off x="3363862" y="3957714"/>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32" name="Freeform 1481">
                <a:extLst>
                  <a:ext uri="{FF2B5EF4-FFF2-40B4-BE49-F238E27FC236}">
                    <a16:creationId xmlns:a16="http://schemas.microsoft.com/office/drawing/2014/main" id="{D6E03B9B-E196-673E-E9C0-85D769D244B1}"/>
                  </a:ext>
                </a:extLst>
              </p:cNvPr>
              <p:cNvSpPr/>
              <p:nvPr/>
            </p:nvSpPr>
            <p:spPr>
              <a:xfrm>
                <a:off x="3349299" y="3978815"/>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33" name="Freeform 1482">
                <a:extLst>
                  <a:ext uri="{FF2B5EF4-FFF2-40B4-BE49-F238E27FC236}">
                    <a16:creationId xmlns:a16="http://schemas.microsoft.com/office/drawing/2014/main" id="{7E206D70-497F-04D5-ECD7-B50F3A803C4A}"/>
                  </a:ext>
                </a:extLst>
              </p:cNvPr>
              <p:cNvSpPr/>
              <p:nvPr/>
            </p:nvSpPr>
            <p:spPr>
              <a:xfrm>
                <a:off x="3367502" y="3957714"/>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34" name="Freeform 1483">
                <a:extLst>
                  <a:ext uri="{FF2B5EF4-FFF2-40B4-BE49-F238E27FC236}">
                    <a16:creationId xmlns:a16="http://schemas.microsoft.com/office/drawing/2014/main" id="{884D047E-83FE-E56F-71CA-32E0C83779E8}"/>
                  </a:ext>
                </a:extLst>
              </p:cNvPr>
              <p:cNvSpPr/>
              <p:nvPr/>
            </p:nvSpPr>
            <p:spPr>
              <a:xfrm>
                <a:off x="3393040" y="3978815"/>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1035" name="Freeform 1484">
                <a:extLst>
                  <a:ext uri="{FF2B5EF4-FFF2-40B4-BE49-F238E27FC236}">
                    <a16:creationId xmlns:a16="http://schemas.microsoft.com/office/drawing/2014/main" id="{63BA50B8-DCDB-588C-5643-2A7C8FF11616}"/>
                  </a:ext>
                </a:extLst>
              </p:cNvPr>
              <p:cNvSpPr/>
              <p:nvPr/>
            </p:nvSpPr>
            <p:spPr>
              <a:xfrm>
                <a:off x="3410013" y="3957714"/>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36" name="Freeform 1485">
                <a:extLst>
                  <a:ext uri="{FF2B5EF4-FFF2-40B4-BE49-F238E27FC236}">
                    <a16:creationId xmlns:a16="http://schemas.microsoft.com/office/drawing/2014/main" id="{C9A8AE49-47B8-669E-5A1F-59BEA9252A57}"/>
                  </a:ext>
                </a:extLst>
              </p:cNvPr>
              <p:cNvSpPr/>
              <p:nvPr/>
            </p:nvSpPr>
            <p:spPr>
              <a:xfrm>
                <a:off x="3564158" y="3978815"/>
                <a:ext cx="35228" cy="4577"/>
              </a:xfrm>
              <a:custGeom>
                <a:avLst/>
                <a:gdLst>
                  <a:gd name="connsiteX0" fmla="*/ 0 w 62352"/>
                  <a:gd name="connsiteY0" fmla="*/ 0 h 9054"/>
                  <a:gd name="connsiteX1" fmla="*/ 62352 w 62352"/>
                  <a:gd name="connsiteY1" fmla="*/ 0 h 9054"/>
                </a:gdLst>
                <a:ahLst/>
                <a:cxnLst>
                  <a:cxn ang="0">
                    <a:pos x="connsiteX0" y="connsiteY0"/>
                  </a:cxn>
                  <a:cxn ang="0">
                    <a:pos x="connsiteX1" y="connsiteY1"/>
                  </a:cxn>
                </a:cxnLst>
                <a:rect l="l" t="t" r="r" b="b"/>
                <a:pathLst>
                  <a:path w="62352" h="9054">
                    <a:moveTo>
                      <a:pt x="0" y="0"/>
                    </a:moveTo>
                    <a:lnTo>
                      <a:pt x="62352" y="0"/>
                    </a:lnTo>
                  </a:path>
                </a:pathLst>
              </a:custGeom>
              <a:ln w="9525" cap="flat">
                <a:solidFill>
                  <a:srgbClr val="415696"/>
                </a:solidFill>
                <a:prstDash val="solid"/>
                <a:miter/>
              </a:ln>
            </p:spPr>
            <p:txBody>
              <a:bodyPr rtlCol="0" anchor="ctr"/>
              <a:lstStyle/>
              <a:p>
                <a:endParaRPr lang="en-US"/>
              </a:p>
            </p:txBody>
          </p:sp>
          <p:sp>
            <p:nvSpPr>
              <p:cNvPr id="1037" name="Freeform 1486">
                <a:extLst>
                  <a:ext uri="{FF2B5EF4-FFF2-40B4-BE49-F238E27FC236}">
                    <a16:creationId xmlns:a16="http://schemas.microsoft.com/office/drawing/2014/main" id="{D1839D84-79E7-95E3-1C63-276D5DC049C5}"/>
                  </a:ext>
                </a:extLst>
              </p:cNvPr>
              <p:cNvSpPr/>
              <p:nvPr/>
            </p:nvSpPr>
            <p:spPr>
              <a:xfrm>
                <a:off x="3581182" y="3957714"/>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38" name="Freeform 1487">
                <a:extLst>
                  <a:ext uri="{FF2B5EF4-FFF2-40B4-BE49-F238E27FC236}">
                    <a16:creationId xmlns:a16="http://schemas.microsoft.com/office/drawing/2014/main" id="{8FFADAB8-933B-F2FD-0079-AF4D169B2813}"/>
                  </a:ext>
                </a:extLst>
              </p:cNvPr>
              <p:cNvSpPr/>
              <p:nvPr/>
            </p:nvSpPr>
            <p:spPr>
              <a:xfrm>
                <a:off x="3583592" y="3978815"/>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39" name="Freeform 1488">
                <a:extLst>
                  <a:ext uri="{FF2B5EF4-FFF2-40B4-BE49-F238E27FC236}">
                    <a16:creationId xmlns:a16="http://schemas.microsoft.com/office/drawing/2014/main" id="{5F3FA4D1-5A61-BA86-6EFB-798F093EE587}"/>
                  </a:ext>
                </a:extLst>
              </p:cNvPr>
              <p:cNvSpPr/>
              <p:nvPr/>
            </p:nvSpPr>
            <p:spPr>
              <a:xfrm>
                <a:off x="3599386" y="3957714"/>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40" name="Freeform 1489">
                <a:extLst>
                  <a:ext uri="{FF2B5EF4-FFF2-40B4-BE49-F238E27FC236}">
                    <a16:creationId xmlns:a16="http://schemas.microsoft.com/office/drawing/2014/main" id="{6432A2D8-5E72-3FC7-DAE6-77A9D8CF7F20}"/>
                  </a:ext>
                </a:extLst>
              </p:cNvPr>
              <p:cNvSpPr/>
              <p:nvPr/>
            </p:nvSpPr>
            <p:spPr>
              <a:xfrm>
                <a:off x="3588463" y="4003578"/>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41" name="Freeform 1490">
                <a:extLst>
                  <a:ext uri="{FF2B5EF4-FFF2-40B4-BE49-F238E27FC236}">
                    <a16:creationId xmlns:a16="http://schemas.microsoft.com/office/drawing/2014/main" id="{688FEE5A-E558-67C8-5240-088A06AA80BA}"/>
                  </a:ext>
                </a:extLst>
              </p:cNvPr>
              <p:cNvSpPr/>
              <p:nvPr/>
            </p:nvSpPr>
            <p:spPr>
              <a:xfrm>
                <a:off x="3606667" y="3981333"/>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042" name="Freeform 1491">
                <a:extLst>
                  <a:ext uri="{FF2B5EF4-FFF2-40B4-BE49-F238E27FC236}">
                    <a16:creationId xmlns:a16="http://schemas.microsoft.com/office/drawing/2014/main" id="{EAABC9BC-9239-FF3A-7411-BAC31483F0B5}"/>
                  </a:ext>
                </a:extLst>
              </p:cNvPr>
              <p:cNvSpPr/>
              <p:nvPr/>
            </p:nvSpPr>
            <p:spPr>
              <a:xfrm>
                <a:off x="3595745" y="4003578"/>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43" name="Freeform 1492">
                <a:extLst>
                  <a:ext uri="{FF2B5EF4-FFF2-40B4-BE49-F238E27FC236}">
                    <a16:creationId xmlns:a16="http://schemas.microsoft.com/office/drawing/2014/main" id="{083F53B8-88F0-0C2E-8E06-CE74FE6F18BD}"/>
                  </a:ext>
                </a:extLst>
              </p:cNvPr>
              <p:cNvSpPr/>
              <p:nvPr/>
            </p:nvSpPr>
            <p:spPr>
              <a:xfrm>
                <a:off x="3612718" y="3981333"/>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044" name="Freeform 1493">
                <a:extLst>
                  <a:ext uri="{FF2B5EF4-FFF2-40B4-BE49-F238E27FC236}">
                    <a16:creationId xmlns:a16="http://schemas.microsoft.com/office/drawing/2014/main" id="{E97BF3AB-A908-5044-01BB-451EE36EAEB0}"/>
                  </a:ext>
                </a:extLst>
              </p:cNvPr>
              <p:cNvSpPr/>
              <p:nvPr/>
            </p:nvSpPr>
            <p:spPr>
              <a:xfrm>
                <a:off x="3601796" y="4003578"/>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45" name="Freeform 1494">
                <a:extLst>
                  <a:ext uri="{FF2B5EF4-FFF2-40B4-BE49-F238E27FC236}">
                    <a16:creationId xmlns:a16="http://schemas.microsoft.com/office/drawing/2014/main" id="{19C8925B-0204-D444-0819-3E87275ACCD4}"/>
                  </a:ext>
                </a:extLst>
              </p:cNvPr>
              <p:cNvSpPr/>
              <p:nvPr/>
            </p:nvSpPr>
            <p:spPr>
              <a:xfrm>
                <a:off x="3618820" y="3981333"/>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046" name="Freeform 1495">
                <a:extLst>
                  <a:ext uri="{FF2B5EF4-FFF2-40B4-BE49-F238E27FC236}">
                    <a16:creationId xmlns:a16="http://schemas.microsoft.com/office/drawing/2014/main" id="{D1040213-1785-BC51-A0D3-ED95CA668883}"/>
                  </a:ext>
                </a:extLst>
              </p:cNvPr>
              <p:cNvSpPr/>
              <p:nvPr/>
            </p:nvSpPr>
            <p:spPr>
              <a:xfrm>
                <a:off x="3601796" y="4003578"/>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47" name="Freeform 1496">
                <a:extLst>
                  <a:ext uri="{FF2B5EF4-FFF2-40B4-BE49-F238E27FC236}">
                    <a16:creationId xmlns:a16="http://schemas.microsoft.com/office/drawing/2014/main" id="{2D39FC8C-0973-9A3C-DC05-8B10FD6849C8}"/>
                  </a:ext>
                </a:extLst>
              </p:cNvPr>
              <p:cNvSpPr/>
              <p:nvPr/>
            </p:nvSpPr>
            <p:spPr>
              <a:xfrm>
                <a:off x="3618820" y="3981333"/>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048" name="Freeform 1497">
                <a:extLst>
                  <a:ext uri="{FF2B5EF4-FFF2-40B4-BE49-F238E27FC236}">
                    <a16:creationId xmlns:a16="http://schemas.microsoft.com/office/drawing/2014/main" id="{B23ACA79-481B-9426-F5B6-87453E0DEC6D}"/>
                  </a:ext>
                </a:extLst>
              </p:cNvPr>
              <p:cNvSpPr/>
              <p:nvPr/>
            </p:nvSpPr>
            <p:spPr>
              <a:xfrm>
                <a:off x="3601796" y="4003578"/>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49" name="Freeform 1498">
                <a:extLst>
                  <a:ext uri="{FF2B5EF4-FFF2-40B4-BE49-F238E27FC236}">
                    <a16:creationId xmlns:a16="http://schemas.microsoft.com/office/drawing/2014/main" id="{9A8738FD-12BD-65B4-AFC4-E15BE910592C}"/>
                  </a:ext>
                </a:extLst>
              </p:cNvPr>
              <p:cNvSpPr/>
              <p:nvPr/>
            </p:nvSpPr>
            <p:spPr>
              <a:xfrm>
                <a:off x="3618820" y="3981333"/>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050" name="Freeform 1499">
                <a:extLst>
                  <a:ext uri="{FF2B5EF4-FFF2-40B4-BE49-F238E27FC236}">
                    <a16:creationId xmlns:a16="http://schemas.microsoft.com/office/drawing/2014/main" id="{9F696B6A-5C56-6E11-16D0-BF26BE78528C}"/>
                  </a:ext>
                </a:extLst>
              </p:cNvPr>
              <p:cNvSpPr/>
              <p:nvPr/>
            </p:nvSpPr>
            <p:spPr>
              <a:xfrm>
                <a:off x="3601796" y="4003578"/>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51" name="Freeform 1500">
                <a:extLst>
                  <a:ext uri="{FF2B5EF4-FFF2-40B4-BE49-F238E27FC236}">
                    <a16:creationId xmlns:a16="http://schemas.microsoft.com/office/drawing/2014/main" id="{BCD23E13-2DBF-3DBC-A91B-6D7675047360}"/>
                  </a:ext>
                </a:extLst>
              </p:cNvPr>
              <p:cNvSpPr/>
              <p:nvPr/>
            </p:nvSpPr>
            <p:spPr>
              <a:xfrm>
                <a:off x="3618820" y="3981333"/>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052" name="Freeform 1501">
                <a:extLst>
                  <a:ext uri="{FF2B5EF4-FFF2-40B4-BE49-F238E27FC236}">
                    <a16:creationId xmlns:a16="http://schemas.microsoft.com/office/drawing/2014/main" id="{23BDB8AD-6B84-0FC6-C1B8-B2E2FC90F2D3}"/>
                  </a:ext>
                </a:extLst>
              </p:cNvPr>
              <p:cNvSpPr/>
              <p:nvPr/>
            </p:nvSpPr>
            <p:spPr>
              <a:xfrm>
                <a:off x="3607847" y="4003578"/>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53" name="Freeform 1502">
                <a:extLst>
                  <a:ext uri="{FF2B5EF4-FFF2-40B4-BE49-F238E27FC236}">
                    <a16:creationId xmlns:a16="http://schemas.microsoft.com/office/drawing/2014/main" id="{74972697-FEB0-D58F-A859-ADE948BC77B2}"/>
                  </a:ext>
                </a:extLst>
              </p:cNvPr>
              <p:cNvSpPr/>
              <p:nvPr/>
            </p:nvSpPr>
            <p:spPr>
              <a:xfrm>
                <a:off x="3624871" y="3981333"/>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054" name="Freeform 1503">
                <a:extLst>
                  <a:ext uri="{FF2B5EF4-FFF2-40B4-BE49-F238E27FC236}">
                    <a16:creationId xmlns:a16="http://schemas.microsoft.com/office/drawing/2014/main" id="{0CE87280-08CE-C806-460D-3CC2F6B82E7B}"/>
                  </a:ext>
                </a:extLst>
              </p:cNvPr>
              <p:cNvSpPr/>
              <p:nvPr/>
            </p:nvSpPr>
            <p:spPr>
              <a:xfrm>
                <a:off x="3768093" y="4003578"/>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1055" name="Freeform 1504">
                <a:extLst>
                  <a:ext uri="{FF2B5EF4-FFF2-40B4-BE49-F238E27FC236}">
                    <a16:creationId xmlns:a16="http://schemas.microsoft.com/office/drawing/2014/main" id="{3BC57E1B-837D-0E5B-D557-8553B3C170F1}"/>
                  </a:ext>
                </a:extLst>
              </p:cNvPr>
              <p:cNvSpPr/>
              <p:nvPr/>
            </p:nvSpPr>
            <p:spPr>
              <a:xfrm>
                <a:off x="3783887" y="3981333"/>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056" name="Freeform 1505">
                <a:extLst>
                  <a:ext uri="{FF2B5EF4-FFF2-40B4-BE49-F238E27FC236}">
                    <a16:creationId xmlns:a16="http://schemas.microsoft.com/office/drawing/2014/main" id="{D96F295C-694B-DB48-8609-87133A8F5E13}"/>
                  </a:ext>
                </a:extLst>
              </p:cNvPr>
              <p:cNvSpPr/>
              <p:nvPr/>
            </p:nvSpPr>
            <p:spPr>
              <a:xfrm>
                <a:off x="3794809" y="4045233"/>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57" name="Freeform 1506">
                <a:extLst>
                  <a:ext uri="{FF2B5EF4-FFF2-40B4-BE49-F238E27FC236}">
                    <a16:creationId xmlns:a16="http://schemas.microsoft.com/office/drawing/2014/main" id="{EE4C7180-73E8-EB74-11E4-2F804EB9759B}"/>
                  </a:ext>
                </a:extLst>
              </p:cNvPr>
              <p:cNvSpPr/>
              <p:nvPr/>
            </p:nvSpPr>
            <p:spPr>
              <a:xfrm>
                <a:off x="3811782" y="4025232"/>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058" name="Freeform 1507">
                <a:extLst>
                  <a:ext uri="{FF2B5EF4-FFF2-40B4-BE49-F238E27FC236}">
                    <a16:creationId xmlns:a16="http://schemas.microsoft.com/office/drawing/2014/main" id="{CDC0AA0A-D6B1-B8F8-5B15-3FB341B52D0D}"/>
                  </a:ext>
                </a:extLst>
              </p:cNvPr>
              <p:cNvSpPr/>
              <p:nvPr/>
            </p:nvSpPr>
            <p:spPr>
              <a:xfrm>
                <a:off x="3822705" y="4045233"/>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59" name="Freeform 1508">
                <a:extLst>
                  <a:ext uri="{FF2B5EF4-FFF2-40B4-BE49-F238E27FC236}">
                    <a16:creationId xmlns:a16="http://schemas.microsoft.com/office/drawing/2014/main" id="{0301F40B-3605-49BC-3C1A-D5ADE51D4E73}"/>
                  </a:ext>
                </a:extLst>
              </p:cNvPr>
              <p:cNvSpPr/>
              <p:nvPr/>
            </p:nvSpPr>
            <p:spPr>
              <a:xfrm>
                <a:off x="3839730" y="4025232"/>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060" name="Freeform 1509">
                <a:extLst>
                  <a:ext uri="{FF2B5EF4-FFF2-40B4-BE49-F238E27FC236}">
                    <a16:creationId xmlns:a16="http://schemas.microsoft.com/office/drawing/2014/main" id="{998C84EF-AB63-10E4-A64B-A351AD9E869B}"/>
                  </a:ext>
                </a:extLst>
              </p:cNvPr>
              <p:cNvSpPr/>
              <p:nvPr/>
            </p:nvSpPr>
            <p:spPr>
              <a:xfrm>
                <a:off x="3844601" y="4045233"/>
                <a:ext cx="33946" cy="4577"/>
              </a:xfrm>
              <a:custGeom>
                <a:avLst/>
                <a:gdLst>
                  <a:gd name="connsiteX0" fmla="*/ 0 w 60083"/>
                  <a:gd name="connsiteY0" fmla="*/ 0 h 9054"/>
                  <a:gd name="connsiteX1" fmla="*/ 60084 w 60083"/>
                  <a:gd name="connsiteY1" fmla="*/ 0 h 9054"/>
                </a:gdLst>
                <a:ahLst/>
                <a:cxnLst>
                  <a:cxn ang="0">
                    <a:pos x="connsiteX0" y="connsiteY0"/>
                  </a:cxn>
                  <a:cxn ang="0">
                    <a:pos x="connsiteX1" y="connsiteY1"/>
                  </a:cxn>
                </a:cxnLst>
                <a:rect l="l" t="t" r="r" b="b"/>
                <a:pathLst>
                  <a:path w="60083" h="9054">
                    <a:moveTo>
                      <a:pt x="0" y="0"/>
                    </a:moveTo>
                    <a:lnTo>
                      <a:pt x="60084" y="0"/>
                    </a:lnTo>
                  </a:path>
                </a:pathLst>
              </a:custGeom>
              <a:ln w="9525" cap="flat">
                <a:solidFill>
                  <a:srgbClr val="415696"/>
                </a:solidFill>
                <a:prstDash val="solid"/>
                <a:miter/>
              </a:ln>
            </p:spPr>
            <p:txBody>
              <a:bodyPr rtlCol="0" anchor="ctr"/>
              <a:lstStyle/>
              <a:p>
                <a:endParaRPr lang="en-US"/>
              </a:p>
            </p:txBody>
          </p:sp>
          <p:sp>
            <p:nvSpPr>
              <p:cNvPr id="1061" name="Freeform 1510">
                <a:extLst>
                  <a:ext uri="{FF2B5EF4-FFF2-40B4-BE49-F238E27FC236}">
                    <a16:creationId xmlns:a16="http://schemas.microsoft.com/office/drawing/2014/main" id="{212B89EE-D7E5-1AA5-31F8-D5A44836152B}"/>
                  </a:ext>
                </a:extLst>
              </p:cNvPr>
              <p:cNvSpPr/>
              <p:nvPr/>
            </p:nvSpPr>
            <p:spPr>
              <a:xfrm>
                <a:off x="3861575" y="4025232"/>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062" name="Freeform 1511">
                <a:extLst>
                  <a:ext uri="{FF2B5EF4-FFF2-40B4-BE49-F238E27FC236}">
                    <a16:creationId xmlns:a16="http://schemas.microsoft.com/office/drawing/2014/main" id="{3E415A4B-019F-383F-7859-7BCF5EB5A4AC}"/>
                  </a:ext>
                </a:extLst>
              </p:cNvPr>
              <p:cNvSpPr/>
              <p:nvPr/>
            </p:nvSpPr>
            <p:spPr>
              <a:xfrm>
                <a:off x="3844601" y="4045233"/>
                <a:ext cx="33946" cy="4577"/>
              </a:xfrm>
              <a:custGeom>
                <a:avLst/>
                <a:gdLst>
                  <a:gd name="connsiteX0" fmla="*/ 0 w 60083"/>
                  <a:gd name="connsiteY0" fmla="*/ 0 h 9054"/>
                  <a:gd name="connsiteX1" fmla="*/ 60084 w 60083"/>
                  <a:gd name="connsiteY1" fmla="*/ 0 h 9054"/>
                </a:gdLst>
                <a:ahLst/>
                <a:cxnLst>
                  <a:cxn ang="0">
                    <a:pos x="connsiteX0" y="connsiteY0"/>
                  </a:cxn>
                  <a:cxn ang="0">
                    <a:pos x="connsiteX1" y="connsiteY1"/>
                  </a:cxn>
                </a:cxnLst>
                <a:rect l="l" t="t" r="r" b="b"/>
                <a:pathLst>
                  <a:path w="60083" h="9054">
                    <a:moveTo>
                      <a:pt x="0" y="0"/>
                    </a:moveTo>
                    <a:lnTo>
                      <a:pt x="60084" y="0"/>
                    </a:lnTo>
                  </a:path>
                </a:pathLst>
              </a:custGeom>
              <a:ln w="9525" cap="flat">
                <a:solidFill>
                  <a:srgbClr val="415696"/>
                </a:solidFill>
                <a:prstDash val="solid"/>
                <a:miter/>
              </a:ln>
            </p:spPr>
            <p:txBody>
              <a:bodyPr rtlCol="0" anchor="ctr"/>
              <a:lstStyle/>
              <a:p>
                <a:endParaRPr lang="en-US"/>
              </a:p>
            </p:txBody>
          </p:sp>
          <p:sp>
            <p:nvSpPr>
              <p:cNvPr id="1063" name="Freeform 1512">
                <a:extLst>
                  <a:ext uri="{FF2B5EF4-FFF2-40B4-BE49-F238E27FC236}">
                    <a16:creationId xmlns:a16="http://schemas.microsoft.com/office/drawing/2014/main" id="{E3970DB6-1150-5E7A-3B25-6C5206FA5295}"/>
                  </a:ext>
                </a:extLst>
              </p:cNvPr>
              <p:cNvSpPr/>
              <p:nvPr/>
            </p:nvSpPr>
            <p:spPr>
              <a:xfrm>
                <a:off x="3861575" y="4025232"/>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064" name="Freeform 1513">
                <a:extLst>
                  <a:ext uri="{FF2B5EF4-FFF2-40B4-BE49-F238E27FC236}">
                    <a16:creationId xmlns:a16="http://schemas.microsoft.com/office/drawing/2014/main" id="{F72A8D0B-B1DB-1A5D-D053-D1B99CAA3857}"/>
                  </a:ext>
                </a:extLst>
              </p:cNvPr>
              <p:cNvSpPr/>
              <p:nvPr/>
            </p:nvSpPr>
            <p:spPr>
              <a:xfrm>
                <a:off x="3844601" y="4045233"/>
                <a:ext cx="33946" cy="4577"/>
              </a:xfrm>
              <a:custGeom>
                <a:avLst/>
                <a:gdLst>
                  <a:gd name="connsiteX0" fmla="*/ 0 w 60083"/>
                  <a:gd name="connsiteY0" fmla="*/ 0 h 9054"/>
                  <a:gd name="connsiteX1" fmla="*/ 60084 w 60083"/>
                  <a:gd name="connsiteY1" fmla="*/ 0 h 9054"/>
                </a:gdLst>
                <a:ahLst/>
                <a:cxnLst>
                  <a:cxn ang="0">
                    <a:pos x="connsiteX0" y="connsiteY0"/>
                  </a:cxn>
                  <a:cxn ang="0">
                    <a:pos x="connsiteX1" y="connsiteY1"/>
                  </a:cxn>
                </a:cxnLst>
                <a:rect l="l" t="t" r="r" b="b"/>
                <a:pathLst>
                  <a:path w="60083" h="9054">
                    <a:moveTo>
                      <a:pt x="0" y="0"/>
                    </a:moveTo>
                    <a:lnTo>
                      <a:pt x="60084" y="0"/>
                    </a:lnTo>
                  </a:path>
                </a:pathLst>
              </a:custGeom>
              <a:ln w="9525" cap="flat">
                <a:solidFill>
                  <a:srgbClr val="415696"/>
                </a:solidFill>
                <a:prstDash val="solid"/>
                <a:miter/>
              </a:ln>
            </p:spPr>
            <p:txBody>
              <a:bodyPr rtlCol="0" anchor="ctr"/>
              <a:lstStyle/>
              <a:p>
                <a:endParaRPr lang="en-US"/>
              </a:p>
            </p:txBody>
          </p:sp>
          <p:sp>
            <p:nvSpPr>
              <p:cNvPr id="1065" name="Freeform 1514">
                <a:extLst>
                  <a:ext uri="{FF2B5EF4-FFF2-40B4-BE49-F238E27FC236}">
                    <a16:creationId xmlns:a16="http://schemas.microsoft.com/office/drawing/2014/main" id="{CFE3AF2F-62BC-B627-03E3-A3CF333C344F}"/>
                  </a:ext>
                </a:extLst>
              </p:cNvPr>
              <p:cNvSpPr/>
              <p:nvPr/>
            </p:nvSpPr>
            <p:spPr>
              <a:xfrm>
                <a:off x="3861575" y="4025232"/>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066" name="Freeform 1515">
                <a:extLst>
                  <a:ext uri="{FF2B5EF4-FFF2-40B4-BE49-F238E27FC236}">
                    <a16:creationId xmlns:a16="http://schemas.microsoft.com/office/drawing/2014/main" id="{C205C105-0DA4-A4A5-DA06-89789B0E2FE7}"/>
                  </a:ext>
                </a:extLst>
              </p:cNvPr>
              <p:cNvSpPr/>
              <p:nvPr/>
            </p:nvSpPr>
            <p:spPr>
              <a:xfrm>
                <a:off x="3850652" y="4045233"/>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67" name="Freeform 1516">
                <a:extLst>
                  <a:ext uri="{FF2B5EF4-FFF2-40B4-BE49-F238E27FC236}">
                    <a16:creationId xmlns:a16="http://schemas.microsoft.com/office/drawing/2014/main" id="{10BE2EBE-4905-622E-DB6C-65EBEF5B9FE6}"/>
                  </a:ext>
                </a:extLst>
              </p:cNvPr>
              <p:cNvSpPr/>
              <p:nvPr/>
            </p:nvSpPr>
            <p:spPr>
              <a:xfrm>
                <a:off x="3867626" y="4025232"/>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068" name="Freeform 1517">
                <a:extLst>
                  <a:ext uri="{FF2B5EF4-FFF2-40B4-BE49-F238E27FC236}">
                    <a16:creationId xmlns:a16="http://schemas.microsoft.com/office/drawing/2014/main" id="{C78B9D39-A9C1-5A3E-AE8F-E3A6BF746D53}"/>
                  </a:ext>
                </a:extLst>
              </p:cNvPr>
              <p:cNvSpPr/>
              <p:nvPr/>
            </p:nvSpPr>
            <p:spPr>
              <a:xfrm>
                <a:off x="3860344" y="4045233"/>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1069" name="Freeform 1518">
                <a:extLst>
                  <a:ext uri="{FF2B5EF4-FFF2-40B4-BE49-F238E27FC236}">
                    <a16:creationId xmlns:a16="http://schemas.microsoft.com/office/drawing/2014/main" id="{A1C35E12-5BD9-11D4-DA6B-2C36DB473875}"/>
                  </a:ext>
                </a:extLst>
              </p:cNvPr>
              <p:cNvSpPr/>
              <p:nvPr/>
            </p:nvSpPr>
            <p:spPr>
              <a:xfrm>
                <a:off x="3876138" y="4025232"/>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070" name="Freeform 1519">
                <a:extLst>
                  <a:ext uri="{FF2B5EF4-FFF2-40B4-BE49-F238E27FC236}">
                    <a16:creationId xmlns:a16="http://schemas.microsoft.com/office/drawing/2014/main" id="{1EA8601C-6119-946B-AD0F-33EFD8AFD48F}"/>
                  </a:ext>
                </a:extLst>
              </p:cNvPr>
              <p:cNvSpPr/>
              <p:nvPr/>
            </p:nvSpPr>
            <p:spPr>
              <a:xfrm>
                <a:off x="3860344" y="4045233"/>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1071" name="Freeform 1520">
                <a:extLst>
                  <a:ext uri="{FF2B5EF4-FFF2-40B4-BE49-F238E27FC236}">
                    <a16:creationId xmlns:a16="http://schemas.microsoft.com/office/drawing/2014/main" id="{4AFA2E08-0353-2B90-2E3E-70462359BA50}"/>
                  </a:ext>
                </a:extLst>
              </p:cNvPr>
              <p:cNvSpPr/>
              <p:nvPr/>
            </p:nvSpPr>
            <p:spPr>
              <a:xfrm>
                <a:off x="3876138" y="4025232"/>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072" name="Freeform 1521">
                <a:extLst>
                  <a:ext uri="{FF2B5EF4-FFF2-40B4-BE49-F238E27FC236}">
                    <a16:creationId xmlns:a16="http://schemas.microsoft.com/office/drawing/2014/main" id="{3868C30D-48D7-AEA4-4294-017452BBE88E}"/>
                  </a:ext>
                </a:extLst>
              </p:cNvPr>
              <p:cNvSpPr/>
              <p:nvPr/>
            </p:nvSpPr>
            <p:spPr>
              <a:xfrm>
                <a:off x="4089766" y="4045233"/>
                <a:ext cx="35228" cy="4577"/>
              </a:xfrm>
              <a:custGeom>
                <a:avLst/>
                <a:gdLst>
                  <a:gd name="connsiteX0" fmla="*/ 0 w 62352"/>
                  <a:gd name="connsiteY0" fmla="*/ 0 h 9054"/>
                  <a:gd name="connsiteX1" fmla="*/ 62352 w 62352"/>
                  <a:gd name="connsiteY1" fmla="*/ 0 h 9054"/>
                </a:gdLst>
                <a:ahLst/>
                <a:cxnLst>
                  <a:cxn ang="0">
                    <a:pos x="connsiteX0" y="connsiteY0"/>
                  </a:cxn>
                  <a:cxn ang="0">
                    <a:pos x="connsiteX1" y="connsiteY1"/>
                  </a:cxn>
                </a:cxnLst>
                <a:rect l="l" t="t" r="r" b="b"/>
                <a:pathLst>
                  <a:path w="62352" h="9054">
                    <a:moveTo>
                      <a:pt x="0" y="0"/>
                    </a:moveTo>
                    <a:lnTo>
                      <a:pt x="62352" y="0"/>
                    </a:lnTo>
                  </a:path>
                </a:pathLst>
              </a:custGeom>
              <a:ln w="9525" cap="flat">
                <a:solidFill>
                  <a:srgbClr val="415696"/>
                </a:solidFill>
                <a:prstDash val="solid"/>
                <a:miter/>
              </a:ln>
            </p:spPr>
            <p:txBody>
              <a:bodyPr rtlCol="0" anchor="ctr"/>
              <a:lstStyle/>
              <a:p>
                <a:endParaRPr lang="en-US"/>
              </a:p>
            </p:txBody>
          </p:sp>
          <p:sp>
            <p:nvSpPr>
              <p:cNvPr id="1073" name="Freeform 1522">
                <a:extLst>
                  <a:ext uri="{FF2B5EF4-FFF2-40B4-BE49-F238E27FC236}">
                    <a16:creationId xmlns:a16="http://schemas.microsoft.com/office/drawing/2014/main" id="{CB62767D-CCD0-33EF-08AA-5491D9DE380F}"/>
                  </a:ext>
                </a:extLst>
              </p:cNvPr>
              <p:cNvSpPr/>
              <p:nvPr/>
            </p:nvSpPr>
            <p:spPr>
              <a:xfrm>
                <a:off x="4106790" y="4025232"/>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074" name="Freeform 1523">
                <a:extLst>
                  <a:ext uri="{FF2B5EF4-FFF2-40B4-BE49-F238E27FC236}">
                    <a16:creationId xmlns:a16="http://schemas.microsoft.com/office/drawing/2014/main" id="{099509F6-BD06-4081-1458-E6E853BBB708}"/>
                  </a:ext>
                </a:extLst>
              </p:cNvPr>
              <p:cNvSpPr/>
              <p:nvPr/>
            </p:nvSpPr>
            <p:spPr>
              <a:xfrm>
                <a:off x="940987" y="3052335"/>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75" name="Freeform 1524">
                <a:extLst>
                  <a:ext uri="{FF2B5EF4-FFF2-40B4-BE49-F238E27FC236}">
                    <a16:creationId xmlns:a16="http://schemas.microsoft.com/office/drawing/2014/main" id="{04712066-7BF4-C5F6-471E-2BD21E3A165B}"/>
                  </a:ext>
                </a:extLst>
              </p:cNvPr>
              <p:cNvSpPr/>
              <p:nvPr/>
            </p:nvSpPr>
            <p:spPr>
              <a:xfrm>
                <a:off x="957961" y="3037733"/>
                <a:ext cx="5128" cy="31492"/>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76" name="Freeform 1525">
                <a:extLst>
                  <a:ext uri="{FF2B5EF4-FFF2-40B4-BE49-F238E27FC236}">
                    <a16:creationId xmlns:a16="http://schemas.microsoft.com/office/drawing/2014/main" id="{1D993E97-A3CC-EE20-FF53-A177883089C4}"/>
                  </a:ext>
                </a:extLst>
              </p:cNvPr>
              <p:cNvSpPr/>
              <p:nvPr/>
            </p:nvSpPr>
            <p:spPr>
              <a:xfrm>
                <a:off x="940987" y="3052335"/>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77" name="Freeform 1526">
                <a:extLst>
                  <a:ext uri="{FF2B5EF4-FFF2-40B4-BE49-F238E27FC236}">
                    <a16:creationId xmlns:a16="http://schemas.microsoft.com/office/drawing/2014/main" id="{2FC9DA15-05BE-F76B-4B1B-3477AEF842C7}"/>
                  </a:ext>
                </a:extLst>
              </p:cNvPr>
              <p:cNvSpPr/>
              <p:nvPr/>
            </p:nvSpPr>
            <p:spPr>
              <a:xfrm>
                <a:off x="957961" y="3037733"/>
                <a:ext cx="5128" cy="31492"/>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78" name="Freeform 1527">
                <a:extLst>
                  <a:ext uri="{FF2B5EF4-FFF2-40B4-BE49-F238E27FC236}">
                    <a16:creationId xmlns:a16="http://schemas.microsoft.com/office/drawing/2014/main" id="{6B6736AA-2FB5-80E8-00AA-2DC4B1583627}"/>
                  </a:ext>
                </a:extLst>
              </p:cNvPr>
              <p:cNvSpPr/>
              <p:nvPr/>
            </p:nvSpPr>
            <p:spPr>
              <a:xfrm>
                <a:off x="940987" y="3052335"/>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79" name="Freeform 1528">
                <a:extLst>
                  <a:ext uri="{FF2B5EF4-FFF2-40B4-BE49-F238E27FC236}">
                    <a16:creationId xmlns:a16="http://schemas.microsoft.com/office/drawing/2014/main" id="{9424E833-F186-9197-11E8-AED9707B80A2}"/>
                  </a:ext>
                </a:extLst>
              </p:cNvPr>
              <p:cNvSpPr/>
              <p:nvPr/>
            </p:nvSpPr>
            <p:spPr>
              <a:xfrm>
                <a:off x="957961" y="3037733"/>
                <a:ext cx="5128" cy="31492"/>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80" name="Freeform 1529">
                <a:extLst>
                  <a:ext uri="{FF2B5EF4-FFF2-40B4-BE49-F238E27FC236}">
                    <a16:creationId xmlns:a16="http://schemas.microsoft.com/office/drawing/2014/main" id="{2F04FFBD-2463-B790-B352-B25FDCF4EF96}"/>
                  </a:ext>
                </a:extLst>
              </p:cNvPr>
              <p:cNvSpPr/>
              <p:nvPr/>
            </p:nvSpPr>
            <p:spPr>
              <a:xfrm>
                <a:off x="940987" y="3052335"/>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81" name="Freeform 1530">
                <a:extLst>
                  <a:ext uri="{FF2B5EF4-FFF2-40B4-BE49-F238E27FC236}">
                    <a16:creationId xmlns:a16="http://schemas.microsoft.com/office/drawing/2014/main" id="{0C586E81-EE69-7073-BA92-4DE35B13BCAF}"/>
                  </a:ext>
                </a:extLst>
              </p:cNvPr>
              <p:cNvSpPr/>
              <p:nvPr/>
            </p:nvSpPr>
            <p:spPr>
              <a:xfrm>
                <a:off x="957961" y="3037733"/>
                <a:ext cx="5128" cy="31492"/>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82" name="Freeform 1531">
                <a:extLst>
                  <a:ext uri="{FF2B5EF4-FFF2-40B4-BE49-F238E27FC236}">
                    <a16:creationId xmlns:a16="http://schemas.microsoft.com/office/drawing/2014/main" id="{D599BE78-14F6-58E7-F1F7-BC88E540309D}"/>
                  </a:ext>
                </a:extLst>
              </p:cNvPr>
              <p:cNvSpPr/>
              <p:nvPr/>
            </p:nvSpPr>
            <p:spPr>
              <a:xfrm>
                <a:off x="940987" y="3052335"/>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83" name="Freeform 1532">
                <a:extLst>
                  <a:ext uri="{FF2B5EF4-FFF2-40B4-BE49-F238E27FC236}">
                    <a16:creationId xmlns:a16="http://schemas.microsoft.com/office/drawing/2014/main" id="{8672BA5C-644D-A3B2-31DD-CB709795FBF1}"/>
                  </a:ext>
                </a:extLst>
              </p:cNvPr>
              <p:cNvSpPr/>
              <p:nvPr/>
            </p:nvSpPr>
            <p:spPr>
              <a:xfrm>
                <a:off x="957961" y="3037733"/>
                <a:ext cx="5128" cy="31492"/>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84" name="Freeform 1533">
                <a:extLst>
                  <a:ext uri="{FF2B5EF4-FFF2-40B4-BE49-F238E27FC236}">
                    <a16:creationId xmlns:a16="http://schemas.microsoft.com/office/drawing/2014/main" id="{6F2DD8CF-0106-62A9-3A3B-057B0B4C8C74}"/>
                  </a:ext>
                </a:extLst>
              </p:cNvPr>
              <p:cNvSpPr/>
              <p:nvPr/>
            </p:nvSpPr>
            <p:spPr>
              <a:xfrm>
                <a:off x="940987" y="3052335"/>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85" name="Freeform 1534">
                <a:extLst>
                  <a:ext uri="{FF2B5EF4-FFF2-40B4-BE49-F238E27FC236}">
                    <a16:creationId xmlns:a16="http://schemas.microsoft.com/office/drawing/2014/main" id="{AA9FFB34-C6DF-2870-D80D-E919861E412F}"/>
                  </a:ext>
                </a:extLst>
              </p:cNvPr>
              <p:cNvSpPr/>
              <p:nvPr/>
            </p:nvSpPr>
            <p:spPr>
              <a:xfrm>
                <a:off x="957961" y="3037733"/>
                <a:ext cx="5128" cy="31492"/>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86" name="Freeform 1535">
                <a:extLst>
                  <a:ext uri="{FF2B5EF4-FFF2-40B4-BE49-F238E27FC236}">
                    <a16:creationId xmlns:a16="http://schemas.microsoft.com/office/drawing/2014/main" id="{DF1359A7-385F-65DA-B6CC-95D2C38E7BDA}"/>
                  </a:ext>
                </a:extLst>
              </p:cNvPr>
              <p:cNvSpPr/>
              <p:nvPr/>
            </p:nvSpPr>
            <p:spPr>
              <a:xfrm>
                <a:off x="940987" y="3052335"/>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87" name="Freeform 1536">
                <a:extLst>
                  <a:ext uri="{FF2B5EF4-FFF2-40B4-BE49-F238E27FC236}">
                    <a16:creationId xmlns:a16="http://schemas.microsoft.com/office/drawing/2014/main" id="{EEC5942B-9DDC-F5C8-2733-8CD6A840597C}"/>
                  </a:ext>
                </a:extLst>
              </p:cNvPr>
              <p:cNvSpPr/>
              <p:nvPr/>
            </p:nvSpPr>
            <p:spPr>
              <a:xfrm>
                <a:off x="957961" y="3037733"/>
                <a:ext cx="5128" cy="31492"/>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88" name="Freeform 1537">
                <a:extLst>
                  <a:ext uri="{FF2B5EF4-FFF2-40B4-BE49-F238E27FC236}">
                    <a16:creationId xmlns:a16="http://schemas.microsoft.com/office/drawing/2014/main" id="{340F9EA8-6A14-0DCA-A214-13A856200F2A}"/>
                  </a:ext>
                </a:extLst>
              </p:cNvPr>
              <p:cNvSpPr/>
              <p:nvPr/>
            </p:nvSpPr>
            <p:spPr>
              <a:xfrm>
                <a:off x="940987" y="3052335"/>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89" name="Freeform 1538">
                <a:extLst>
                  <a:ext uri="{FF2B5EF4-FFF2-40B4-BE49-F238E27FC236}">
                    <a16:creationId xmlns:a16="http://schemas.microsoft.com/office/drawing/2014/main" id="{B1FFC4D4-9C46-C9DA-8941-073D25A505D8}"/>
                  </a:ext>
                </a:extLst>
              </p:cNvPr>
              <p:cNvSpPr/>
              <p:nvPr/>
            </p:nvSpPr>
            <p:spPr>
              <a:xfrm>
                <a:off x="957961" y="3037733"/>
                <a:ext cx="5128" cy="31492"/>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90" name="Freeform 1539">
                <a:extLst>
                  <a:ext uri="{FF2B5EF4-FFF2-40B4-BE49-F238E27FC236}">
                    <a16:creationId xmlns:a16="http://schemas.microsoft.com/office/drawing/2014/main" id="{D7FE8BE5-3F1C-1B29-0C5D-329ECED18B38}"/>
                  </a:ext>
                </a:extLst>
              </p:cNvPr>
              <p:cNvSpPr/>
              <p:nvPr/>
            </p:nvSpPr>
            <p:spPr>
              <a:xfrm>
                <a:off x="940987" y="3052335"/>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091" name="Freeform 1540">
                <a:extLst>
                  <a:ext uri="{FF2B5EF4-FFF2-40B4-BE49-F238E27FC236}">
                    <a16:creationId xmlns:a16="http://schemas.microsoft.com/office/drawing/2014/main" id="{5FBCBAD8-BF87-0676-36EF-99F2CBA519BB}"/>
                  </a:ext>
                </a:extLst>
              </p:cNvPr>
              <p:cNvSpPr/>
              <p:nvPr/>
            </p:nvSpPr>
            <p:spPr>
              <a:xfrm>
                <a:off x="957961" y="3037733"/>
                <a:ext cx="5128" cy="31492"/>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grpSp>
            <p:nvGrpSpPr>
              <p:cNvPr id="1092" name="Group 1091">
                <a:extLst>
                  <a:ext uri="{FF2B5EF4-FFF2-40B4-BE49-F238E27FC236}">
                    <a16:creationId xmlns:a16="http://schemas.microsoft.com/office/drawing/2014/main" id="{F8091C53-2698-A8C3-AC23-DD4DDF94783A}"/>
                  </a:ext>
                </a:extLst>
              </p:cNvPr>
              <p:cNvGrpSpPr/>
              <p:nvPr/>
            </p:nvGrpSpPr>
            <p:grpSpPr>
              <a:xfrm>
                <a:off x="941065" y="3037733"/>
                <a:ext cx="35177" cy="31592"/>
                <a:chOff x="1834172" y="1246738"/>
                <a:chExt cx="84379" cy="122191"/>
              </a:xfrm>
            </p:grpSpPr>
            <p:sp>
              <p:nvSpPr>
                <p:cNvPr id="1158" name="Freeform 1541">
                  <a:extLst>
                    <a:ext uri="{FF2B5EF4-FFF2-40B4-BE49-F238E27FC236}">
                      <a16:creationId xmlns:a16="http://schemas.microsoft.com/office/drawing/2014/main" id="{49BF869B-45A9-B2F1-774B-E4B56616FCF2}"/>
                    </a:ext>
                  </a:extLst>
                </p:cNvPr>
                <p:cNvSpPr/>
                <p:nvPr/>
              </p:nvSpPr>
              <p:spPr>
                <a:xfrm>
                  <a:off x="1834172" y="1299458"/>
                  <a:ext cx="84379" cy="12092"/>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AE3F37"/>
                  </a:solidFill>
                  <a:prstDash val="solid"/>
                  <a:miter/>
                </a:ln>
              </p:spPr>
              <p:txBody>
                <a:bodyPr rtlCol="0" anchor="ctr"/>
                <a:lstStyle/>
                <a:p>
                  <a:endParaRPr lang="en-US"/>
                </a:p>
              </p:txBody>
            </p:sp>
            <p:sp>
              <p:nvSpPr>
                <p:cNvPr id="1159" name="Freeform 1542">
                  <a:extLst>
                    <a:ext uri="{FF2B5EF4-FFF2-40B4-BE49-F238E27FC236}">
                      <a16:creationId xmlns:a16="http://schemas.microsoft.com/office/drawing/2014/main" id="{5D9C1544-BD96-473E-EEB7-121EED8882E3}"/>
                    </a:ext>
                  </a:extLst>
                </p:cNvPr>
                <p:cNvSpPr/>
                <p:nvPr/>
              </p:nvSpPr>
              <p:spPr>
                <a:xfrm>
                  <a:off x="1874887" y="1246738"/>
                  <a:ext cx="12301" cy="122191"/>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AE3F37"/>
                  </a:solidFill>
                  <a:prstDash val="solid"/>
                  <a:miter/>
                </a:ln>
              </p:spPr>
              <p:txBody>
                <a:bodyPr rtlCol="0" anchor="ctr"/>
                <a:lstStyle/>
                <a:p>
                  <a:endParaRPr lang="en-US"/>
                </a:p>
              </p:txBody>
            </p:sp>
          </p:grpSp>
          <p:sp>
            <p:nvSpPr>
              <p:cNvPr id="1093" name="Freeform 1543">
                <a:extLst>
                  <a:ext uri="{FF2B5EF4-FFF2-40B4-BE49-F238E27FC236}">
                    <a16:creationId xmlns:a16="http://schemas.microsoft.com/office/drawing/2014/main" id="{B589A215-C128-1B39-C29E-9C1523861BA4}"/>
                  </a:ext>
                </a:extLst>
              </p:cNvPr>
              <p:cNvSpPr/>
              <p:nvPr/>
            </p:nvSpPr>
            <p:spPr>
              <a:xfrm>
                <a:off x="1057493" y="3089505"/>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94" name="Freeform 1544">
                <a:extLst>
                  <a:ext uri="{FF2B5EF4-FFF2-40B4-BE49-F238E27FC236}">
                    <a16:creationId xmlns:a16="http://schemas.microsoft.com/office/drawing/2014/main" id="{4433B215-CB67-F943-8313-01884F7C2D1D}"/>
                  </a:ext>
                </a:extLst>
              </p:cNvPr>
              <p:cNvSpPr/>
              <p:nvPr/>
            </p:nvSpPr>
            <p:spPr>
              <a:xfrm>
                <a:off x="1074517" y="3068404"/>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95" name="Freeform 1545">
                <a:extLst>
                  <a:ext uri="{FF2B5EF4-FFF2-40B4-BE49-F238E27FC236}">
                    <a16:creationId xmlns:a16="http://schemas.microsoft.com/office/drawing/2014/main" id="{2C03227E-34FC-4EC2-1E29-9A79A89E8743}"/>
                  </a:ext>
                </a:extLst>
              </p:cNvPr>
              <p:cNvSpPr/>
              <p:nvPr/>
            </p:nvSpPr>
            <p:spPr>
              <a:xfrm>
                <a:off x="1067235" y="3114269"/>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96" name="Freeform 1546">
                <a:extLst>
                  <a:ext uri="{FF2B5EF4-FFF2-40B4-BE49-F238E27FC236}">
                    <a16:creationId xmlns:a16="http://schemas.microsoft.com/office/drawing/2014/main" id="{8CE029FB-20A5-A9C4-A824-A32366E388A7}"/>
                  </a:ext>
                </a:extLst>
              </p:cNvPr>
              <p:cNvSpPr/>
              <p:nvPr/>
            </p:nvSpPr>
            <p:spPr>
              <a:xfrm>
                <a:off x="1084209" y="3092023"/>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097" name="Freeform 1547">
                <a:extLst>
                  <a:ext uri="{FF2B5EF4-FFF2-40B4-BE49-F238E27FC236}">
                    <a16:creationId xmlns:a16="http://schemas.microsoft.com/office/drawing/2014/main" id="{7E7BDACD-BC51-CB02-DB0C-D1C813AC53C2}"/>
                  </a:ext>
                </a:extLst>
              </p:cNvPr>
              <p:cNvSpPr/>
              <p:nvPr/>
            </p:nvSpPr>
            <p:spPr>
              <a:xfrm>
                <a:off x="1079337" y="3119899"/>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098" name="Freeform 1548">
                <a:extLst>
                  <a:ext uri="{FF2B5EF4-FFF2-40B4-BE49-F238E27FC236}">
                    <a16:creationId xmlns:a16="http://schemas.microsoft.com/office/drawing/2014/main" id="{FB48F026-B528-9EAB-B3B4-DED9DE0A73FC}"/>
                  </a:ext>
                </a:extLst>
              </p:cNvPr>
              <p:cNvSpPr/>
              <p:nvPr/>
            </p:nvSpPr>
            <p:spPr>
              <a:xfrm>
                <a:off x="1096362" y="3098798"/>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099" name="Freeform 1549">
                <a:extLst>
                  <a:ext uri="{FF2B5EF4-FFF2-40B4-BE49-F238E27FC236}">
                    <a16:creationId xmlns:a16="http://schemas.microsoft.com/office/drawing/2014/main" id="{1A03A468-A9C7-CB66-4A89-3BA6273E5611}"/>
                  </a:ext>
                </a:extLst>
              </p:cNvPr>
              <p:cNvSpPr/>
              <p:nvPr/>
            </p:nvSpPr>
            <p:spPr>
              <a:xfrm>
                <a:off x="1152204" y="3125529"/>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100" name="Freeform 1550">
                <a:extLst>
                  <a:ext uri="{FF2B5EF4-FFF2-40B4-BE49-F238E27FC236}">
                    <a16:creationId xmlns:a16="http://schemas.microsoft.com/office/drawing/2014/main" id="{D5B931C4-0252-1F18-3A7C-6CAFDC193159}"/>
                  </a:ext>
                </a:extLst>
              </p:cNvPr>
              <p:cNvSpPr/>
              <p:nvPr/>
            </p:nvSpPr>
            <p:spPr>
              <a:xfrm>
                <a:off x="1170408" y="3105528"/>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101" name="Freeform 1551">
                <a:extLst>
                  <a:ext uri="{FF2B5EF4-FFF2-40B4-BE49-F238E27FC236}">
                    <a16:creationId xmlns:a16="http://schemas.microsoft.com/office/drawing/2014/main" id="{14CE5580-B486-53B3-E0D9-9E6D0252A37F}"/>
                  </a:ext>
                </a:extLst>
              </p:cNvPr>
              <p:cNvSpPr/>
              <p:nvPr/>
            </p:nvSpPr>
            <p:spPr>
              <a:xfrm>
                <a:off x="1186203" y="3132258"/>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102" name="Freeform 1552">
                <a:extLst>
                  <a:ext uri="{FF2B5EF4-FFF2-40B4-BE49-F238E27FC236}">
                    <a16:creationId xmlns:a16="http://schemas.microsoft.com/office/drawing/2014/main" id="{A26DE32E-6BB8-1608-A3CF-5A6DD2A619A7}"/>
                  </a:ext>
                </a:extLst>
              </p:cNvPr>
              <p:cNvSpPr/>
              <p:nvPr/>
            </p:nvSpPr>
            <p:spPr>
              <a:xfrm>
                <a:off x="1203175" y="3111158"/>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1103" name="Freeform 1553">
                <a:extLst>
                  <a:ext uri="{FF2B5EF4-FFF2-40B4-BE49-F238E27FC236}">
                    <a16:creationId xmlns:a16="http://schemas.microsoft.com/office/drawing/2014/main" id="{E00E00A7-3D3C-DE74-BD4C-79D77C5320A8}"/>
                  </a:ext>
                </a:extLst>
              </p:cNvPr>
              <p:cNvSpPr/>
              <p:nvPr/>
            </p:nvSpPr>
            <p:spPr>
              <a:xfrm>
                <a:off x="1189844" y="3132258"/>
                <a:ext cx="33946" cy="4577"/>
              </a:xfrm>
              <a:custGeom>
                <a:avLst/>
                <a:gdLst>
                  <a:gd name="connsiteX0" fmla="*/ 0 w 60083"/>
                  <a:gd name="connsiteY0" fmla="*/ 0 h 9054"/>
                  <a:gd name="connsiteX1" fmla="*/ 60083 w 60083"/>
                  <a:gd name="connsiteY1" fmla="*/ 0 h 9054"/>
                </a:gdLst>
                <a:ahLst/>
                <a:cxnLst>
                  <a:cxn ang="0">
                    <a:pos x="connsiteX0" y="connsiteY0"/>
                  </a:cxn>
                  <a:cxn ang="0">
                    <a:pos x="connsiteX1" y="connsiteY1"/>
                  </a:cxn>
                </a:cxnLst>
                <a:rect l="l" t="t" r="r" b="b"/>
                <a:pathLst>
                  <a:path w="60083" h="9054">
                    <a:moveTo>
                      <a:pt x="0" y="0"/>
                    </a:moveTo>
                    <a:lnTo>
                      <a:pt x="60083" y="0"/>
                    </a:lnTo>
                  </a:path>
                </a:pathLst>
              </a:custGeom>
              <a:ln w="9525" cap="flat">
                <a:solidFill>
                  <a:srgbClr val="415696"/>
                </a:solidFill>
                <a:prstDash val="solid"/>
                <a:miter/>
              </a:ln>
            </p:spPr>
            <p:txBody>
              <a:bodyPr rtlCol="0" anchor="ctr"/>
              <a:lstStyle/>
              <a:p>
                <a:endParaRPr lang="en-US"/>
              </a:p>
            </p:txBody>
          </p:sp>
          <p:sp>
            <p:nvSpPr>
              <p:cNvPr id="1104" name="Freeform 1554">
                <a:extLst>
                  <a:ext uri="{FF2B5EF4-FFF2-40B4-BE49-F238E27FC236}">
                    <a16:creationId xmlns:a16="http://schemas.microsoft.com/office/drawing/2014/main" id="{3AAA9FCD-2FCC-3FF4-8318-EFE7857B5E30}"/>
                  </a:ext>
                </a:extLst>
              </p:cNvPr>
              <p:cNvSpPr/>
              <p:nvPr/>
            </p:nvSpPr>
            <p:spPr>
              <a:xfrm>
                <a:off x="1206816" y="3111158"/>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1105" name="Freeform 1555">
                <a:extLst>
                  <a:ext uri="{FF2B5EF4-FFF2-40B4-BE49-F238E27FC236}">
                    <a16:creationId xmlns:a16="http://schemas.microsoft.com/office/drawing/2014/main" id="{A23B229F-5DA5-EBDC-6730-A4CA16358D35}"/>
                  </a:ext>
                </a:extLst>
              </p:cNvPr>
              <p:cNvSpPr/>
              <p:nvPr/>
            </p:nvSpPr>
            <p:spPr>
              <a:xfrm>
                <a:off x="1189844" y="3132258"/>
                <a:ext cx="33946" cy="4577"/>
              </a:xfrm>
              <a:custGeom>
                <a:avLst/>
                <a:gdLst>
                  <a:gd name="connsiteX0" fmla="*/ 0 w 60083"/>
                  <a:gd name="connsiteY0" fmla="*/ 0 h 9054"/>
                  <a:gd name="connsiteX1" fmla="*/ 60083 w 60083"/>
                  <a:gd name="connsiteY1" fmla="*/ 0 h 9054"/>
                </a:gdLst>
                <a:ahLst/>
                <a:cxnLst>
                  <a:cxn ang="0">
                    <a:pos x="connsiteX0" y="connsiteY0"/>
                  </a:cxn>
                  <a:cxn ang="0">
                    <a:pos x="connsiteX1" y="connsiteY1"/>
                  </a:cxn>
                </a:cxnLst>
                <a:rect l="l" t="t" r="r" b="b"/>
                <a:pathLst>
                  <a:path w="60083" h="9054">
                    <a:moveTo>
                      <a:pt x="0" y="0"/>
                    </a:moveTo>
                    <a:lnTo>
                      <a:pt x="60083" y="0"/>
                    </a:lnTo>
                  </a:path>
                </a:pathLst>
              </a:custGeom>
              <a:ln w="9525" cap="flat">
                <a:solidFill>
                  <a:srgbClr val="415696"/>
                </a:solidFill>
                <a:prstDash val="solid"/>
                <a:miter/>
              </a:ln>
            </p:spPr>
            <p:txBody>
              <a:bodyPr rtlCol="0" anchor="ctr"/>
              <a:lstStyle/>
              <a:p>
                <a:endParaRPr lang="en-US"/>
              </a:p>
            </p:txBody>
          </p:sp>
          <p:sp>
            <p:nvSpPr>
              <p:cNvPr id="1106" name="Freeform 1556">
                <a:extLst>
                  <a:ext uri="{FF2B5EF4-FFF2-40B4-BE49-F238E27FC236}">
                    <a16:creationId xmlns:a16="http://schemas.microsoft.com/office/drawing/2014/main" id="{DEF8C3C2-692A-604B-53CB-6E36654A912A}"/>
                  </a:ext>
                </a:extLst>
              </p:cNvPr>
              <p:cNvSpPr/>
              <p:nvPr/>
            </p:nvSpPr>
            <p:spPr>
              <a:xfrm>
                <a:off x="1206816" y="3111158"/>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1107" name="Freeform 1557">
                <a:extLst>
                  <a:ext uri="{FF2B5EF4-FFF2-40B4-BE49-F238E27FC236}">
                    <a16:creationId xmlns:a16="http://schemas.microsoft.com/office/drawing/2014/main" id="{D2427CA0-F55D-0B17-40C9-40C4AE110FC1}"/>
                  </a:ext>
                </a:extLst>
              </p:cNvPr>
              <p:cNvSpPr/>
              <p:nvPr/>
            </p:nvSpPr>
            <p:spPr>
              <a:xfrm>
                <a:off x="1192253" y="3144663"/>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108" name="Freeform 1558">
                <a:extLst>
                  <a:ext uri="{FF2B5EF4-FFF2-40B4-BE49-F238E27FC236}">
                    <a16:creationId xmlns:a16="http://schemas.microsoft.com/office/drawing/2014/main" id="{103EC462-50A1-1D14-A630-0CD97D8ECDE2}"/>
                  </a:ext>
                </a:extLst>
              </p:cNvPr>
              <p:cNvSpPr/>
              <p:nvPr/>
            </p:nvSpPr>
            <p:spPr>
              <a:xfrm>
                <a:off x="1210457" y="3127772"/>
                <a:ext cx="5128" cy="32637"/>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109" name="Freeform 1559">
                <a:extLst>
                  <a:ext uri="{FF2B5EF4-FFF2-40B4-BE49-F238E27FC236}">
                    <a16:creationId xmlns:a16="http://schemas.microsoft.com/office/drawing/2014/main" id="{7C1CB1CD-ADAD-AFAC-810C-8F2D8C621112}"/>
                  </a:ext>
                </a:extLst>
              </p:cNvPr>
              <p:cNvSpPr/>
              <p:nvPr/>
            </p:nvSpPr>
            <p:spPr>
              <a:xfrm>
                <a:off x="1199535" y="3169427"/>
                <a:ext cx="32767" cy="4577"/>
              </a:xfrm>
              <a:custGeom>
                <a:avLst/>
                <a:gdLst>
                  <a:gd name="connsiteX0" fmla="*/ 0 w 57995"/>
                  <a:gd name="connsiteY0" fmla="*/ 0 h 9054"/>
                  <a:gd name="connsiteX1" fmla="*/ 57996 w 57995"/>
                  <a:gd name="connsiteY1" fmla="*/ 0 h 9054"/>
                </a:gdLst>
                <a:ahLst/>
                <a:cxnLst>
                  <a:cxn ang="0">
                    <a:pos x="connsiteX0" y="connsiteY0"/>
                  </a:cxn>
                  <a:cxn ang="0">
                    <a:pos x="connsiteX1" y="connsiteY1"/>
                  </a:cxn>
                </a:cxnLst>
                <a:rect l="l" t="t" r="r" b="b"/>
                <a:pathLst>
                  <a:path w="57995" h="9054">
                    <a:moveTo>
                      <a:pt x="0" y="0"/>
                    </a:moveTo>
                    <a:lnTo>
                      <a:pt x="57996" y="0"/>
                    </a:lnTo>
                  </a:path>
                </a:pathLst>
              </a:custGeom>
              <a:ln w="9525" cap="flat">
                <a:solidFill>
                  <a:srgbClr val="415696"/>
                </a:solidFill>
                <a:prstDash val="solid"/>
                <a:miter/>
              </a:ln>
            </p:spPr>
            <p:txBody>
              <a:bodyPr rtlCol="0" anchor="ctr"/>
              <a:lstStyle/>
              <a:p>
                <a:endParaRPr lang="en-US"/>
              </a:p>
            </p:txBody>
          </p:sp>
          <p:sp>
            <p:nvSpPr>
              <p:cNvPr id="1110" name="Freeform 1560">
                <a:extLst>
                  <a:ext uri="{FF2B5EF4-FFF2-40B4-BE49-F238E27FC236}">
                    <a16:creationId xmlns:a16="http://schemas.microsoft.com/office/drawing/2014/main" id="{998BA3A4-2F57-A0C3-7949-F095EE341C72}"/>
                  </a:ext>
                </a:extLst>
              </p:cNvPr>
              <p:cNvSpPr/>
              <p:nvPr/>
            </p:nvSpPr>
            <p:spPr>
              <a:xfrm>
                <a:off x="1216508" y="3148326"/>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111" name="Freeform 1561">
                <a:extLst>
                  <a:ext uri="{FF2B5EF4-FFF2-40B4-BE49-F238E27FC236}">
                    <a16:creationId xmlns:a16="http://schemas.microsoft.com/office/drawing/2014/main" id="{BB27C0C4-3B69-1573-E657-E57EB199D2C6}"/>
                  </a:ext>
                </a:extLst>
              </p:cNvPr>
              <p:cNvSpPr/>
              <p:nvPr/>
            </p:nvSpPr>
            <p:spPr>
              <a:xfrm>
                <a:off x="1201945" y="3175057"/>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12" name="Freeform 1562">
                <a:extLst>
                  <a:ext uri="{FF2B5EF4-FFF2-40B4-BE49-F238E27FC236}">
                    <a16:creationId xmlns:a16="http://schemas.microsoft.com/office/drawing/2014/main" id="{E3D1BE9F-D189-B6E3-E73A-ABB031FA536F}"/>
                  </a:ext>
                </a:extLst>
              </p:cNvPr>
              <p:cNvSpPr/>
              <p:nvPr/>
            </p:nvSpPr>
            <p:spPr>
              <a:xfrm>
                <a:off x="1218970" y="3155055"/>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1113" name="Freeform 1563">
                <a:extLst>
                  <a:ext uri="{FF2B5EF4-FFF2-40B4-BE49-F238E27FC236}">
                    <a16:creationId xmlns:a16="http://schemas.microsoft.com/office/drawing/2014/main" id="{30022002-B40E-2D19-A895-6D244BF3DBFD}"/>
                  </a:ext>
                </a:extLst>
              </p:cNvPr>
              <p:cNvSpPr/>
              <p:nvPr/>
            </p:nvSpPr>
            <p:spPr>
              <a:xfrm>
                <a:off x="1208047" y="3175057"/>
                <a:ext cx="33946" cy="4577"/>
              </a:xfrm>
              <a:custGeom>
                <a:avLst/>
                <a:gdLst>
                  <a:gd name="connsiteX0" fmla="*/ 0 w 60083"/>
                  <a:gd name="connsiteY0" fmla="*/ 0 h 9054"/>
                  <a:gd name="connsiteX1" fmla="*/ 60083 w 60083"/>
                  <a:gd name="connsiteY1" fmla="*/ 0 h 9054"/>
                </a:gdLst>
                <a:ahLst/>
                <a:cxnLst>
                  <a:cxn ang="0">
                    <a:pos x="connsiteX0" y="connsiteY0"/>
                  </a:cxn>
                  <a:cxn ang="0">
                    <a:pos x="connsiteX1" y="connsiteY1"/>
                  </a:cxn>
                </a:cxnLst>
                <a:rect l="l" t="t" r="r" b="b"/>
                <a:pathLst>
                  <a:path w="60083" h="9054">
                    <a:moveTo>
                      <a:pt x="0" y="0"/>
                    </a:moveTo>
                    <a:lnTo>
                      <a:pt x="60083" y="0"/>
                    </a:lnTo>
                  </a:path>
                </a:pathLst>
              </a:custGeom>
              <a:ln w="9525" cap="flat">
                <a:solidFill>
                  <a:srgbClr val="415696"/>
                </a:solidFill>
                <a:prstDash val="solid"/>
                <a:miter/>
              </a:ln>
            </p:spPr>
            <p:txBody>
              <a:bodyPr rtlCol="0" anchor="ctr"/>
              <a:lstStyle/>
              <a:p>
                <a:endParaRPr lang="en-US"/>
              </a:p>
            </p:txBody>
          </p:sp>
          <p:sp>
            <p:nvSpPr>
              <p:cNvPr id="1114" name="Freeform 1564">
                <a:extLst>
                  <a:ext uri="{FF2B5EF4-FFF2-40B4-BE49-F238E27FC236}">
                    <a16:creationId xmlns:a16="http://schemas.microsoft.com/office/drawing/2014/main" id="{75E46B40-DC1B-4E36-7798-381B489597D3}"/>
                  </a:ext>
                </a:extLst>
              </p:cNvPr>
              <p:cNvSpPr/>
              <p:nvPr/>
            </p:nvSpPr>
            <p:spPr>
              <a:xfrm>
                <a:off x="1225021" y="3155055"/>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1115" name="Freeform 1565">
                <a:extLst>
                  <a:ext uri="{FF2B5EF4-FFF2-40B4-BE49-F238E27FC236}">
                    <a16:creationId xmlns:a16="http://schemas.microsoft.com/office/drawing/2014/main" id="{26331BA6-5649-20ED-5E32-F17B46C1FCCE}"/>
                  </a:ext>
                </a:extLst>
              </p:cNvPr>
              <p:cNvSpPr/>
              <p:nvPr/>
            </p:nvSpPr>
            <p:spPr>
              <a:xfrm>
                <a:off x="1248096" y="3200965"/>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16" name="Freeform 1566">
                <a:extLst>
                  <a:ext uri="{FF2B5EF4-FFF2-40B4-BE49-F238E27FC236}">
                    <a16:creationId xmlns:a16="http://schemas.microsoft.com/office/drawing/2014/main" id="{9D2FE494-D3D4-E67F-02C1-11C1C1C6CB27}"/>
                  </a:ext>
                </a:extLst>
              </p:cNvPr>
              <p:cNvSpPr/>
              <p:nvPr/>
            </p:nvSpPr>
            <p:spPr>
              <a:xfrm>
                <a:off x="1265069" y="3180964"/>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117" name="Freeform 1567">
                <a:extLst>
                  <a:ext uri="{FF2B5EF4-FFF2-40B4-BE49-F238E27FC236}">
                    <a16:creationId xmlns:a16="http://schemas.microsoft.com/office/drawing/2014/main" id="{D7783F21-2A2C-BC0B-A0D3-7EB23D370C86}"/>
                  </a:ext>
                </a:extLst>
              </p:cNvPr>
              <p:cNvSpPr/>
              <p:nvPr/>
            </p:nvSpPr>
            <p:spPr>
              <a:xfrm>
                <a:off x="1254147" y="3200965"/>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18" name="Freeform 1568">
                <a:extLst>
                  <a:ext uri="{FF2B5EF4-FFF2-40B4-BE49-F238E27FC236}">
                    <a16:creationId xmlns:a16="http://schemas.microsoft.com/office/drawing/2014/main" id="{A825D58E-8D12-9895-C1C4-4C124085F5F9}"/>
                  </a:ext>
                </a:extLst>
              </p:cNvPr>
              <p:cNvSpPr/>
              <p:nvPr/>
            </p:nvSpPr>
            <p:spPr>
              <a:xfrm>
                <a:off x="1271171" y="3180964"/>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119" name="Freeform 1569">
                <a:extLst>
                  <a:ext uri="{FF2B5EF4-FFF2-40B4-BE49-F238E27FC236}">
                    <a16:creationId xmlns:a16="http://schemas.microsoft.com/office/drawing/2014/main" id="{BD90E5B0-A642-F528-93D4-624E2E49278F}"/>
                  </a:ext>
                </a:extLst>
              </p:cNvPr>
              <p:cNvSpPr/>
              <p:nvPr/>
            </p:nvSpPr>
            <p:spPr>
              <a:xfrm>
                <a:off x="1328194" y="3226829"/>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20" name="Freeform 1570">
                <a:extLst>
                  <a:ext uri="{FF2B5EF4-FFF2-40B4-BE49-F238E27FC236}">
                    <a16:creationId xmlns:a16="http://schemas.microsoft.com/office/drawing/2014/main" id="{63C91658-33CD-4528-1D74-0C54DBC12925}"/>
                  </a:ext>
                </a:extLst>
              </p:cNvPr>
              <p:cNvSpPr/>
              <p:nvPr/>
            </p:nvSpPr>
            <p:spPr>
              <a:xfrm>
                <a:off x="1345218" y="3205728"/>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1121" name="Freeform 1571">
                <a:extLst>
                  <a:ext uri="{FF2B5EF4-FFF2-40B4-BE49-F238E27FC236}">
                    <a16:creationId xmlns:a16="http://schemas.microsoft.com/office/drawing/2014/main" id="{0B72BE93-CF88-F4E9-5323-8298E37CA3EE}"/>
                  </a:ext>
                </a:extLst>
              </p:cNvPr>
              <p:cNvSpPr/>
              <p:nvPr/>
            </p:nvSpPr>
            <p:spPr>
              <a:xfrm>
                <a:off x="1328194" y="3226829"/>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22" name="Freeform 1572">
                <a:extLst>
                  <a:ext uri="{FF2B5EF4-FFF2-40B4-BE49-F238E27FC236}">
                    <a16:creationId xmlns:a16="http://schemas.microsoft.com/office/drawing/2014/main" id="{CABDC6E9-44C9-898F-1F27-210B3F1D9C4D}"/>
                  </a:ext>
                </a:extLst>
              </p:cNvPr>
              <p:cNvSpPr/>
              <p:nvPr/>
            </p:nvSpPr>
            <p:spPr>
              <a:xfrm>
                <a:off x="1345218" y="3205728"/>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1123" name="Freeform 1573">
                <a:extLst>
                  <a:ext uri="{FF2B5EF4-FFF2-40B4-BE49-F238E27FC236}">
                    <a16:creationId xmlns:a16="http://schemas.microsoft.com/office/drawing/2014/main" id="{BAFD4476-AF2D-97BF-5E8F-F2CBADDFD652}"/>
                  </a:ext>
                </a:extLst>
              </p:cNvPr>
              <p:cNvSpPr/>
              <p:nvPr/>
            </p:nvSpPr>
            <p:spPr>
              <a:xfrm>
                <a:off x="1328194" y="3226829"/>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24" name="Freeform 1574">
                <a:extLst>
                  <a:ext uri="{FF2B5EF4-FFF2-40B4-BE49-F238E27FC236}">
                    <a16:creationId xmlns:a16="http://schemas.microsoft.com/office/drawing/2014/main" id="{85C1C39E-C362-8577-8ED0-7A4A6B112D65}"/>
                  </a:ext>
                </a:extLst>
              </p:cNvPr>
              <p:cNvSpPr/>
              <p:nvPr/>
            </p:nvSpPr>
            <p:spPr>
              <a:xfrm>
                <a:off x="1345218" y="3205728"/>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1125" name="Freeform 1575">
                <a:extLst>
                  <a:ext uri="{FF2B5EF4-FFF2-40B4-BE49-F238E27FC236}">
                    <a16:creationId xmlns:a16="http://schemas.microsoft.com/office/drawing/2014/main" id="{BD0E1F6E-5BBD-D9FC-89CC-9534E18E37D6}"/>
                  </a:ext>
                </a:extLst>
              </p:cNvPr>
              <p:cNvSpPr/>
              <p:nvPr/>
            </p:nvSpPr>
            <p:spPr>
              <a:xfrm>
                <a:off x="1336706" y="3233603"/>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126" name="Freeform 1576">
                <a:extLst>
                  <a:ext uri="{FF2B5EF4-FFF2-40B4-BE49-F238E27FC236}">
                    <a16:creationId xmlns:a16="http://schemas.microsoft.com/office/drawing/2014/main" id="{F6111E8E-C454-E19A-3856-33D7BADFDF29}"/>
                  </a:ext>
                </a:extLst>
              </p:cNvPr>
              <p:cNvSpPr/>
              <p:nvPr/>
            </p:nvSpPr>
            <p:spPr>
              <a:xfrm>
                <a:off x="1353679" y="3212456"/>
                <a:ext cx="5128" cy="46253"/>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1127" name="Freeform 1577">
                <a:extLst>
                  <a:ext uri="{FF2B5EF4-FFF2-40B4-BE49-F238E27FC236}">
                    <a16:creationId xmlns:a16="http://schemas.microsoft.com/office/drawing/2014/main" id="{CF593390-10AB-E6FB-2491-1883FC1EB5D2}"/>
                  </a:ext>
                </a:extLst>
              </p:cNvPr>
              <p:cNvSpPr/>
              <p:nvPr/>
            </p:nvSpPr>
            <p:spPr>
              <a:xfrm>
                <a:off x="1358551" y="3252737"/>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28" name="Freeform 1578">
                <a:extLst>
                  <a:ext uri="{FF2B5EF4-FFF2-40B4-BE49-F238E27FC236}">
                    <a16:creationId xmlns:a16="http://schemas.microsoft.com/office/drawing/2014/main" id="{829002AC-24BB-9132-E8AF-C71B518CDCF1}"/>
                  </a:ext>
                </a:extLst>
              </p:cNvPr>
              <p:cNvSpPr/>
              <p:nvPr/>
            </p:nvSpPr>
            <p:spPr>
              <a:xfrm>
                <a:off x="1375523" y="3231636"/>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129" name="Freeform 1579">
                <a:extLst>
                  <a:ext uri="{FF2B5EF4-FFF2-40B4-BE49-F238E27FC236}">
                    <a16:creationId xmlns:a16="http://schemas.microsoft.com/office/drawing/2014/main" id="{607E3ACF-03DC-4DC4-1DC0-4C8EB6FC4E1B}"/>
                  </a:ext>
                </a:extLst>
              </p:cNvPr>
              <p:cNvSpPr/>
              <p:nvPr/>
            </p:nvSpPr>
            <p:spPr>
              <a:xfrm>
                <a:off x="1360960" y="3252737"/>
                <a:ext cx="35228" cy="4577"/>
              </a:xfrm>
              <a:custGeom>
                <a:avLst/>
                <a:gdLst>
                  <a:gd name="connsiteX0" fmla="*/ 0 w 62352"/>
                  <a:gd name="connsiteY0" fmla="*/ 0 h 9054"/>
                  <a:gd name="connsiteX1" fmla="*/ 62353 w 62352"/>
                  <a:gd name="connsiteY1" fmla="*/ 0 h 9054"/>
                </a:gdLst>
                <a:ahLst/>
                <a:cxnLst>
                  <a:cxn ang="0">
                    <a:pos x="connsiteX0" y="connsiteY0"/>
                  </a:cxn>
                  <a:cxn ang="0">
                    <a:pos x="connsiteX1" y="connsiteY1"/>
                  </a:cxn>
                </a:cxnLst>
                <a:rect l="l" t="t" r="r" b="b"/>
                <a:pathLst>
                  <a:path w="62352" h="9054">
                    <a:moveTo>
                      <a:pt x="0" y="0"/>
                    </a:moveTo>
                    <a:lnTo>
                      <a:pt x="62353" y="0"/>
                    </a:lnTo>
                  </a:path>
                </a:pathLst>
              </a:custGeom>
              <a:ln w="9525" cap="flat">
                <a:solidFill>
                  <a:srgbClr val="415696"/>
                </a:solidFill>
                <a:prstDash val="solid"/>
                <a:miter/>
              </a:ln>
            </p:spPr>
            <p:txBody>
              <a:bodyPr rtlCol="0" anchor="ctr"/>
              <a:lstStyle/>
              <a:p>
                <a:endParaRPr lang="en-US"/>
              </a:p>
            </p:txBody>
          </p:sp>
          <p:sp>
            <p:nvSpPr>
              <p:cNvPr id="1130" name="Freeform 1580">
                <a:extLst>
                  <a:ext uri="{FF2B5EF4-FFF2-40B4-BE49-F238E27FC236}">
                    <a16:creationId xmlns:a16="http://schemas.microsoft.com/office/drawing/2014/main" id="{12952BF2-D4E2-8794-41D5-AE30ABA78F9F}"/>
                  </a:ext>
                </a:extLst>
              </p:cNvPr>
              <p:cNvSpPr/>
              <p:nvPr/>
            </p:nvSpPr>
            <p:spPr>
              <a:xfrm>
                <a:off x="1379165" y="3231636"/>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131" name="Freeform 1581">
                <a:extLst>
                  <a:ext uri="{FF2B5EF4-FFF2-40B4-BE49-F238E27FC236}">
                    <a16:creationId xmlns:a16="http://schemas.microsoft.com/office/drawing/2014/main" id="{43994940-E09D-7196-52B6-A61B80FA898E}"/>
                  </a:ext>
                </a:extLst>
              </p:cNvPr>
              <p:cNvSpPr/>
              <p:nvPr/>
            </p:nvSpPr>
            <p:spPr>
              <a:xfrm>
                <a:off x="1370704" y="3252737"/>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132" name="Freeform 1582">
                <a:extLst>
                  <a:ext uri="{FF2B5EF4-FFF2-40B4-BE49-F238E27FC236}">
                    <a16:creationId xmlns:a16="http://schemas.microsoft.com/office/drawing/2014/main" id="{88386654-2C62-5117-14FC-E3D2EB8056D4}"/>
                  </a:ext>
                </a:extLst>
              </p:cNvPr>
              <p:cNvSpPr/>
              <p:nvPr/>
            </p:nvSpPr>
            <p:spPr>
              <a:xfrm>
                <a:off x="1387677" y="3231636"/>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133" name="Freeform 1583">
                <a:extLst>
                  <a:ext uri="{FF2B5EF4-FFF2-40B4-BE49-F238E27FC236}">
                    <a16:creationId xmlns:a16="http://schemas.microsoft.com/office/drawing/2014/main" id="{DB733302-B283-1E2A-37B8-7F3690722E04}"/>
                  </a:ext>
                </a:extLst>
              </p:cNvPr>
              <p:cNvSpPr/>
              <p:nvPr/>
            </p:nvSpPr>
            <p:spPr>
              <a:xfrm>
                <a:off x="1444750" y="3293247"/>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6350" cap="flat">
                <a:solidFill>
                  <a:srgbClr val="415696"/>
                </a:solidFill>
                <a:prstDash val="solid"/>
                <a:miter/>
              </a:ln>
            </p:spPr>
            <p:txBody>
              <a:bodyPr rtlCol="0" anchor="ctr"/>
              <a:lstStyle/>
              <a:p>
                <a:endParaRPr lang="en-US"/>
              </a:p>
            </p:txBody>
          </p:sp>
          <p:sp>
            <p:nvSpPr>
              <p:cNvPr id="1134" name="Freeform 1584">
                <a:extLst>
                  <a:ext uri="{FF2B5EF4-FFF2-40B4-BE49-F238E27FC236}">
                    <a16:creationId xmlns:a16="http://schemas.microsoft.com/office/drawing/2014/main" id="{62927BDF-E260-721D-FEA1-1D505EF62A4F}"/>
                  </a:ext>
                </a:extLst>
              </p:cNvPr>
              <p:cNvSpPr/>
              <p:nvPr/>
            </p:nvSpPr>
            <p:spPr>
              <a:xfrm>
                <a:off x="1461724" y="3272147"/>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6350" cap="flat">
                <a:solidFill>
                  <a:srgbClr val="415696"/>
                </a:solidFill>
                <a:prstDash val="solid"/>
                <a:miter/>
              </a:ln>
            </p:spPr>
            <p:txBody>
              <a:bodyPr rtlCol="0" anchor="ctr"/>
              <a:lstStyle/>
              <a:p>
                <a:endParaRPr lang="en-US"/>
              </a:p>
            </p:txBody>
          </p:sp>
          <p:sp>
            <p:nvSpPr>
              <p:cNvPr id="1135" name="Freeform 1585">
                <a:extLst>
                  <a:ext uri="{FF2B5EF4-FFF2-40B4-BE49-F238E27FC236}">
                    <a16:creationId xmlns:a16="http://schemas.microsoft.com/office/drawing/2014/main" id="{89F4E3EE-C140-9F56-EB5B-41EFDC39C49A}"/>
                  </a:ext>
                </a:extLst>
              </p:cNvPr>
              <p:cNvSpPr/>
              <p:nvPr/>
            </p:nvSpPr>
            <p:spPr>
              <a:xfrm>
                <a:off x="1456852" y="3352937"/>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6350" cap="flat">
                <a:solidFill>
                  <a:srgbClr val="415696"/>
                </a:solidFill>
                <a:prstDash val="solid"/>
                <a:miter/>
              </a:ln>
            </p:spPr>
            <p:txBody>
              <a:bodyPr rtlCol="0" anchor="ctr"/>
              <a:lstStyle/>
              <a:p>
                <a:endParaRPr lang="en-US"/>
              </a:p>
            </p:txBody>
          </p:sp>
          <p:sp>
            <p:nvSpPr>
              <p:cNvPr id="1136" name="Freeform 1586">
                <a:extLst>
                  <a:ext uri="{FF2B5EF4-FFF2-40B4-BE49-F238E27FC236}">
                    <a16:creationId xmlns:a16="http://schemas.microsoft.com/office/drawing/2014/main" id="{59E854AE-2F64-E923-090D-40D9EC6BA0C1}"/>
                  </a:ext>
                </a:extLst>
              </p:cNvPr>
              <p:cNvSpPr/>
              <p:nvPr/>
            </p:nvSpPr>
            <p:spPr>
              <a:xfrm>
                <a:off x="1473877" y="3331791"/>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6350" cap="flat">
                <a:solidFill>
                  <a:srgbClr val="415696"/>
                </a:solidFill>
                <a:prstDash val="solid"/>
                <a:miter/>
              </a:ln>
            </p:spPr>
            <p:txBody>
              <a:bodyPr rtlCol="0" anchor="ctr"/>
              <a:lstStyle/>
              <a:p>
                <a:endParaRPr lang="en-US"/>
              </a:p>
            </p:txBody>
          </p:sp>
          <p:sp>
            <p:nvSpPr>
              <p:cNvPr id="1137" name="Freeform 1587">
                <a:extLst>
                  <a:ext uri="{FF2B5EF4-FFF2-40B4-BE49-F238E27FC236}">
                    <a16:creationId xmlns:a16="http://schemas.microsoft.com/office/drawing/2014/main" id="{0E816960-FC0E-6DD5-A415-958BD453A3FE}"/>
                  </a:ext>
                </a:extLst>
              </p:cNvPr>
              <p:cNvSpPr/>
              <p:nvPr/>
            </p:nvSpPr>
            <p:spPr>
              <a:xfrm>
                <a:off x="1456852" y="3352937"/>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6350" cap="flat">
                <a:solidFill>
                  <a:srgbClr val="415696"/>
                </a:solidFill>
                <a:prstDash val="solid"/>
                <a:miter/>
              </a:ln>
            </p:spPr>
            <p:txBody>
              <a:bodyPr rtlCol="0" anchor="ctr"/>
              <a:lstStyle/>
              <a:p>
                <a:endParaRPr lang="en-US"/>
              </a:p>
            </p:txBody>
          </p:sp>
          <p:sp>
            <p:nvSpPr>
              <p:cNvPr id="1138" name="Freeform 1588">
                <a:extLst>
                  <a:ext uri="{FF2B5EF4-FFF2-40B4-BE49-F238E27FC236}">
                    <a16:creationId xmlns:a16="http://schemas.microsoft.com/office/drawing/2014/main" id="{517E96F2-5DE0-7F3C-4DB2-0963D2BA6E5B}"/>
                  </a:ext>
                </a:extLst>
              </p:cNvPr>
              <p:cNvSpPr/>
              <p:nvPr/>
            </p:nvSpPr>
            <p:spPr>
              <a:xfrm>
                <a:off x="1473877" y="3331791"/>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6350" cap="flat">
                <a:solidFill>
                  <a:srgbClr val="415696"/>
                </a:solidFill>
                <a:prstDash val="solid"/>
                <a:miter/>
              </a:ln>
            </p:spPr>
            <p:txBody>
              <a:bodyPr rtlCol="0" anchor="ctr"/>
              <a:lstStyle/>
              <a:p>
                <a:endParaRPr lang="en-US"/>
              </a:p>
            </p:txBody>
          </p:sp>
          <p:sp>
            <p:nvSpPr>
              <p:cNvPr id="1139" name="Freeform 1589">
                <a:extLst>
                  <a:ext uri="{FF2B5EF4-FFF2-40B4-BE49-F238E27FC236}">
                    <a16:creationId xmlns:a16="http://schemas.microsoft.com/office/drawing/2014/main" id="{EA522FEC-B6A6-6593-C77E-C9A8037A279C}"/>
                  </a:ext>
                </a:extLst>
              </p:cNvPr>
              <p:cNvSpPr/>
              <p:nvPr/>
            </p:nvSpPr>
            <p:spPr>
              <a:xfrm>
                <a:off x="1613458" y="346211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40" name="Freeform 1590">
                <a:extLst>
                  <a:ext uri="{FF2B5EF4-FFF2-40B4-BE49-F238E27FC236}">
                    <a16:creationId xmlns:a16="http://schemas.microsoft.com/office/drawing/2014/main" id="{4C33635B-F00A-9B89-D770-4570850C424F}"/>
                  </a:ext>
                </a:extLst>
              </p:cNvPr>
              <p:cNvSpPr/>
              <p:nvPr/>
            </p:nvSpPr>
            <p:spPr>
              <a:xfrm>
                <a:off x="1630483" y="3439865"/>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141" name="Freeform 1591">
                <a:extLst>
                  <a:ext uri="{FF2B5EF4-FFF2-40B4-BE49-F238E27FC236}">
                    <a16:creationId xmlns:a16="http://schemas.microsoft.com/office/drawing/2014/main" id="{34BCCCCA-5C42-4DAD-16D3-1EE81321A8AC}"/>
                  </a:ext>
                </a:extLst>
              </p:cNvPr>
              <p:cNvSpPr/>
              <p:nvPr/>
            </p:nvSpPr>
            <p:spPr>
              <a:xfrm>
                <a:off x="1659609" y="3549906"/>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42" name="Freeform 1592">
                <a:extLst>
                  <a:ext uri="{FF2B5EF4-FFF2-40B4-BE49-F238E27FC236}">
                    <a16:creationId xmlns:a16="http://schemas.microsoft.com/office/drawing/2014/main" id="{75608265-63CF-111D-6419-EF3477575770}"/>
                  </a:ext>
                </a:extLst>
              </p:cNvPr>
              <p:cNvSpPr/>
              <p:nvPr/>
            </p:nvSpPr>
            <p:spPr>
              <a:xfrm>
                <a:off x="1677813" y="3528805"/>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143" name="Freeform 1593">
                <a:extLst>
                  <a:ext uri="{FF2B5EF4-FFF2-40B4-BE49-F238E27FC236}">
                    <a16:creationId xmlns:a16="http://schemas.microsoft.com/office/drawing/2014/main" id="{C3B4F0A2-E518-16BE-1605-C50E1457929A}"/>
                  </a:ext>
                </a:extLst>
              </p:cNvPr>
              <p:cNvSpPr/>
              <p:nvPr/>
            </p:nvSpPr>
            <p:spPr>
              <a:xfrm>
                <a:off x="1709349" y="3578057"/>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44" name="Freeform 1594">
                <a:extLst>
                  <a:ext uri="{FF2B5EF4-FFF2-40B4-BE49-F238E27FC236}">
                    <a16:creationId xmlns:a16="http://schemas.microsoft.com/office/drawing/2014/main" id="{5A4339A4-F7A7-71A0-2F05-0AF721C3F24B}"/>
                  </a:ext>
                </a:extLst>
              </p:cNvPr>
              <p:cNvSpPr/>
              <p:nvPr/>
            </p:nvSpPr>
            <p:spPr>
              <a:xfrm>
                <a:off x="1726374" y="3556956"/>
                <a:ext cx="5128" cy="46253"/>
              </a:xfrm>
              <a:custGeom>
                <a:avLst/>
                <a:gdLst>
                  <a:gd name="connsiteX0" fmla="*/ 0 w 9076"/>
                  <a:gd name="connsiteY0" fmla="*/ 0 h 62293"/>
                  <a:gd name="connsiteX1" fmla="*/ 0 w 9076"/>
                  <a:gd name="connsiteY1" fmla="*/ 62294 h 62293"/>
                </a:gdLst>
                <a:ahLst/>
                <a:cxnLst>
                  <a:cxn ang="0">
                    <a:pos x="connsiteX0" y="connsiteY0"/>
                  </a:cxn>
                  <a:cxn ang="0">
                    <a:pos x="connsiteX1" y="connsiteY1"/>
                  </a:cxn>
                </a:cxnLst>
                <a:rect l="l" t="t" r="r" b="b"/>
                <a:pathLst>
                  <a:path w="9076" h="62293">
                    <a:moveTo>
                      <a:pt x="0" y="0"/>
                    </a:moveTo>
                    <a:lnTo>
                      <a:pt x="0" y="62294"/>
                    </a:lnTo>
                  </a:path>
                </a:pathLst>
              </a:custGeom>
              <a:ln w="9525" cap="flat">
                <a:solidFill>
                  <a:srgbClr val="415696"/>
                </a:solidFill>
                <a:prstDash val="solid"/>
                <a:miter/>
              </a:ln>
            </p:spPr>
            <p:txBody>
              <a:bodyPr rtlCol="0" anchor="ctr"/>
              <a:lstStyle/>
              <a:p>
                <a:endParaRPr lang="en-US"/>
              </a:p>
            </p:txBody>
          </p:sp>
          <p:sp>
            <p:nvSpPr>
              <p:cNvPr id="1145" name="Freeform 1595">
                <a:extLst>
                  <a:ext uri="{FF2B5EF4-FFF2-40B4-BE49-F238E27FC236}">
                    <a16:creationId xmlns:a16="http://schemas.microsoft.com/office/drawing/2014/main" id="{9513EB2B-0081-9023-60F1-FB43C4CBDE4D}"/>
                  </a:ext>
                </a:extLst>
              </p:cNvPr>
              <p:cNvSpPr/>
              <p:nvPr/>
            </p:nvSpPr>
            <p:spPr>
              <a:xfrm>
                <a:off x="1776114" y="3611839"/>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46" name="Freeform 1596">
                <a:extLst>
                  <a:ext uri="{FF2B5EF4-FFF2-40B4-BE49-F238E27FC236}">
                    <a16:creationId xmlns:a16="http://schemas.microsoft.com/office/drawing/2014/main" id="{EB9A2218-BA96-794A-6666-0CE8A61C69BD}"/>
                  </a:ext>
                </a:extLst>
              </p:cNvPr>
              <p:cNvSpPr/>
              <p:nvPr/>
            </p:nvSpPr>
            <p:spPr>
              <a:xfrm>
                <a:off x="1794318" y="3590738"/>
                <a:ext cx="5128" cy="46253"/>
              </a:xfrm>
              <a:custGeom>
                <a:avLst/>
                <a:gdLst>
                  <a:gd name="connsiteX0" fmla="*/ 0 w 9076"/>
                  <a:gd name="connsiteY0" fmla="*/ 0 h 64557"/>
                  <a:gd name="connsiteX1" fmla="*/ 0 w 9076"/>
                  <a:gd name="connsiteY1" fmla="*/ 64558 h 64557"/>
                </a:gdLst>
                <a:ahLst/>
                <a:cxnLst>
                  <a:cxn ang="0">
                    <a:pos x="connsiteX0" y="connsiteY0"/>
                  </a:cxn>
                  <a:cxn ang="0">
                    <a:pos x="connsiteX1" y="connsiteY1"/>
                  </a:cxn>
                </a:cxnLst>
                <a:rect l="l" t="t" r="r" b="b"/>
                <a:pathLst>
                  <a:path w="9076" h="64557">
                    <a:moveTo>
                      <a:pt x="0" y="0"/>
                    </a:moveTo>
                    <a:lnTo>
                      <a:pt x="0" y="64558"/>
                    </a:lnTo>
                  </a:path>
                </a:pathLst>
              </a:custGeom>
              <a:ln w="9525" cap="flat">
                <a:solidFill>
                  <a:srgbClr val="415696"/>
                </a:solidFill>
                <a:prstDash val="solid"/>
                <a:miter/>
              </a:ln>
            </p:spPr>
            <p:txBody>
              <a:bodyPr rtlCol="0" anchor="ctr"/>
              <a:lstStyle/>
              <a:p>
                <a:endParaRPr lang="en-US"/>
              </a:p>
            </p:txBody>
          </p:sp>
          <p:sp>
            <p:nvSpPr>
              <p:cNvPr id="1147" name="Freeform 1597">
                <a:extLst>
                  <a:ext uri="{FF2B5EF4-FFF2-40B4-BE49-F238E27FC236}">
                    <a16:creationId xmlns:a16="http://schemas.microsoft.com/office/drawing/2014/main" id="{D9A9CD83-4298-7E0C-31D6-9A80C3A7FB07}"/>
                  </a:ext>
                </a:extLst>
              </p:cNvPr>
              <p:cNvSpPr/>
              <p:nvPr/>
            </p:nvSpPr>
            <p:spPr>
              <a:xfrm>
                <a:off x="2015279" y="3751406"/>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148" name="Freeform 1598">
                <a:extLst>
                  <a:ext uri="{FF2B5EF4-FFF2-40B4-BE49-F238E27FC236}">
                    <a16:creationId xmlns:a16="http://schemas.microsoft.com/office/drawing/2014/main" id="{131EBA33-A951-75F2-30F6-86841061257D}"/>
                  </a:ext>
                </a:extLst>
              </p:cNvPr>
              <p:cNvSpPr/>
              <p:nvPr/>
            </p:nvSpPr>
            <p:spPr>
              <a:xfrm>
                <a:off x="2033483" y="3735659"/>
                <a:ext cx="5128" cy="32637"/>
              </a:xfrm>
              <a:custGeom>
                <a:avLst/>
                <a:gdLst>
                  <a:gd name="connsiteX0" fmla="*/ 0 w 9076"/>
                  <a:gd name="connsiteY0" fmla="*/ 0 h 64557"/>
                  <a:gd name="connsiteX1" fmla="*/ 0 w 9076"/>
                  <a:gd name="connsiteY1" fmla="*/ 64557 h 64557"/>
                </a:gdLst>
                <a:ahLst/>
                <a:cxnLst>
                  <a:cxn ang="0">
                    <a:pos x="connsiteX0" y="connsiteY0"/>
                  </a:cxn>
                  <a:cxn ang="0">
                    <a:pos x="connsiteX1" y="connsiteY1"/>
                  </a:cxn>
                </a:cxnLst>
                <a:rect l="l" t="t" r="r" b="b"/>
                <a:pathLst>
                  <a:path w="9076" h="64557">
                    <a:moveTo>
                      <a:pt x="0" y="0"/>
                    </a:moveTo>
                    <a:lnTo>
                      <a:pt x="0" y="64557"/>
                    </a:lnTo>
                  </a:path>
                </a:pathLst>
              </a:custGeom>
              <a:ln w="9525" cap="flat">
                <a:solidFill>
                  <a:srgbClr val="415696"/>
                </a:solidFill>
                <a:prstDash val="solid"/>
                <a:miter/>
              </a:ln>
            </p:spPr>
            <p:txBody>
              <a:bodyPr rtlCol="0" anchor="ctr"/>
              <a:lstStyle/>
              <a:p>
                <a:endParaRPr lang="en-US"/>
              </a:p>
            </p:txBody>
          </p:sp>
          <p:sp>
            <p:nvSpPr>
              <p:cNvPr id="1149" name="Freeform 1599">
                <a:extLst>
                  <a:ext uri="{FF2B5EF4-FFF2-40B4-BE49-F238E27FC236}">
                    <a16:creationId xmlns:a16="http://schemas.microsoft.com/office/drawing/2014/main" id="{662186C5-7F19-E324-998D-DB79A0CC7C36}"/>
                  </a:ext>
                </a:extLst>
              </p:cNvPr>
              <p:cNvSpPr/>
              <p:nvPr/>
            </p:nvSpPr>
            <p:spPr>
              <a:xfrm>
                <a:off x="2037124" y="3772828"/>
                <a:ext cx="35177" cy="4577"/>
              </a:xfrm>
              <a:custGeom>
                <a:avLst/>
                <a:gdLst>
                  <a:gd name="connsiteX0" fmla="*/ 0 w 62261"/>
                  <a:gd name="connsiteY0" fmla="*/ 0 h 9054"/>
                  <a:gd name="connsiteX1" fmla="*/ 62262 w 62261"/>
                  <a:gd name="connsiteY1" fmla="*/ 0 h 9054"/>
                </a:gdLst>
                <a:ahLst/>
                <a:cxnLst>
                  <a:cxn ang="0">
                    <a:pos x="connsiteX0" y="connsiteY0"/>
                  </a:cxn>
                  <a:cxn ang="0">
                    <a:pos x="connsiteX1" y="connsiteY1"/>
                  </a:cxn>
                </a:cxnLst>
                <a:rect l="l" t="t" r="r" b="b"/>
                <a:pathLst>
                  <a:path w="62261" h="9054">
                    <a:moveTo>
                      <a:pt x="0" y="0"/>
                    </a:moveTo>
                    <a:lnTo>
                      <a:pt x="62262" y="0"/>
                    </a:lnTo>
                  </a:path>
                </a:pathLst>
              </a:custGeom>
              <a:ln w="9525" cap="flat">
                <a:solidFill>
                  <a:srgbClr val="415696"/>
                </a:solidFill>
                <a:prstDash val="solid"/>
                <a:miter/>
              </a:ln>
            </p:spPr>
            <p:txBody>
              <a:bodyPr rtlCol="0" anchor="ctr"/>
              <a:lstStyle/>
              <a:p>
                <a:endParaRPr lang="en-US"/>
              </a:p>
            </p:txBody>
          </p:sp>
          <p:sp>
            <p:nvSpPr>
              <p:cNvPr id="1150" name="Freeform 1600">
                <a:extLst>
                  <a:ext uri="{FF2B5EF4-FFF2-40B4-BE49-F238E27FC236}">
                    <a16:creationId xmlns:a16="http://schemas.microsoft.com/office/drawing/2014/main" id="{E797FA41-1554-60D0-3B53-10734067E332}"/>
                  </a:ext>
                </a:extLst>
              </p:cNvPr>
              <p:cNvSpPr/>
              <p:nvPr/>
            </p:nvSpPr>
            <p:spPr>
              <a:xfrm>
                <a:off x="2055327" y="3751682"/>
                <a:ext cx="5128" cy="46253"/>
              </a:xfrm>
              <a:custGeom>
                <a:avLst/>
                <a:gdLst>
                  <a:gd name="connsiteX0" fmla="*/ 0 w 9076"/>
                  <a:gd name="connsiteY0" fmla="*/ 0 h 62384"/>
                  <a:gd name="connsiteX1" fmla="*/ 0 w 9076"/>
                  <a:gd name="connsiteY1" fmla="*/ 62385 h 62384"/>
                </a:gdLst>
                <a:ahLst/>
                <a:cxnLst>
                  <a:cxn ang="0">
                    <a:pos x="connsiteX0" y="connsiteY0"/>
                  </a:cxn>
                  <a:cxn ang="0">
                    <a:pos x="connsiteX1" y="connsiteY1"/>
                  </a:cxn>
                </a:cxnLst>
                <a:rect l="l" t="t" r="r" b="b"/>
                <a:pathLst>
                  <a:path w="9076" h="62384">
                    <a:moveTo>
                      <a:pt x="0" y="0"/>
                    </a:moveTo>
                    <a:lnTo>
                      <a:pt x="0" y="62385"/>
                    </a:lnTo>
                  </a:path>
                </a:pathLst>
              </a:custGeom>
              <a:ln w="9525" cap="flat">
                <a:solidFill>
                  <a:srgbClr val="415696"/>
                </a:solidFill>
                <a:prstDash val="solid"/>
                <a:miter/>
              </a:ln>
            </p:spPr>
            <p:txBody>
              <a:bodyPr rtlCol="0" anchor="ctr"/>
              <a:lstStyle/>
              <a:p>
                <a:endParaRPr lang="en-US"/>
              </a:p>
            </p:txBody>
          </p:sp>
          <p:sp>
            <p:nvSpPr>
              <p:cNvPr id="1151" name="Freeform 1601">
                <a:extLst>
                  <a:ext uri="{FF2B5EF4-FFF2-40B4-BE49-F238E27FC236}">
                    <a16:creationId xmlns:a16="http://schemas.microsoft.com/office/drawing/2014/main" id="{1E412F33-8F37-21C7-D66C-08A3DB7FBFC9}"/>
                  </a:ext>
                </a:extLst>
              </p:cNvPr>
              <p:cNvSpPr/>
              <p:nvPr/>
            </p:nvSpPr>
            <p:spPr>
              <a:xfrm>
                <a:off x="2040764" y="3772828"/>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52" name="Freeform 1602">
                <a:extLst>
                  <a:ext uri="{FF2B5EF4-FFF2-40B4-BE49-F238E27FC236}">
                    <a16:creationId xmlns:a16="http://schemas.microsoft.com/office/drawing/2014/main" id="{CD22C6DF-B588-FA1A-5CD6-7C66E76EEE17}"/>
                  </a:ext>
                </a:extLst>
              </p:cNvPr>
              <p:cNvSpPr/>
              <p:nvPr/>
            </p:nvSpPr>
            <p:spPr>
              <a:xfrm>
                <a:off x="2057738" y="3751682"/>
                <a:ext cx="5128" cy="46253"/>
              </a:xfrm>
              <a:custGeom>
                <a:avLst/>
                <a:gdLst>
                  <a:gd name="connsiteX0" fmla="*/ 0 w 9076"/>
                  <a:gd name="connsiteY0" fmla="*/ 0 h 62384"/>
                  <a:gd name="connsiteX1" fmla="*/ 0 w 9076"/>
                  <a:gd name="connsiteY1" fmla="*/ 62385 h 62384"/>
                </a:gdLst>
                <a:ahLst/>
                <a:cxnLst>
                  <a:cxn ang="0">
                    <a:pos x="connsiteX0" y="connsiteY0"/>
                  </a:cxn>
                  <a:cxn ang="0">
                    <a:pos x="connsiteX1" y="connsiteY1"/>
                  </a:cxn>
                </a:cxnLst>
                <a:rect l="l" t="t" r="r" b="b"/>
                <a:pathLst>
                  <a:path w="9076" h="62384">
                    <a:moveTo>
                      <a:pt x="0" y="0"/>
                    </a:moveTo>
                    <a:lnTo>
                      <a:pt x="0" y="62385"/>
                    </a:lnTo>
                  </a:path>
                </a:pathLst>
              </a:custGeom>
              <a:ln w="9525" cap="flat">
                <a:solidFill>
                  <a:srgbClr val="415696"/>
                </a:solidFill>
                <a:prstDash val="solid"/>
                <a:miter/>
              </a:ln>
            </p:spPr>
            <p:txBody>
              <a:bodyPr rtlCol="0" anchor="ctr"/>
              <a:lstStyle/>
              <a:p>
                <a:endParaRPr lang="en-US"/>
              </a:p>
            </p:txBody>
          </p:sp>
          <p:sp>
            <p:nvSpPr>
              <p:cNvPr id="1153" name="Freeform 1603">
                <a:extLst>
                  <a:ext uri="{FF2B5EF4-FFF2-40B4-BE49-F238E27FC236}">
                    <a16:creationId xmlns:a16="http://schemas.microsoft.com/office/drawing/2014/main" id="{E979C788-E3EE-8C8D-B6F4-CB142DD72C9D}"/>
                  </a:ext>
                </a:extLst>
              </p:cNvPr>
              <p:cNvSpPr/>
              <p:nvPr/>
            </p:nvSpPr>
            <p:spPr>
              <a:xfrm>
                <a:off x="2050456" y="3780701"/>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54" name="Freeform 1604">
                <a:extLst>
                  <a:ext uri="{FF2B5EF4-FFF2-40B4-BE49-F238E27FC236}">
                    <a16:creationId xmlns:a16="http://schemas.microsoft.com/office/drawing/2014/main" id="{45CEE66B-6A50-CCDD-DCD1-85CE019EEB01}"/>
                  </a:ext>
                </a:extLst>
              </p:cNvPr>
              <p:cNvSpPr/>
              <p:nvPr/>
            </p:nvSpPr>
            <p:spPr>
              <a:xfrm>
                <a:off x="2067481" y="3759556"/>
                <a:ext cx="5128" cy="46253"/>
              </a:xfrm>
              <a:custGeom>
                <a:avLst/>
                <a:gdLst>
                  <a:gd name="connsiteX0" fmla="*/ 0 w 9076"/>
                  <a:gd name="connsiteY0" fmla="*/ 0 h 60120"/>
                  <a:gd name="connsiteX1" fmla="*/ 0 w 9076"/>
                  <a:gd name="connsiteY1" fmla="*/ 60121 h 60120"/>
                </a:gdLst>
                <a:ahLst/>
                <a:cxnLst>
                  <a:cxn ang="0">
                    <a:pos x="connsiteX0" y="connsiteY0"/>
                  </a:cxn>
                  <a:cxn ang="0">
                    <a:pos x="connsiteX1" y="connsiteY1"/>
                  </a:cxn>
                </a:cxnLst>
                <a:rect l="l" t="t" r="r" b="b"/>
                <a:pathLst>
                  <a:path w="9076" h="60120">
                    <a:moveTo>
                      <a:pt x="0" y="0"/>
                    </a:moveTo>
                    <a:lnTo>
                      <a:pt x="0" y="60121"/>
                    </a:lnTo>
                  </a:path>
                </a:pathLst>
              </a:custGeom>
              <a:ln w="9525" cap="flat">
                <a:solidFill>
                  <a:srgbClr val="415696"/>
                </a:solidFill>
                <a:prstDash val="solid"/>
                <a:miter/>
              </a:ln>
            </p:spPr>
            <p:txBody>
              <a:bodyPr rtlCol="0" anchor="ctr"/>
              <a:lstStyle/>
              <a:p>
                <a:endParaRPr lang="en-US"/>
              </a:p>
            </p:txBody>
          </p:sp>
          <p:sp>
            <p:nvSpPr>
              <p:cNvPr id="1155" name="Freeform 1605">
                <a:extLst>
                  <a:ext uri="{FF2B5EF4-FFF2-40B4-BE49-F238E27FC236}">
                    <a16:creationId xmlns:a16="http://schemas.microsoft.com/office/drawing/2014/main" id="{D331288D-7BC4-B28B-0EC2-312CCA5D0F7D}"/>
                  </a:ext>
                </a:extLst>
              </p:cNvPr>
              <p:cNvSpPr/>
              <p:nvPr/>
            </p:nvSpPr>
            <p:spPr>
              <a:xfrm>
                <a:off x="2062609" y="3787430"/>
                <a:ext cx="33998" cy="4577"/>
              </a:xfrm>
              <a:custGeom>
                <a:avLst/>
                <a:gdLst>
                  <a:gd name="connsiteX0" fmla="*/ 0 w 60174"/>
                  <a:gd name="connsiteY0" fmla="*/ 0 h 9054"/>
                  <a:gd name="connsiteX1" fmla="*/ 60174 w 60174"/>
                  <a:gd name="connsiteY1" fmla="*/ 0 h 9054"/>
                </a:gdLst>
                <a:ahLst/>
                <a:cxnLst>
                  <a:cxn ang="0">
                    <a:pos x="connsiteX0" y="connsiteY0"/>
                  </a:cxn>
                  <a:cxn ang="0">
                    <a:pos x="connsiteX1" y="connsiteY1"/>
                  </a:cxn>
                </a:cxnLst>
                <a:rect l="l" t="t" r="r" b="b"/>
                <a:pathLst>
                  <a:path w="60174" h="9054">
                    <a:moveTo>
                      <a:pt x="0" y="0"/>
                    </a:moveTo>
                    <a:lnTo>
                      <a:pt x="60174" y="0"/>
                    </a:lnTo>
                  </a:path>
                </a:pathLst>
              </a:custGeom>
              <a:ln w="9525" cap="flat">
                <a:solidFill>
                  <a:srgbClr val="415696"/>
                </a:solidFill>
                <a:prstDash val="solid"/>
                <a:miter/>
              </a:ln>
            </p:spPr>
            <p:txBody>
              <a:bodyPr rtlCol="0" anchor="ctr"/>
              <a:lstStyle/>
              <a:p>
                <a:endParaRPr lang="en-US"/>
              </a:p>
            </p:txBody>
          </p:sp>
          <p:sp>
            <p:nvSpPr>
              <p:cNvPr id="1156" name="Freeform 1606">
                <a:extLst>
                  <a:ext uri="{FF2B5EF4-FFF2-40B4-BE49-F238E27FC236}">
                    <a16:creationId xmlns:a16="http://schemas.microsoft.com/office/drawing/2014/main" id="{09254489-7B01-0EBB-3EA4-BFFBBF2065CA}"/>
                  </a:ext>
                </a:extLst>
              </p:cNvPr>
              <p:cNvSpPr/>
              <p:nvPr/>
            </p:nvSpPr>
            <p:spPr>
              <a:xfrm>
                <a:off x="2079583" y="3771684"/>
                <a:ext cx="5128" cy="31539"/>
              </a:xfrm>
              <a:custGeom>
                <a:avLst/>
                <a:gdLst>
                  <a:gd name="connsiteX0" fmla="*/ 0 w 9076"/>
                  <a:gd name="connsiteY0" fmla="*/ 0 h 62384"/>
                  <a:gd name="connsiteX1" fmla="*/ 0 w 9076"/>
                  <a:gd name="connsiteY1" fmla="*/ 62384 h 62384"/>
                </a:gdLst>
                <a:ahLst/>
                <a:cxnLst>
                  <a:cxn ang="0">
                    <a:pos x="connsiteX0" y="connsiteY0"/>
                  </a:cxn>
                  <a:cxn ang="0">
                    <a:pos x="connsiteX1" y="connsiteY1"/>
                  </a:cxn>
                </a:cxnLst>
                <a:rect l="l" t="t" r="r" b="b"/>
                <a:pathLst>
                  <a:path w="9076" h="62384">
                    <a:moveTo>
                      <a:pt x="0" y="0"/>
                    </a:moveTo>
                    <a:lnTo>
                      <a:pt x="0" y="62384"/>
                    </a:lnTo>
                  </a:path>
                </a:pathLst>
              </a:custGeom>
              <a:ln w="9525" cap="flat">
                <a:solidFill>
                  <a:srgbClr val="415696"/>
                </a:solidFill>
                <a:prstDash val="solid"/>
                <a:miter/>
              </a:ln>
            </p:spPr>
            <p:txBody>
              <a:bodyPr rtlCol="0" anchor="ctr"/>
              <a:lstStyle/>
              <a:p>
                <a:endParaRPr lang="en-US"/>
              </a:p>
            </p:txBody>
          </p:sp>
          <p:sp>
            <p:nvSpPr>
              <p:cNvPr id="1157" name="TextBox 1156">
                <a:extLst>
                  <a:ext uri="{FF2B5EF4-FFF2-40B4-BE49-F238E27FC236}">
                    <a16:creationId xmlns:a16="http://schemas.microsoft.com/office/drawing/2014/main" id="{2419ECFD-A48C-9BB2-3FDC-4CE1B3FC3834}"/>
                  </a:ext>
                </a:extLst>
              </p:cNvPr>
              <p:cNvSpPr txBox="1"/>
              <p:nvPr/>
            </p:nvSpPr>
            <p:spPr>
              <a:xfrm>
                <a:off x="3874412" y="4061390"/>
                <a:ext cx="0" cy="0"/>
              </a:xfrm>
              <a:prstGeom prst="rect">
                <a:avLst/>
              </a:prstGeom>
              <a:ln w="9525">
                <a:solidFill>
                  <a:srgbClr val="415696"/>
                </a:solidFill>
              </a:ln>
            </p:spPr>
            <p:txBody>
              <a:bodyPr wrap="none" rtlCol="0" anchor="t">
                <a:noAutofit/>
              </a:bodyPr>
              <a:lstStyle/>
              <a:p>
                <a:pPr algn="l"/>
                <a:endParaRPr lang="en-US" sz="900" dirty="0"/>
              </a:p>
            </p:txBody>
          </p:sp>
        </p:grpSp>
        <p:sp>
          <p:nvSpPr>
            <p:cNvPr id="1167" name="Rectangle 1166">
              <a:extLst>
                <a:ext uri="{FF2B5EF4-FFF2-40B4-BE49-F238E27FC236}">
                  <a16:creationId xmlns:a16="http://schemas.microsoft.com/office/drawing/2014/main" id="{7F2FC330-81D0-05F0-D25B-EF7A64605343}"/>
                </a:ext>
              </a:extLst>
            </p:cNvPr>
            <p:cNvSpPr/>
            <p:nvPr/>
          </p:nvSpPr>
          <p:spPr>
            <a:xfrm>
              <a:off x="4084489" y="4464202"/>
              <a:ext cx="68688" cy="2070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92" name="TextBox 91">
              <a:extLst>
                <a:ext uri="{FF2B5EF4-FFF2-40B4-BE49-F238E27FC236}">
                  <a16:creationId xmlns:a16="http://schemas.microsoft.com/office/drawing/2014/main" id="{B2DA41F9-2256-95A1-662D-52FA85AABC5B}"/>
                </a:ext>
              </a:extLst>
            </p:cNvPr>
            <p:cNvSpPr txBox="1"/>
            <p:nvPr/>
          </p:nvSpPr>
          <p:spPr>
            <a:xfrm>
              <a:off x="2665154" y="2815712"/>
              <a:ext cx="522900" cy="215444"/>
            </a:xfrm>
            <a:prstGeom prst="rect">
              <a:avLst/>
            </a:prstGeom>
            <a:noFill/>
          </p:spPr>
          <p:txBody>
            <a:bodyPr wrap="none" rtlCol="0">
              <a:spAutoFit/>
            </a:bodyPr>
            <a:lstStyle/>
            <a:p>
              <a:r>
                <a:rPr lang="en-US" sz="800" dirty="0"/>
                <a:t>Months</a:t>
              </a:r>
            </a:p>
          </p:txBody>
        </p:sp>
        <p:sp>
          <p:nvSpPr>
            <p:cNvPr id="1160" name="Freeform 1384">
              <a:extLst>
                <a:ext uri="{FF2B5EF4-FFF2-40B4-BE49-F238E27FC236}">
                  <a16:creationId xmlns:a16="http://schemas.microsoft.com/office/drawing/2014/main" id="{BE6F0227-1AC7-582F-A80C-17E93270C56D}"/>
                </a:ext>
              </a:extLst>
            </p:cNvPr>
            <p:cNvSpPr/>
            <p:nvPr/>
          </p:nvSpPr>
          <p:spPr>
            <a:xfrm>
              <a:off x="946699" y="3047386"/>
              <a:ext cx="3438914" cy="1196639"/>
            </a:xfrm>
            <a:custGeom>
              <a:avLst/>
              <a:gdLst>
                <a:gd name="connsiteX0" fmla="*/ 0 w 6086672"/>
                <a:gd name="connsiteY0" fmla="*/ 0 h 2366988"/>
                <a:gd name="connsiteX1" fmla="*/ 0 w 6086672"/>
                <a:gd name="connsiteY1" fmla="*/ 0 h 2366988"/>
                <a:gd name="connsiteX2" fmla="*/ 6444 w 6086672"/>
                <a:gd name="connsiteY2" fmla="*/ 0 h 2366988"/>
                <a:gd name="connsiteX3" fmla="*/ 60174 w 6086672"/>
                <a:gd name="connsiteY3" fmla="*/ 0 h 2366988"/>
                <a:gd name="connsiteX4" fmla="*/ 60174 w 6086672"/>
                <a:gd name="connsiteY4" fmla="*/ 13400 h 2366988"/>
                <a:gd name="connsiteX5" fmla="*/ 197676 w 6086672"/>
                <a:gd name="connsiteY5" fmla="*/ 13400 h 2366988"/>
                <a:gd name="connsiteX6" fmla="*/ 197676 w 6086672"/>
                <a:gd name="connsiteY6" fmla="*/ 24537 h 2366988"/>
                <a:gd name="connsiteX7" fmla="*/ 201942 w 6086672"/>
                <a:gd name="connsiteY7" fmla="*/ 24537 h 2366988"/>
                <a:gd name="connsiteX8" fmla="*/ 223452 w 6086672"/>
                <a:gd name="connsiteY8" fmla="*/ 24537 h 2366988"/>
                <a:gd name="connsiteX9" fmla="*/ 229896 w 6086672"/>
                <a:gd name="connsiteY9" fmla="*/ 24537 h 2366988"/>
                <a:gd name="connsiteX10" fmla="*/ 229896 w 6086672"/>
                <a:gd name="connsiteY10" fmla="*/ 48984 h 2366988"/>
                <a:gd name="connsiteX11" fmla="*/ 234162 w 6086672"/>
                <a:gd name="connsiteY11" fmla="*/ 48984 h 2366988"/>
                <a:gd name="connsiteX12" fmla="*/ 234162 w 6086672"/>
                <a:gd name="connsiteY12" fmla="*/ 84658 h 2366988"/>
                <a:gd name="connsiteX13" fmla="*/ 240606 w 6086672"/>
                <a:gd name="connsiteY13" fmla="*/ 84658 h 2366988"/>
                <a:gd name="connsiteX14" fmla="*/ 240606 w 6086672"/>
                <a:gd name="connsiteY14" fmla="*/ 109105 h 2366988"/>
                <a:gd name="connsiteX15" fmla="*/ 266473 w 6086672"/>
                <a:gd name="connsiteY15" fmla="*/ 109105 h 2366988"/>
                <a:gd name="connsiteX16" fmla="*/ 266473 w 6086672"/>
                <a:gd name="connsiteY16" fmla="*/ 122505 h 2366988"/>
                <a:gd name="connsiteX17" fmla="*/ 272917 w 6086672"/>
                <a:gd name="connsiteY17" fmla="*/ 122505 h 2366988"/>
                <a:gd name="connsiteX18" fmla="*/ 272917 w 6086672"/>
                <a:gd name="connsiteY18" fmla="*/ 133642 h 2366988"/>
                <a:gd name="connsiteX19" fmla="*/ 283627 w 6086672"/>
                <a:gd name="connsiteY19" fmla="*/ 133642 h 2366988"/>
                <a:gd name="connsiteX20" fmla="*/ 283627 w 6086672"/>
                <a:gd name="connsiteY20" fmla="*/ 144779 h 2366988"/>
                <a:gd name="connsiteX21" fmla="*/ 305137 w 6086672"/>
                <a:gd name="connsiteY21" fmla="*/ 144779 h 2366988"/>
                <a:gd name="connsiteX22" fmla="*/ 305137 w 6086672"/>
                <a:gd name="connsiteY22" fmla="*/ 155916 h 2366988"/>
                <a:gd name="connsiteX23" fmla="*/ 326556 w 6086672"/>
                <a:gd name="connsiteY23" fmla="*/ 155916 h 2366988"/>
                <a:gd name="connsiteX24" fmla="*/ 326556 w 6086672"/>
                <a:gd name="connsiteY24" fmla="*/ 169226 h 2366988"/>
                <a:gd name="connsiteX25" fmla="*/ 330913 w 6086672"/>
                <a:gd name="connsiteY25" fmla="*/ 169226 h 2366988"/>
                <a:gd name="connsiteX26" fmla="*/ 386731 w 6086672"/>
                <a:gd name="connsiteY26" fmla="*/ 169226 h 2366988"/>
                <a:gd name="connsiteX27" fmla="*/ 386731 w 6086672"/>
                <a:gd name="connsiteY27" fmla="*/ 182626 h 2366988"/>
                <a:gd name="connsiteX28" fmla="*/ 421129 w 6086672"/>
                <a:gd name="connsiteY28" fmla="*/ 182626 h 2366988"/>
                <a:gd name="connsiteX29" fmla="*/ 421129 w 6086672"/>
                <a:gd name="connsiteY29" fmla="*/ 193763 h 2366988"/>
                <a:gd name="connsiteX30" fmla="*/ 425395 w 6086672"/>
                <a:gd name="connsiteY30" fmla="*/ 193763 h 2366988"/>
                <a:gd name="connsiteX31" fmla="*/ 425395 w 6086672"/>
                <a:gd name="connsiteY31" fmla="*/ 204900 h 2366988"/>
                <a:gd name="connsiteX32" fmla="*/ 429751 w 6086672"/>
                <a:gd name="connsiteY32" fmla="*/ 204900 h 2366988"/>
                <a:gd name="connsiteX33" fmla="*/ 429751 w 6086672"/>
                <a:gd name="connsiteY33" fmla="*/ 216037 h 2366988"/>
                <a:gd name="connsiteX34" fmla="*/ 436195 w 6086672"/>
                <a:gd name="connsiteY34" fmla="*/ 216037 h 2366988"/>
                <a:gd name="connsiteX35" fmla="*/ 436195 w 6086672"/>
                <a:gd name="connsiteY35" fmla="*/ 229347 h 2366988"/>
                <a:gd name="connsiteX36" fmla="*/ 440461 w 6086672"/>
                <a:gd name="connsiteY36" fmla="*/ 229347 h 2366988"/>
                <a:gd name="connsiteX37" fmla="*/ 440461 w 6086672"/>
                <a:gd name="connsiteY37" fmla="*/ 242747 h 2366988"/>
                <a:gd name="connsiteX38" fmla="*/ 457614 w 6086672"/>
                <a:gd name="connsiteY38" fmla="*/ 242747 h 2366988"/>
                <a:gd name="connsiteX39" fmla="*/ 457614 w 6086672"/>
                <a:gd name="connsiteY39" fmla="*/ 253884 h 2366988"/>
                <a:gd name="connsiteX40" fmla="*/ 464059 w 6086672"/>
                <a:gd name="connsiteY40" fmla="*/ 253884 h 2366988"/>
                <a:gd name="connsiteX41" fmla="*/ 464059 w 6086672"/>
                <a:gd name="connsiteY41" fmla="*/ 265021 h 2366988"/>
                <a:gd name="connsiteX42" fmla="*/ 472681 w 6086672"/>
                <a:gd name="connsiteY42" fmla="*/ 265021 h 2366988"/>
                <a:gd name="connsiteX43" fmla="*/ 472681 w 6086672"/>
                <a:gd name="connsiteY43" fmla="*/ 278331 h 2366988"/>
                <a:gd name="connsiteX44" fmla="*/ 485569 w 6086672"/>
                <a:gd name="connsiteY44" fmla="*/ 278331 h 2366988"/>
                <a:gd name="connsiteX45" fmla="*/ 485569 w 6086672"/>
                <a:gd name="connsiteY45" fmla="*/ 291731 h 2366988"/>
                <a:gd name="connsiteX46" fmla="*/ 489834 w 6086672"/>
                <a:gd name="connsiteY46" fmla="*/ 291731 h 2366988"/>
                <a:gd name="connsiteX47" fmla="*/ 489834 w 6086672"/>
                <a:gd name="connsiteY47" fmla="*/ 302868 h 2366988"/>
                <a:gd name="connsiteX48" fmla="*/ 500635 w 6086672"/>
                <a:gd name="connsiteY48" fmla="*/ 302868 h 2366988"/>
                <a:gd name="connsiteX49" fmla="*/ 545743 w 6086672"/>
                <a:gd name="connsiteY49" fmla="*/ 302868 h 2366988"/>
                <a:gd name="connsiteX50" fmla="*/ 545743 w 6086672"/>
                <a:gd name="connsiteY50" fmla="*/ 314005 h 2366988"/>
                <a:gd name="connsiteX51" fmla="*/ 550009 w 6086672"/>
                <a:gd name="connsiteY51" fmla="*/ 314005 h 2366988"/>
                <a:gd name="connsiteX52" fmla="*/ 588673 w 6086672"/>
                <a:gd name="connsiteY52" fmla="*/ 314005 h 2366988"/>
                <a:gd name="connsiteX53" fmla="*/ 588673 w 6086672"/>
                <a:gd name="connsiteY53" fmla="*/ 325142 h 2366988"/>
                <a:gd name="connsiteX54" fmla="*/ 603739 w 6086672"/>
                <a:gd name="connsiteY54" fmla="*/ 325142 h 2366988"/>
                <a:gd name="connsiteX55" fmla="*/ 603739 w 6086672"/>
                <a:gd name="connsiteY55" fmla="*/ 338452 h 2366988"/>
                <a:gd name="connsiteX56" fmla="*/ 659647 w 6086672"/>
                <a:gd name="connsiteY56" fmla="*/ 338452 h 2366988"/>
                <a:gd name="connsiteX57" fmla="*/ 659647 w 6086672"/>
                <a:gd name="connsiteY57" fmla="*/ 351852 h 2366988"/>
                <a:gd name="connsiteX58" fmla="*/ 661735 w 6086672"/>
                <a:gd name="connsiteY58" fmla="*/ 351852 h 2366988"/>
                <a:gd name="connsiteX59" fmla="*/ 674623 w 6086672"/>
                <a:gd name="connsiteY59" fmla="*/ 351852 h 2366988"/>
                <a:gd name="connsiteX60" fmla="*/ 674623 w 6086672"/>
                <a:gd name="connsiteY60" fmla="*/ 362989 h 2366988"/>
                <a:gd name="connsiteX61" fmla="*/ 681067 w 6086672"/>
                <a:gd name="connsiteY61" fmla="*/ 362989 h 2366988"/>
                <a:gd name="connsiteX62" fmla="*/ 681067 w 6086672"/>
                <a:gd name="connsiteY62" fmla="*/ 398573 h 2366988"/>
                <a:gd name="connsiteX63" fmla="*/ 687511 w 6086672"/>
                <a:gd name="connsiteY63" fmla="*/ 398573 h 2366988"/>
                <a:gd name="connsiteX64" fmla="*/ 687511 w 6086672"/>
                <a:gd name="connsiteY64" fmla="*/ 411973 h 2366988"/>
                <a:gd name="connsiteX65" fmla="*/ 691867 w 6086672"/>
                <a:gd name="connsiteY65" fmla="*/ 411973 h 2366988"/>
                <a:gd name="connsiteX66" fmla="*/ 691867 w 6086672"/>
                <a:gd name="connsiteY66" fmla="*/ 425374 h 2366988"/>
                <a:gd name="connsiteX67" fmla="*/ 696133 w 6086672"/>
                <a:gd name="connsiteY67" fmla="*/ 425374 h 2366988"/>
                <a:gd name="connsiteX68" fmla="*/ 702577 w 6086672"/>
                <a:gd name="connsiteY68" fmla="*/ 425374 h 2366988"/>
                <a:gd name="connsiteX69" fmla="*/ 702577 w 6086672"/>
                <a:gd name="connsiteY69" fmla="*/ 438683 h 2366988"/>
                <a:gd name="connsiteX70" fmla="*/ 719731 w 6086672"/>
                <a:gd name="connsiteY70" fmla="*/ 438683 h 2366988"/>
                <a:gd name="connsiteX71" fmla="*/ 719731 w 6086672"/>
                <a:gd name="connsiteY71" fmla="*/ 463221 h 2366988"/>
                <a:gd name="connsiteX72" fmla="*/ 724087 w 6086672"/>
                <a:gd name="connsiteY72" fmla="*/ 463221 h 2366988"/>
                <a:gd name="connsiteX73" fmla="*/ 724087 w 6086672"/>
                <a:gd name="connsiteY73" fmla="*/ 474358 h 2366988"/>
                <a:gd name="connsiteX74" fmla="*/ 730531 w 6086672"/>
                <a:gd name="connsiteY74" fmla="*/ 474358 h 2366988"/>
                <a:gd name="connsiteX75" fmla="*/ 730531 w 6086672"/>
                <a:gd name="connsiteY75" fmla="*/ 485494 h 2366988"/>
                <a:gd name="connsiteX76" fmla="*/ 734797 w 6086672"/>
                <a:gd name="connsiteY76" fmla="*/ 485494 h 2366988"/>
                <a:gd name="connsiteX77" fmla="*/ 739063 w 6086672"/>
                <a:gd name="connsiteY77" fmla="*/ 485494 h 2366988"/>
                <a:gd name="connsiteX78" fmla="*/ 745507 w 6086672"/>
                <a:gd name="connsiteY78" fmla="*/ 485494 h 2366988"/>
                <a:gd name="connsiteX79" fmla="*/ 745507 w 6086672"/>
                <a:gd name="connsiteY79" fmla="*/ 498804 h 2366988"/>
                <a:gd name="connsiteX80" fmla="*/ 767017 w 6086672"/>
                <a:gd name="connsiteY80" fmla="*/ 498804 h 2366988"/>
                <a:gd name="connsiteX81" fmla="*/ 767017 w 6086672"/>
                <a:gd name="connsiteY81" fmla="*/ 514378 h 2366988"/>
                <a:gd name="connsiteX82" fmla="*/ 827191 w 6086672"/>
                <a:gd name="connsiteY82" fmla="*/ 514378 h 2366988"/>
                <a:gd name="connsiteX83" fmla="*/ 827191 w 6086672"/>
                <a:gd name="connsiteY83" fmla="*/ 525515 h 2366988"/>
                <a:gd name="connsiteX84" fmla="*/ 859411 w 6086672"/>
                <a:gd name="connsiteY84" fmla="*/ 525515 h 2366988"/>
                <a:gd name="connsiteX85" fmla="*/ 859411 w 6086672"/>
                <a:gd name="connsiteY85" fmla="*/ 538915 h 2366988"/>
                <a:gd name="connsiteX86" fmla="*/ 883009 w 6086672"/>
                <a:gd name="connsiteY86" fmla="*/ 538915 h 2366988"/>
                <a:gd name="connsiteX87" fmla="*/ 883009 w 6086672"/>
                <a:gd name="connsiteY87" fmla="*/ 587899 h 2366988"/>
                <a:gd name="connsiteX88" fmla="*/ 887366 w 6086672"/>
                <a:gd name="connsiteY88" fmla="*/ 587899 h 2366988"/>
                <a:gd name="connsiteX89" fmla="*/ 887366 w 6086672"/>
                <a:gd name="connsiteY89" fmla="*/ 627919 h 2366988"/>
                <a:gd name="connsiteX90" fmla="*/ 893810 w 6086672"/>
                <a:gd name="connsiteY90" fmla="*/ 627919 h 2366988"/>
                <a:gd name="connsiteX91" fmla="*/ 893810 w 6086672"/>
                <a:gd name="connsiteY91" fmla="*/ 652457 h 2366988"/>
                <a:gd name="connsiteX92" fmla="*/ 902341 w 6086672"/>
                <a:gd name="connsiteY92" fmla="*/ 652457 h 2366988"/>
                <a:gd name="connsiteX93" fmla="*/ 902341 w 6086672"/>
                <a:gd name="connsiteY93" fmla="*/ 690304 h 2366988"/>
                <a:gd name="connsiteX94" fmla="*/ 908876 w 6086672"/>
                <a:gd name="connsiteY94" fmla="*/ 690304 h 2366988"/>
                <a:gd name="connsiteX95" fmla="*/ 908876 w 6086672"/>
                <a:gd name="connsiteY95" fmla="*/ 701441 h 2366988"/>
                <a:gd name="connsiteX96" fmla="*/ 915320 w 6086672"/>
                <a:gd name="connsiteY96" fmla="*/ 701441 h 2366988"/>
                <a:gd name="connsiteX97" fmla="*/ 915320 w 6086672"/>
                <a:gd name="connsiteY97" fmla="*/ 714841 h 2366988"/>
                <a:gd name="connsiteX98" fmla="*/ 919586 w 6086672"/>
                <a:gd name="connsiteY98" fmla="*/ 714841 h 2366988"/>
                <a:gd name="connsiteX99" fmla="*/ 919586 w 6086672"/>
                <a:gd name="connsiteY99" fmla="*/ 830556 h 2366988"/>
                <a:gd name="connsiteX100" fmla="*/ 926029 w 6086672"/>
                <a:gd name="connsiteY100" fmla="*/ 830556 h 2366988"/>
                <a:gd name="connsiteX101" fmla="*/ 926029 w 6086672"/>
                <a:gd name="connsiteY101" fmla="*/ 843956 h 2366988"/>
                <a:gd name="connsiteX102" fmla="*/ 930295 w 6086672"/>
                <a:gd name="connsiteY102" fmla="*/ 843956 h 2366988"/>
                <a:gd name="connsiteX103" fmla="*/ 930295 w 6086672"/>
                <a:gd name="connsiteY103" fmla="*/ 857357 h 2366988"/>
                <a:gd name="connsiteX104" fmla="*/ 936739 w 6086672"/>
                <a:gd name="connsiteY104" fmla="*/ 857357 h 2366988"/>
                <a:gd name="connsiteX105" fmla="*/ 936739 w 6086672"/>
                <a:gd name="connsiteY105" fmla="*/ 881804 h 2366988"/>
                <a:gd name="connsiteX106" fmla="*/ 947540 w 6086672"/>
                <a:gd name="connsiteY106" fmla="*/ 881804 h 2366988"/>
                <a:gd name="connsiteX107" fmla="*/ 947540 w 6086672"/>
                <a:gd name="connsiteY107" fmla="*/ 906341 h 2366988"/>
                <a:gd name="connsiteX108" fmla="*/ 958250 w 6086672"/>
                <a:gd name="connsiteY108" fmla="*/ 906341 h 2366988"/>
                <a:gd name="connsiteX109" fmla="*/ 958250 w 6086672"/>
                <a:gd name="connsiteY109" fmla="*/ 933051 h 2366988"/>
                <a:gd name="connsiteX110" fmla="*/ 962515 w 6086672"/>
                <a:gd name="connsiteY110" fmla="*/ 933051 h 2366988"/>
                <a:gd name="connsiteX111" fmla="*/ 962515 w 6086672"/>
                <a:gd name="connsiteY111" fmla="*/ 944188 h 2366988"/>
                <a:gd name="connsiteX112" fmla="*/ 986204 w 6086672"/>
                <a:gd name="connsiteY112" fmla="*/ 944188 h 2366988"/>
                <a:gd name="connsiteX113" fmla="*/ 986204 w 6086672"/>
                <a:gd name="connsiteY113" fmla="*/ 957498 h 2366988"/>
                <a:gd name="connsiteX114" fmla="*/ 992648 w 6086672"/>
                <a:gd name="connsiteY114" fmla="*/ 957498 h 2366988"/>
                <a:gd name="connsiteX115" fmla="*/ 1007623 w 6086672"/>
                <a:gd name="connsiteY115" fmla="*/ 957498 h 2366988"/>
                <a:gd name="connsiteX116" fmla="*/ 1007623 w 6086672"/>
                <a:gd name="connsiteY116" fmla="*/ 970898 h 2366988"/>
                <a:gd name="connsiteX117" fmla="*/ 1089308 w 6086672"/>
                <a:gd name="connsiteY117" fmla="*/ 970898 h 2366988"/>
                <a:gd name="connsiteX118" fmla="*/ 1089308 w 6086672"/>
                <a:gd name="connsiteY118" fmla="*/ 984208 h 2366988"/>
                <a:gd name="connsiteX119" fmla="*/ 1100018 w 6086672"/>
                <a:gd name="connsiteY119" fmla="*/ 984208 h 2366988"/>
                <a:gd name="connsiteX120" fmla="*/ 1100018 w 6086672"/>
                <a:gd name="connsiteY120" fmla="*/ 997609 h 2366988"/>
                <a:gd name="connsiteX121" fmla="*/ 1117262 w 6086672"/>
                <a:gd name="connsiteY121" fmla="*/ 997609 h 2366988"/>
                <a:gd name="connsiteX122" fmla="*/ 1117262 w 6086672"/>
                <a:gd name="connsiteY122" fmla="*/ 1010919 h 2366988"/>
                <a:gd name="connsiteX123" fmla="*/ 1121528 w 6086672"/>
                <a:gd name="connsiteY123" fmla="*/ 1010919 h 2366988"/>
                <a:gd name="connsiteX124" fmla="*/ 1121528 w 6086672"/>
                <a:gd name="connsiteY124" fmla="*/ 1022055 h 2366988"/>
                <a:gd name="connsiteX125" fmla="*/ 1136594 w 6086672"/>
                <a:gd name="connsiteY125" fmla="*/ 1022055 h 2366988"/>
                <a:gd name="connsiteX126" fmla="*/ 1136594 w 6086672"/>
                <a:gd name="connsiteY126" fmla="*/ 1035456 h 2366988"/>
                <a:gd name="connsiteX127" fmla="*/ 1168814 w 6086672"/>
                <a:gd name="connsiteY127" fmla="*/ 1035456 h 2366988"/>
                <a:gd name="connsiteX128" fmla="*/ 1175258 w 6086672"/>
                <a:gd name="connsiteY128" fmla="*/ 1035456 h 2366988"/>
                <a:gd name="connsiteX129" fmla="*/ 1213922 w 6086672"/>
                <a:gd name="connsiteY129" fmla="*/ 1035456 h 2366988"/>
                <a:gd name="connsiteX130" fmla="*/ 1213922 w 6086672"/>
                <a:gd name="connsiteY130" fmla="*/ 1048766 h 2366988"/>
                <a:gd name="connsiteX131" fmla="*/ 1220366 w 6086672"/>
                <a:gd name="connsiteY131" fmla="*/ 1048766 h 2366988"/>
                <a:gd name="connsiteX132" fmla="*/ 1220366 w 6086672"/>
                <a:gd name="connsiteY132" fmla="*/ 1062166 h 2366988"/>
                <a:gd name="connsiteX133" fmla="*/ 1224632 w 6086672"/>
                <a:gd name="connsiteY133" fmla="*/ 1062166 h 2366988"/>
                <a:gd name="connsiteX134" fmla="*/ 1224632 w 6086672"/>
                <a:gd name="connsiteY134" fmla="*/ 1100013 h 2366988"/>
                <a:gd name="connsiteX135" fmla="*/ 1241876 w 6086672"/>
                <a:gd name="connsiteY135" fmla="*/ 1100013 h 2366988"/>
                <a:gd name="connsiteX136" fmla="*/ 1241876 w 6086672"/>
                <a:gd name="connsiteY136" fmla="*/ 1126724 h 2366988"/>
                <a:gd name="connsiteX137" fmla="*/ 1252586 w 6086672"/>
                <a:gd name="connsiteY137" fmla="*/ 1126724 h 2366988"/>
                <a:gd name="connsiteX138" fmla="*/ 1252586 w 6086672"/>
                <a:gd name="connsiteY138" fmla="*/ 1153434 h 2366988"/>
                <a:gd name="connsiteX139" fmla="*/ 1263296 w 6086672"/>
                <a:gd name="connsiteY139" fmla="*/ 1153434 h 2366988"/>
                <a:gd name="connsiteX140" fmla="*/ 1263296 w 6086672"/>
                <a:gd name="connsiteY140" fmla="*/ 1242529 h 2366988"/>
                <a:gd name="connsiteX141" fmla="*/ 1267652 w 6086672"/>
                <a:gd name="connsiteY141" fmla="*/ 1242529 h 2366988"/>
                <a:gd name="connsiteX142" fmla="*/ 1267652 w 6086672"/>
                <a:gd name="connsiteY142" fmla="*/ 1295950 h 2366988"/>
                <a:gd name="connsiteX143" fmla="*/ 1280540 w 6086672"/>
                <a:gd name="connsiteY143" fmla="*/ 1295950 h 2366988"/>
                <a:gd name="connsiteX144" fmla="*/ 1280540 w 6086672"/>
                <a:gd name="connsiteY144" fmla="*/ 1322660 h 2366988"/>
                <a:gd name="connsiteX145" fmla="*/ 1284806 w 6086672"/>
                <a:gd name="connsiteY145" fmla="*/ 1322660 h 2366988"/>
                <a:gd name="connsiteX146" fmla="*/ 1284806 w 6086672"/>
                <a:gd name="connsiteY146" fmla="*/ 1349370 h 2366988"/>
                <a:gd name="connsiteX147" fmla="*/ 1289072 w 6086672"/>
                <a:gd name="connsiteY147" fmla="*/ 1349370 h 2366988"/>
                <a:gd name="connsiteX148" fmla="*/ 1289072 w 6086672"/>
                <a:gd name="connsiteY148" fmla="*/ 1362771 h 2366988"/>
                <a:gd name="connsiteX149" fmla="*/ 1295515 w 6086672"/>
                <a:gd name="connsiteY149" fmla="*/ 1362771 h 2366988"/>
                <a:gd name="connsiteX150" fmla="*/ 1295515 w 6086672"/>
                <a:gd name="connsiteY150" fmla="*/ 1376171 h 2366988"/>
                <a:gd name="connsiteX151" fmla="*/ 1299872 w 6086672"/>
                <a:gd name="connsiteY151" fmla="*/ 1376171 h 2366988"/>
                <a:gd name="connsiteX152" fmla="*/ 1299872 w 6086672"/>
                <a:gd name="connsiteY152" fmla="*/ 1427328 h 2366988"/>
                <a:gd name="connsiteX153" fmla="*/ 1306316 w 6086672"/>
                <a:gd name="connsiteY153" fmla="*/ 1427328 h 2366988"/>
                <a:gd name="connsiteX154" fmla="*/ 1306316 w 6086672"/>
                <a:gd name="connsiteY154" fmla="*/ 1454039 h 2366988"/>
                <a:gd name="connsiteX155" fmla="*/ 1325648 w 6086672"/>
                <a:gd name="connsiteY155" fmla="*/ 1454039 h 2366988"/>
                <a:gd name="connsiteX156" fmla="*/ 1338536 w 6086672"/>
                <a:gd name="connsiteY156" fmla="*/ 1454039 h 2366988"/>
                <a:gd name="connsiteX157" fmla="*/ 1338536 w 6086672"/>
                <a:gd name="connsiteY157" fmla="*/ 1467439 h 2366988"/>
                <a:gd name="connsiteX158" fmla="*/ 1344980 w 6086672"/>
                <a:gd name="connsiteY158" fmla="*/ 1467439 h 2366988"/>
                <a:gd name="connsiteX159" fmla="*/ 1355690 w 6086672"/>
                <a:gd name="connsiteY159" fmla="*/ 1467439 h 2366988"/>
                <a:gd name="connsiteX160" fmla="*/ 1355690 w 6086672"/>
                <a:gd name="connsiteY160" fmla="*/ 1480749 h 2366988"/>
                <a:gd name="connsiteX161" fmla="*/ 1360046 w 6086672"/>
                <a:gd name="connsiteY161" fmla="*/ 1480749 h 2366988"/>
                <a:gd name="connsiteX162" fmla="*/ 1360046 w 6086672"/>
                <a:gd name="connsiteY162" fmla="*/ 1494149 h 2366988"/>
                <a:gd name="connsiteX163" fmla="*/ 1366490 w 6086672"/>
                <a:gd name="connsiteY163" fmla="*/ 1494149 h 2366988"/>
                <a:gd name="connsiteX164" fmla="*/ 1366490 w 6086672"/>
                <a:gd name="connsiteY164" fmla="*/ 1507550 h 2366988"/>
                <a:gd name="connsiteX165" fmla="*/ 1377200 w 6086672"/>
                <a:gd name="connsiteY165" fmla="*/ 1507550 h 2366988"/>
                <a:gd name="connsiteX166" fmla="*/ 1377200 w 6086672"/>
                <a:gd name="connsiteY166" fmla="*/ 1518687 h 2366988"/>
                <a:gd name="connsiteX167" fmla="*/ 1392266 w 6086672"/>
                <a:gd name="connsiteY167" fmla="*/ 1518687 h 2366988"/>
                <a:gd name="connsiteX168" fmla="*/ 1540478 w 6086672"/>
                <a:gd name="connsiteY168" fmla="*/ 1518687 h 2366988"/>
                <a:gd name="connsiteX169" fmla="*/ 1540478 w 6086672"/>
                <a:gd name="connsiteY169" fmla="*/ 1531997 h 2366988"/>
                <a:gd name="connsiteX170" fmla="*/ 1566254 w 6086672"/>
                <a:gd name="connsiteY170" fmla="*/ 1531997 h 2366988"/>
                <a:gd name="connsiteX171" fmla="*/ 1566254 w 6086672"/>
                <a:gd name="connsiteY171" fmla="*/ 1574280 h 2366988"/>
                <a:gd name="connsiteX172" fmla="*/ 1572698 w 6086672"/>
                <a:gd name="connsiteY172" fmla="*/ 1574280 h 2366988"/>
                <a:gd name="connsiteX173" fmla="*/ 1572698 w 6086672"/>
                <a:gd name="connsiteY173" fmla="*/ 1587681 h 2366988"/>
                <a:gd name="connsiteX174" fmla="*/ 1579142 w 6086672"/>
                <a:gd name="connsiteY174" fmla="*/ 1587681 h 2366988"/>
                <a:gd name="connsiteX175" fmla="*/ 1579142 w 6086672"/>
                <a:gd name="connsiteY175" fmla="*/ 1600991 h 2366988"/>
                <a:gd name="connsiteX176" fmla="*/ 1589943 w 6086672"/>
                <a:gd name="connsiteY176" fmla="*/ 1600991 h 2366988"/>
                <a:gd name="connsiteX177" fmla="*/ 1589943 w 6086672"/>
                <a:gd name="connsiteY177" fmla="*/ 1614391 h 2366988"/>
                <a:gd name="connsiteX178" fmla="*/ 1594208 w 6086672"/>
                <a:gd name="connsiteY178" fmla="*/ 1614391 h 2366988"/>
                <a:gd name="connsiteX179" fmla="*/ 1594208 w 6086672"/>
                <a:gd name="connsiteY179" fmla="*/ 1627792 h 2366988"/>
                <a:gd name="connsiteX180" fmla="*/ 1604918 w 6086672"/>
                <a:gd name="connsiteY180" fmla="*/ 1627792 h 2366988"/>
                <a:gd name="connsiteX181" fmla="*/ 1604918 w 6086672"/>
                <a:gd name="connsiteY181" fmla="*/ 1694522 h 2366988"/>
                <a:gd name="connsiteX182" fmla="*/ 1622163 w 6086672"/>
                <a:gd name="connsiteY182" fmla="*/ 1694522 h 2366988"/>
                <a:gd name="connsiteX183" fmla="*/ 1622163 w 6086672"/>
                <a:gd name="connsiteY183" fmla="*/ 1734633 h 2366988"/>
                <a:gd name="connsiteX184" fmla="*/ 1626429 w 6086672"/>
                <a:gd name="connsiteY184" fmla="*/ 1734633 h 2366988"/>
                <a:gd name="connsiteX185" fmla="*/ 1626429 w 6086672"/>
                <a:gd name="connsiteY185" fmla="*/ 1748033 h 2366988"/>
                <a:gd name="connsiteX186" fmla="*/ 1637138 w 6086672"/>
                <a:gd name="connsiteY186" fmla="*/ 1748033 h 2366988"/>
                <a:gd name="connsiteX187" fmla="*/ 1637138 w 6086672"/>
                <a:gd name="connsiteY187" fmla="*/ 1761343 h 2366988"/>
                <a:gd name="connsiteX188" fmla="*/ 1643582 w 6086672"/>
                <a:gd name="connsiteY188" fmla="*/ 1761343 h 2366988"/>
                <a:gd name="connsiteX189" fmla="*/ 1643582 w 6086672"/>
                <a:gd name="connsiteY189" fmla="*/ 1788054 h 2366988"/>
                <a:gd name="connsiteX190" fmla="*/ 1650026 w 6086672"/>
                <a:gd name="connsiteY190" fmla="*/ 1788054 h 2366988"/>
                <a:gd name="connsiteX191" fmla="*/ 1650026 w 6086672"/>
                <a:gd name="connsiteY191" fmla="*/ 1801454 h 2366988"/>
                <a:gd name="connsiteX192" fmla="*/ 1656470 w 6086672"/>
                <a:gd name="connsiteY192" fmla="*/ 1801454 h 2366988"/>
                <a:gd name="connsiteX193" fmla="*/ 1785441 w 6086672"/>
                <a:gd name="connsiteY193" fmla="*/ 1801454 h 2366988"/>
                <a:gd name="connsiteX194" fmla="*/ 1785441 w 6086672"/>
                <a:gd name="connsiteY194" fmla="*/ 1814764 h 2366988"/>
                <a:gd name="connsiteX195" fmla="*/ 1845615 w 6086672"/>
                <a:gd name="connsiteY195" fmla="*/ 1814764 h 2366988"/>
                <a:gd name="connsiteX196" fmla="*/ 1845615 w 6086672"/>
                <a:gd name="connsiteY196" fmla="*/ 1830338 h 2366988"/>
                <a:gd name="connsiteX197" fmla="*/ 1910055 w 6086672"/>
                <a:gd name="connsiteY197" fmla="*/ 1830338 h 2366988"/>
                <a:gd name="connsiteX198" fmla="*/ 1910055 w 6086672"/>
                <a:gd name="connsiteY198" fmla="*/ 1857138 h 2366988"/>
                <a:gd name="connsiteX199" fmla="*/ 1931474 w 6086672"/>
                <a:gd name="connsiteY199" fmla="*/ 1857138 h 2366988"/>
                <a:gd name="connsiteX200" fmla="*/ 1931474 w 6086672"/>
                <a:gd name="connsiteY200" fmla="*/ 1870448 h 2366988"/>
                <a:gd name="connsiteX201" fmla="*/ 1935831 w 6086672"/>
                <a:gd name="connsiteY201" fmla="*/ 1870448 h 2366988"/>
                <a:gd name="connsiteX202" fmla="*/ 1935831 w 6086672"/>
                <a:gd name="connsiteY202" fmla="*/ 1897159 h 2366988"/>
                <a:gd name="connsiteX203" fmla="*/ 1942275 w 6086672"/>
                <a:gd name="connsiteY203" fmla="*/ 1897159 h 2366988"/>
                <a:gd name="connsiteX204" fmla="*/ 1942275 w 6086672"/>
                <a:gd name="connsiteY204" fmla="*/ 1910559 h 2366988"/>
                <a:gd name="connsiteX205" fmla="*/ 1948719 w 6086672"/>
                <a:gd name="connsiteY205" fmla="*/ 1910559 h 2366988"/>
                <a:gd name="connsiteX206" fmla="*/ 1948719 w 6086672"/>
                <a:gd name="connsiteY206" fmla="*/ 1923869 h 2366988"/>
                <a:gd name="connsiteX207" fmla="*/ 1952985 w 6086672"/>
                <a:gd name="connsiteY207" fmla="*/ 1923869 h 2366988"/>
                <a:gd name="connsiteX208" fmla="*/ 1952985 w 6086672"/>
                <a:gd name="connsiteY208" fmla="*/ 1939533 h 2366988"/>
                <a:gd name="connsiteX209" fmla="*/ 1959429 w 6086672"/>
                <a:gd name="connsiteY209" fmla="*/ 1939533 h 2366988"/>
                <a:gd name="connsiteX210" fmla="*/ 1959429 w 6086672"/>
                <a:gd name="connsiteY210" fmla="*/ 1952843 h 2366988"/>
                <a:gd name="connsiteX211" fmla="*/ 1980939 w 6086672"/>
                <a:gd name="connsiteY211" fmla="*/ 1952843 h 2366988"/>
                <a:gd name="connsiteX212" fmla="*/ 1980939 w 6086672"/>
                <a:gd name="connsiteY212" fmla="*/ 1979553 h 2366988"/>
                <a:gd name="connsiteX213" fmla="*/ 1985205 w 6086672"/>
                <a:gd name="connsiteY213" fmla="*/ 1979553 h 2366988"/>
                <a:gd name="connsiteX214" fmla="*/ 1985205 w 6086672"/>
                <a:gd name="connsiteY214" fmla="*/ 1995127 h 2366988"/>
                <a:gd name="connsiteX215" fmla="*/ 1987383 w 6086672"/>
                <a:gd name="connsiteY215" fmla="*/ 1995127 h 2366988"/>
                <a:gd name="connsiteX216" fmla="*/ 2019603 w 6086672"/>
                <a:gd name="connsiteY216" fmla="*/ 1995127 h 2366988"/>
                <a:gd name="connsiteX217" fmla="*/ 2019603 w 6086672"/>
                <a:gd name="connsiteY217" fmla="*/ 2008527 h 2366988"/>
                <a:gd name="connsiteX218" fmla="*/ 2127064 w 6086672"/>
                <a:gd name="connsiteY218" fmla="*/ 2008527 h 2366988"/>
                <a:gd name="connsiteX219" fmla="*/ 2127064 w 6086672"/>
                <a:gd name="connsiteY219" fmla="*/ 2021837 h 2366988"/>
                <a:gd name="connsiteX220" fmla="*/ 2318205 w 6086672"/>
                <a:gd name="connsiteY220" fmla="*/ 2021837 h 2366988"/>
                <a:gd name="connsiteX221" fmla="*/ 2361226 w 6086672"/>
                <a:gd name="connsiteY221" fmla="*/ 2021837 h 2366988"/>
                <a:gd name="connsiteX222" fmla="*/ 2361226 w 6086672"/>
                <a:gd name="connsiteY222" fmla="*/ 2035237 h 2366988"/>
                <a:gd name="connsiteX223" fmla="*/ 2378379 w 6086672"/>
                <a:gd name="connsiteY223" fmla="*/ 2035237 h 2366988"/>
                <a:gd name="connsiteX224" fmla="*/ 2378379 w 6086672"/>
                <a:gd name="connsiteY224" fmla="*/ 2077521 h 2366988"/>
                <a:gd name="connsiteX225" fmla="*/ 2442819 w 6086672"/>
                <a:gd name="connsiteY225" fmla="*/ 2077521 h 2366988"/>
                <a:gd name="connsiteX226" fmla="*/ 2442819 w 6086672"/>
                <a:gd name="connsiteY226" fmla="*/ 2090922 h 2366988"/>
                <a:gd name="connsiteX227" fmla="*/ 2449263 w 6086672"/>
                <a:gd name="connsiteY227" fmla="*/ 2090922 h 2366988"/>
                <a:gd name="connsiteX228" fmla="*/ 2449263 w 6086672"/>
                <a:gd name="connsiteY228" fmla="*/ 2104232 h 2366988"/>
                <a:gd name="connsiteX229" fmla="*/ 2453620 w 6086672"/>
                <a:gd name="connsiteY229" fmla="*/ 2104232 h 2366988"/>
                <a:gd name="connsiteX230" fmla="*/ 2453620 w 6086672"/>
                <a:gd name="connsiteY230" fmla="*/ 2117632 h 2366988"/>
                <a:gd name="connsiteX231" fmla="*/ 2518060 w 6086672"/>
                <a:gd name="connsiteY231" fmla="*/ 2117632 h 2366988"/>
                <a:gd name="connsiteX232" fmla="*/ 2518060 w 6086672"/>
                <a:gd name="connsiteY232" fmla="*/ 2144343 h 2366988"/>
                <a:gd name="connsiteX233" fmla="*/ 2649118 w 6086672"/>
                <a:gd name="connsiteY233" fmla="*/ 2144343 h 2366988"/>
                <a:gd name="connsiteX234" fmla="*/ 2670628 w 6086672"/>
                <a:gd name="connsiteY234" fmla="*/ 2144343 h 2366988"/>
                <a:gd name="connsiteX235" fmla="*/ 2670628 w 6086672"/>
                <a:gd name="connsiteY235" fmla="*/ 2157743 h 2366988"/>
                <a:gd name="connsiteX236" fmla="*/ 2775910 w 6086672"/>
                <a:gd name="connsiteY236" fmla="*/ 2157743 h 2366988"/>
                <a:gd name="connsiteX237" fmla="*/ 2855326 w 6086672"/>
                <a:gd name="connsiteY237" fmla="*/ 2157743 h 2366988"/>
                <a:gd name="connsiteX238" fmla="*/ 2855326 w 6086672"/>
                <a:gd name="connsiteY238" fmla="*/ 2173316 h 2366988"/>
                <a:gd name="connsiteX239" fmla="*/ 2859682 w 6086672"/>
                <a:gd name="connsiteY239" fmla="*/ 2173316 h 2366988"/>
                <a:gd name="connsiteX240" fmla="*/ 2859682 w 6086672"/>
                <a:gd name="connsiteY240" fmla="*/ 2202200 h 2366988"/>
                <a:gd name="connsiteX241" fmla="*/ 2979940 w 6086672"/>
                <a:gd name="connsiteY241" fmla="*/ 2202200 h 2366988"/>
                <a:gd name="connsiteX242" fmla="*/ 3093844 w 6086672"/>
                <a:gd name="connsiteY242" fmla="*/ 2202200 h 2366988"/>
                <a:gd name="connsiteX243" fmla="*/ 3274367 w 6086672"/>
                <a:gd name="connsiteY243" fmla="*/ 2202200 h 2366988"/>
                <a:gd name="connsiteX244" fmla="*/ 3285077 w 6086672"/>
                <a:gd name="connsiteY244" fmla="*/ 2202200 h 2366988"/>
                <a:gd name="connsiteX245" fmla="*/ 3310853 w 6086672"/>
                <a:gd name="connsiteY245" fmla="*/ 2202200 h 2366988"/>
                <a:gd name="connsiteX246" fmla="*/ 3313031 w 6086672"/>
                <a:gd name="connsiteY246" fmla="*/ 2202200 h 2366988"/>
                <a:gd name="connsiteX247" fmla="*/ 3317297 w 6086672"/>
                <a:gd name="connsiteY247" fmla="*/ 2202200 h 2366988"/>
                <a:gd name="connsiteX248" fmla="*/ 3334451 w 6086672"/>
                <a:gd name="connsiteY248" fmla="*/ 2202200 h 2366988"/>
                <a:gd name="connsiteX249" fmla="*/ 3334451 w 6086672"/>
                <a:gd name="connsiteY249" fmla="*/ 2217864 h 2366988"/>
                <a:gd name="connsiteX250" fmla="*/ 3345251 w 6086672"/>
                <a:gd name="connsiteY250" fmla="*/ 2217864 h 2366988"/>
                <a:gd name="connsiteX251" fmla="*/ 3345251 w 6086672"/>
                <a:gd name="connsiteY251" fmla="*/ 2233437 h 2366988"/>
                <a:gd name="connsiteX252" fmla="*/ 3355961 w 6086672"/>
                <a:gd name="connsiteY252" fmla="*/ 2233437 h 2366988"/>
                <a:gd name="connsiteX253" fmla="*/ 3641675 w 6086672"/>
                <a:gd name="connsiteY253" fmla="*/ 2233437 h 2366988"/>
                <a:gd name="connsiteX254" fmla="*/ 3699762 w 6086672"/>
                <a:gd name="connsiteY254" fmla="*/ 2233437 h 2366988"/>
                <a:gd name="connsiteX255" fmla="*/ 3742691 w 6086672"/>
                <a:gd name="connsiteY255" fmla="*/ 2233437 h 2366988"/>
                <a:gd name="connsiteX256" fmla="*/ 3770646 w 6086672"/>
                <a:gd name="connsiteY256" fmla="*/ 2233437 h 2366988"/>
                <a:gd name="connsiteX257" fmla="*/ 3774911 w 6086672"/>
                <a:gd name="connsiteY257" fmla="*/ 2233437 h 2366988"/>
                <a:gd name="connsiteX258" fmla="*/ 3774911 w 6086672"/>
                <a:gd name="connsiteY258" fmla="*/ 2273458 h 2366988"/>
                <a:gd name="connsiteX259" fmla="*/ 3779177 w 6086672"/>
                <a:gd name="connsiteY259" fmla="*/ 2273458 h 2366988"/>
                <a:gd name="connsiteX260" fmla="*/ 3785621 w 6086672"/>
                <a:gd name="connsiteY260" fmla="*/ 2273458 h 2366988"/>
                <a:gd name="connsiteX261" fmla="*/ 3789978 w 6086672"/>
                <a:gd name="connsiteY261" fmla="*/ 2273458 h 2366988"/>
                <a:gd name="connsiteX262" fmla="*/ 3813575 w 6086672"/>
                <a:gd name="connsiteY262" fmla="*/ 2273458 h 2366988"/>
                <a:gd name="connsiteX263" fmla="*/ 3813575 w 6086672"/>
                <a:gd name="connsiteY263" fmla="*/ 2300259 h 2366988"/>
                <a:gd name="connsiteX264" fmla="*/ 3972588 w 6086672"/>
                <a:gd name="connsiteY264" fmla="*/ 2300259 h 2366988"/>
                <a:gd name="connsiteX265" fmla="*/ 4193862 w 6086672"/>
                <a:gd name="connsiteY265" fmla="*/ 2300259 h 2366988"/>
                <a:gd name="connsiteX266" fmla="*/ 4208928 w 6086672"/>
                <a:gd name="connsiteY266" fmla="*/ 2300259 h 2366988"/>
                <a:gd name="connsiteX267" fmla="*/ 4208928 w 6086672"/>
                <a:gd name="connsiteY267" fmla="*/ 2331406 h 2366988"/>
                <a:gd name="connsiteX268" fmla="*/ 4226082 w 6086672"/>
                <a:gd name="connsiteY268" fmla="*/ 2331406 h 2366988"/>
                <a:gd name="connsiteX269" fmla="*/ 4303410 w 6086672"/>
                <a:gd name="connsiteY269" fmla="*/ 2331406 h 2366988"/>
                <a:gd name="connsiteX270" fmla="*/ 4355053 w 6086672"/>
                <a:gd name="connsiteY270" fmla="*/ 2331406 h 2366988"/>
                <a:gd name="connsiteX271" fmla="*/ 4636501 w 6086672"/>
                <a:gd name="connsiteY271" fmla="*/ 2331406 h 2366988"/>
                <a:gd name="connsiteX272" fmla="*/ 4681609 w 6086672"/>
                <a:gd name="connsiteY272" fmla="*/ 2331406 h 2366988"/>
                <a:gd name="connsiteX273" fmla="*/ 4681609 w 6086672"/>
                <a:gd name="connsiteY273" fmla="*/ 2366989 h 2366988"/>
                <a:gd name="connsiteX274" fmla="*/ 4688053 w 6086672"/>
                <a:gd name="connsiteY274" fmla="*/ 2366989 h 2366988"/>
                <a:gd name="connsiteX275" fmla="*/ 4698763 w 6086672"/>
                <a:gd name="connsiteY275" fmla="*/ 2366989 h 2366988"/>
                <a:gd name="connsiteX276" fmla="*/ 4720273 w 6086672"/>
                <a:gd name="connsiteY276" fmla="*/ 2366989 h 2366988"/>
                <a:gd name="connsiteX277" fmla="*/ 4726717 w 6086672"/>
                <a:gd name="connsiteY277" fmla="*/ 2366989 h 2366988"/>
                <a:gd name="connsiteX278" fmla="*/ 4967323 w 6086672"/>
                <a:gd name="connsiteY278" fmla="*/ 2366989 h 2366988"/>
                <a:gd name="connsiteX279" fmla="*/ 5111269 w 6086672"/>
                <a:gd name="connsiteY279" fmla="*/ 2366989 h 2366988"/>
                <a:gd name="connsiteX280" fmla="*/ 5177887 w 6086672"/>
                <a:gd name="connsiteY280" fmla="*/ 2366989 h 2366988"/>
                <a:gd name="connsiteX281" fmla="*/ 5298236 w 6086672"/>
                <a:gd name="connsiteY281" fmla="*/ 2366989 h 2366988"/>
                <a:gd name="connsiteX282" fmla="*/ 5590394 w 6086672"/>
                <a:gd name="connsiteY282" fmla="*/ 2366989 h 2366988"/>
                <a:gd name="connsiteX283" fmla="*/ 5629058 w 6086672"/>
                <a:gd name="connsiteY283" fmla="*/ 2366989 h 2366988"/>
                <a:gd name="connsiteX284" fmla="*/ 5959970 w 6086672"/>
                <a:gd name="connsiteY284" fmla="*/ 2366989 h 2366988"/>
                <a:gd name="connsiteX285" fmla="*/ 6086672 w 6086672"/>
                <a:gd name="connsiteY285" fmla="*/ 2366989 h 23669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6086672" h="2366988">
                  <a:moveTo>
                    <a:pt x="0" y="0"/>
                  </a:moveTo>
                  <a:lnTo>
                    <a:pt x="0" y="0"/>
                  </a:lnTo>
                  <a:lnTo>
                    <a:pt x="6444" y="0"/>
                  </a:lnTo>
                  <a:lnTo>
                    <a:pt x="60174" y="0"/>
                  </a:lnTo>
                  <a:lnTo>
                    <a:pt x="60174" y="13400"/>
                  </a:lnTo>
                  <a:lnTo>
                    <a:pt x="197676" y="13400"/>
                  </a:lnTo>
                  <a:lnTo>
                    <a:pt x="197676" y="24537"/>
                  </a:lnTo>
                  <a:lnTo>
                    <a:pt x="201942" y="24537"/>
                  </a:lnTo>
                  <a:lnTo>
                    <a:pt x="223452" y="24537"/>
                  </a:lnTo>
                  <a:lnTo>
                    <a:pt x="229896" y="24537"/>
                  </a:lnTo>
                  <a:lnTo>
                    <a:pt x="229896" y="48984"/>
                  </a:lnTo>
                  <a:lnTo>
                    <a:pt x="234162" y="48984"/>
                  </a:lnTo>
                  <a:lnTo>
                    <a:pt x="234162" y="84658"/>
                  </a:lnTo>
                  <a:lnTo>
                    <a:pt x="240606" y="84658"/>
                  </a:lnTo>
                  <a:lnTo>
                    <a:pt x="240606" y="109105"/>
                  </a:lnTo>
                  <a:lnTo>
                    <a:pt x="266473" y="109105"/>
                  </a:lnTo>
                  <a:lnTo>
                    <a:pt x="266473" y="122505"/>
                  </a:lnTo>
                  <a:lnTo>
                    <a:pt x="272917" y="122505"/>
                  </a:lnTo>
                  <a:lnTo>
                    <a:pt x="272917" y="133642"/>
                  </a:lnTo>
                  <a:lnTo>
                    <a:pt x="283627" y="133642"/>
                  </a:lnTo>
                  <a:lnTo>
                    <a:pt x="283627" y="144779"/>
                  </a:lnTo>
                  <a:lnTo>
                    <a:pt x="305137" y="144779"/>
                  </a:lnTo>
                  <a:lnTo>
                    <a:pt x="305137" y="155916"/>
                  </a:lnTo>
                  <a:lnTo>
                    <a:pt x="326556" y="155916"/>
                  </a:lnTo>
                  <a:lnTo>
                    <a:pt x="326556" y="169226"/>
                  </a:lnTo>
                  <a:lnTo>
                    <a:pt x="330913" y="169226"/>
                  </a:lnTo>
                  <a:lnTo>
                    <a:pt x="386731" y="169226"/>
                  </a:lnTo>
                  <a:lnTo>
                    <a:pt x="386731" y="182626"/>
                  </a:lnTo>
                  <a:lnTo>
                    <a:pt x="421129" y="182626"/>
                  </a:lnTo>
                  <a:lnTo>
                    <a:pt x="421129" y="193763"/>
                  </a:lnTo>
                  <a:lnTo>
                    <a:pt x="425395" y="193763"/>
                  </a:lnTo>
                  <a:lnTo>
                    <a:pt x="425395" y="204900"/>
                  </a:lnTo>
                  <a:lnTo>
                    <a:pt x="429751" y="204900"/>
                  </a:lnTo>
                  <a:lnTo>
                    <a:pt x="429751" y="216037"/>
                  </a:lnTo>
                  <a:lnTo>
                    <a:pt x="436195" y="216037"/>
                  </a:lnTo>
                  <a:lnTo>
                    <a:pt x="436195" y="229347"/>
                  </a:lnTo>
                  <a:lnTo>
                    <a:pt x="440461" y="229347"/>
                  </a:lnTo>
                  <a:lnTo>
                    <a:pt x="440461" y="242747"/>
                  </a:lnTo>
                  <a:lnTo>
                    <a:pt x="457614" y="242747"/>
                  </a:lnTo>
                  <a:lnTo>
                    <a:pt x="457614" y="253884"/>
                  </a:lnTo>
                  <a:lnTo>
                    <a:pt x="464059" y="253884"/>
                  </a:lnTo>
                  <a:lnTo>
                    <a:pt x="464059" y="265021"/>
                  </a:lnTo>
                  <a:lnTo>
                    <a:pt x="472681" y="265021"/>
                  </a:lnTo>
                  <a:lnTo>
                    <a:pt x="472681" y="278331"/>
                  </a:lnTo>
                  <a:lnTo>
                    <a:pt x="485569" y="278331"/>
                  </a:lnTo>
                  <a:lnTo>
                    <a:pt x="485569" y="291731"/>
                  </a:lnTo>
                  <a:lnTo>
                    <a:pt x="489834" y="291731"/>
                  </a:lnTo>
                  <a:lnTo>
                    <a:pt x="489834" y="302868"/>
                  </a:lnTo>
                  <a:lnTo>
                    <a:pt x="500635" y="302868"/>
                  </a:lnTo>
                  <a:lnTo>
                    <a:pt x="545743" y="302868"/>
                  </a:lnTo>
                  <a:lnTo>
                    <a:pt x="545743" y="314005"/>
                  </a:lnTo>
                  <a:lnTo>
                    <a:pt x="550009" y="314005"/>
                  </a:lnTo>
                  <a:lnTo>
                    <a:pt x="588673" y="314005"/>
                  </a:lnTo>
                  <a:lnTo>
                    <a:pt x="588673" y="325142"/>
                  </a:lnTo>
                  <a:lnTo>
                    <a:pt x="603739" y="325142"/>
                  </a:lnTo>
                  <a:lnTo>
                    <a:pt x="603739" y="338452"/>
                  </a:lnTo>
                  <a:lnTo>
                    <a:pt x="659647" y="338452"/>
                  </a:lnTo>
                  <a:lnTo>
                    <a:pt x="659647" y="351852"/>
                  </a:lnTo>
                  <a:lnTo>
                    <a:pt x="661735" y="351852"/>
                  </a:lnTo>
                  <a:lnTo>
                    <a:pt x="674623" y="351852"/>
                  </a:lnTo>
                  <a:lnTo>
                    <a:pt x="674623" y="362989"/>
                  </a:lnTo>
                  <a:lnTo>
                    <a:pt x="681067" y="362989"/>
                  </a:lnTo>
                  <a:lnTo>
                    <a:pt x="681067" y="398573"/>
                  </a:lnTo>
                  <a:lnTo>
                    <a:pt x="687511" y="398573"/>
                  </a:lnTo>
                  <a:lnTo>
                    <a:pt x="687511" y="411973"/>
                  </a:lnTo>
                  <a:lnTo>
                    <a:pt x="691867" y="411973"/>
                  </a:lnTo>
                  <a:lnTo>
                    <a:pt x="691867" y="425374"/>
                  </a:lnTo>
                  <a:lnTo>
                    <a:pt x="696133" y="425374"/>
                  </a:lnTo>
                  <a:lnTo>
                    <a:pt x="702577" y="425374"/>
                  </a:lnTo>
                  <a:lnTo>
                    <a:pt x="702577" y="438683"/>
                  </a:lnTo>
                  <a:lnTo>
                    <a:pt x="719731" y="438683"/>
                  </a:lnTo>
                  <a:lnTo>
                    <a:pt x="719731" y="463221"/>
                  </a:lnTo>
                  <a:lnTo>
                    <a:pt x="724087" y="463221"/>
                  </a:lnTo>
                  <a:lnTo>
                    <a:pt x="724087" y="474358"/>
                  </a:lnTo>
                  <a:lnTo>
                    <a:pt x="730531" y="474358"/>
                  </a:lnTo>
                  <a:lnTo>
                    <a:pt x="730531" y="485494"/>
                  </a:lnTo>
                  <a:lnTo>
                    <a:pt x="734797" y="485494"/>
                  </a:lnTo>
                  <a:lnTo>
                    <a:pt x="739063" y="485494"/>
                  </a:lnTo>
                  <a:lnTo>
                    <a:pt x="745507" y="485494"/>
                  </a:lnTo>
                  <a:lnTo>
                    <a:pt x="745507" y="498804"/>
                  </a:lnTo>
                  <a:lnTo>
                    <a:pt x="767017" y="498804"/>
                  </a:lnTo>
                  <a:lnTo>
                    <a:pt x="767017" y="514378"/>
                  </a:lnTo>
                  <a:lnTo>
                    <a:pt x="827191" y="514378"/>
                  </a:lnTo>
                  <a:lnTo>
                    <a:pt x="827191" y="525515"/>
                  </a:lnTo>
                  <a:lnTo>
                    <a:pt x="859411" y="525515"/>
                  </a:lnTo>
                  <a:lnTo>
                    <a:pt x="859411" y="538915"/>
                  </a:lnTo>
                  <a:lnTo>
                    <a:pt x="883009" y="538915"/>
                  </a:lnTo>
                  <a:lnTo>
                    <a:pt x="883009" y="587899"/>
                  </a:lnTo>
                  <a:lnTo>
                    <a:pt x="887366" y="587899"/>
                  </a:lnTo>
                  <a:lnTo>
                    <a:pt x="887366" y="627919"/>
                  </a:lnTo>
                  <a:lnTo>
                    <a:pt x="893810" y="627919"/>
                  </a:lnTo>
                  <a:lnTo>
                    <a:pt x="893810" y="652457"/>
                  </a:lnTo>
                  <a:lnTo>
                    <a:pt x="902341" y="652457"/>
                  </a:lnTo>
                  <a:lnTo>
                    <a:pt x="902341" y="690304"/>
                  </a:lnTo>
                  <a:lnTo>
                    <a:pt x="908876" y="690304"/>
                  </a:lnTo>
                  <a:lnTo>
                    <a:pt x="908876" y="701441"/>
                  </a:lnTo>
                  <a:lnTo>
                    <a:pt x="915320" y="701441"/>
                  </a:lnTo>
                  <a:lnTo>
                    <a:pt x="915320" y="714841"/>
                  </a:lnTo>
                  <a:lnTo>
                    <a:pt x="919586" y="714841"/>
                  </a:lnTo>
                  <a:lnTo>
                    <a:pt x="919586" y="830556"/>
                  </a:lnTo>
                  <a:lnTo>
                    <a:pt x="926029" y="830556"/>
                  </a:lnTo>
                  <a:lnTo>
                    <a:pt x="926029" y="843956"/>
                  </a:lnTo>
                  <a:lnTo>
                    <a:pt x="930295" y="843956"/>
                  </a:lnTo>
                  <a:lnTo>
                    <a:pt x="930295" y="857357"/>
                  </a:lnTo>
                  <a:lnTo>
                    <a:pt x="936739" y="857357"/>
                  </a:lnTo>
                  <a:lnTo>
                    <a:pt x="936739" y="881804"/>
                  </a:lnTo>
                  <a:lnTo>
                    <a:pt x="947540" y="881804"/>
                  </a:lnTo>
                  <a:lnTo>
                    <a:pt x="947540" y="906341"/>
                  </a:lnTo>
                  <a:lnTo>
                    <a:pt x="958250" y="906341"/>
                  </a:lnTo>
                  <a:lnTo>
                    <a:pt x="958250" y="933051"/>
                  </a:lnTo>
                  <a:lnTo>
                    <a:pt x="962515" y="933051"/>
                  </a:lnTo>
                  <a:lnTo>
                    <a:pt x="962515" y="944188"/>
                  </a:lnTo>
                  <a:lnTo>
                    <a:pt x="986204" y="944188"/>
                  </a:lnTo>
                  <a:lnTo>
                    <a:pt x="986204" y="957498"/>
                  </a:lnTo>
                  <a:lnTo>
                    <a:pt x="992648" y="957498"/>
                  </a:lnTo>
                  <a:lnTo>
                    <a:pt x="1007623" y="957498"/>
                  </a:lnTo>
                  <a:lnTo>
                    <a:pt x="1007623" y="970898"/>
                  </a:lnTo>
                  <a:lnTo>
                    <a:pt x="1089308" y="970898"/>
                  </a:lnTo>
                  <a:lnTo>
                    <a:pt x="1089308" y="984208"/>
                  </a:lnTo>
                  <a:lnTo>
                    <a:pt x="1100018" y="984208"/>
                  </a:lnTo>
                  <a:lnTo>
                    <a:pt x="1100018" y="997609"/>
                  </a:lnTo>
                  <a:lnTo>
                    <a:pt x="1117262" y="997609"/>
                  </a:lnTo>
                  <a:lnTo>
                    <a:pt x="1117262" y="1010919"/>
                  </a:lnTo>
                  <a:lnTo>
                    <a:pt x="1121528" y="1010919"/>
                  </a:lnTo>
                  <a:lnTo>
                    <a:pt x="1121528" y="1022055"/>
                  </a:lnTo>
                  <a:lnTo>
                    <a:pt x="1136594" y="1022055"/>
                  </a:lnTo>
                  <a:lnTo>
                    <a:pt x="1136594" y="1035456"/>
                  </a:lnTo>
                  <a:lnTo>
                    <a:pt x="1168814" y="1035456"/>
                  </a:lnTo>
                  <a:lnTo>
                    <a:pt x="1175258" y="1035456"/>
                  </a:lnTo>
                  <a:lnTo>
                    <a:pt x="1213922" y="1035456"/>
                  </a:lnTo>
                  <a:lnTo>
                    <a:pt x="1213922" y="1048766"/>
                  </a:lnTo>
                  <a:lnTo>
                    <a:pt x="1220366" y="1048766"/>
                  </a:lnTo>
                  <a:lnTo>
                    <a:pt x="1220366" y="1062166"/>
                  </a:lnTo>
                  <a:lnTo>
                    <a:pt x="1224632" y="1062166"/>
                  </a:lnTo>
                  <a:lnTo>
                    <a:pt x="1224632" y="1100013"/>
                  </a:lnTo>
                  <a:lnTo>
                    <a:pt x="1241876" y="1100013"/>
                  </a:lnTo>
                  <a:lnTo>
                    <a:pt x="1241876" y="1126724"/>
                  </a:lnTo>
                  <a:lnTo>
                    <a:pt x="1252586" y="1126724"/>
                  </a:lnTo>
                  <a:lnTo>
                    <a:pt x="1252586" y="1153434"/>
                  </a:lnTo>
                  <a:lnTo>
                    <a:pt x="1263296" y="1153434"/>
                  </a:lnTo>
                  <a:lnTo>
                    <a:pt x="1263296" y="1242529"/>
                  </a:lnTo>
                  <a:lnTo>
                    <a:pt x="1267652" y="1242529"/>
                  </a:lnTo>
                  <a:lnTo>
                    <a:pt x="1267652" y="1295950"/>
                  </a:lnTo>
                  <a:lnTo>
                    <a:pt x="1280540" y="1295950"/>
                  </a:lnTo>
                  <a:lnTo>
                    <a:pt x="1280540" y="1322660"/>
                  </a:lnTo>
                  <a:lnTo>
                    <a:pt x="1284806" y="1322660"/>
                  </a:lnTo>
                  <a:lnTo>
                    <a:pt x="1284806" y="1349370"/>
                  </a:lnTo>
                  <a:lnTo>
                    <a:pt x="1289072" y="1349370"/>
                  </a:lnTo>
                  <a:lnTo>
                    <a:pt x="1289072" y="1362771"/>
                  </a:lnTo>
                  <a:lnTo>
                    <a:pt x="1295515" y="1362771"/>
                  </a:lnTo>
                  <a:lnTo>
                    <a:pt x="1295515" y="1376171"/>
                  </a:lnTo>
                  <a:lnTo>
                    <a:pt x="1299872" y="1376171"/>
                  </a:lnTo>
                  <a:lnTo>
                    <a:pt x="1299872" y="1427328"/>
                  </a:lnTo>
                  <a:lnTo>
                    <a:pt x="1306316" y="1427328"/>
                  </a:lnTo>
                  <a:lnTo>
                    <a:pt x="1306316" y="1454039"/>
                  </a:lnTo>
                  <a:lnTo>
                    <a:pt x="1325648" y="1454039"/>
                  </a:lnTo>
                  <a:lnTo>
                    <a:pt x="1338536" y="1454039"/>
                  </a:lnTo>
                  <a:lnTo>
                    <a:pt x="1338536" y="1467439"/>
                  </a:lnTo>
                  <a:lnTo>
                    <a:pt x="1344980" y="1467439"/>
                  </a:lnTo>
                  <a:lnTo>
                    <a:pt x="1355690" y="1467439"/>
                  </a:lnTo>
                  <a:lnTo>
                    <a:pt x="1355690" y="1480749"/>
                  </a:lnTo>
                  <a:lnTo>
                    <a:pt x="1360046" y="1480749"/>
                  </a:lnTo>
                  <a:lnTo>
                    <a:pt x="1360046" y="1494149"/>
                  </a:lnTo>
                  <a:lnTo>
                    <a:pt x="1366490" y="1494149"/>
                  </a:lnTo>
                  <a:lnTo>
                    <a:pt x="1366490" y="1507550"/>
                  </a:lnTo>
                  <a:lnTo>
                    <a:pt x="1377200" y="1507550"/>
                  </a:lnTo>
                  <a:lnTo>
                    <a:pt x="1377200" y="1518687"/>
                  </a:lnTo>
                  <a:lnTo>
                    <a:pt x="1392266" y="1518687"/>
                  </a:lnTo>
                  <a:lnTo>
                    <a:pt x="1540478" y="1518687"/>
                  </a:lnTo>
                  <a:lnTo>
                    <a:pt x="1540478" y="1531997"/>
                  </a:lnTo>
                  <a:lnTo>
                    <a:pt x="1566254" y="1531997"/>
                  </a:lnTo>
                  <a:lnTo>
                    <a:pt x="1566254" y="1574280"/>
                  </a:lnTo>
                  <a:lnTo>
                    <a:pt x="1572698" y="1574280"/>
                  </a:lnTo>
                  <a:lnTo>
                    <a:pt x="1572698" y="1587681"/>
                  </a:lnTo>
                  <a:lnTo>
                    <a:pt x="1579142" y="1587681"/>
                  </a:lnTo>
                  <a:lnTo>
                    <a:pt x="1579142" y="1600991"/>
                  </a:lnTo>
                  <a:lnTo>
                    <a:pt x="1589943" y="1600991"/>
                  </a:lnTo>
                  <a:lnTo>
                    <a:pt x="1589943" y="1614391"/>
                  </a:lnTo>
                  <a:lnTo>
                    <a:pt x="1594208" y="1614391"/>
                  </a:lnTo>
                  <a:lnTo>
                    <a:pt x="1594208" y="1627792"/>
                  </a:lnTo>
                  <a:lnTo>
                    <a:pt x="1604918" y="1627792"/>
                  </a:lnTo>
                  <a:lnTo>
                    <a:pt x="1604918" y="1694522"/>
                  </a:lnTo>
                  <a:lnTo>
                    <a:pt x="1622163" y="1694522"/>
                  </a:lnTo>
                  <a:lnTo>
                    <a:pt x="1622163" y="1734633"/>
                  </a:lnTo>
                  <a:lnTo>
                    <a:pt x="1626429" y="1734633"/>
                  </a:lnTo>
                  <a:lnTo>
                    <a:pt x="1626429" y="1748033"/>
                  </a:lnTo>
                  <a:lnTo>
                    <a:pt x="1637138" y="1748033"/>
                  </a:lnTo>
                  <a:lnTo>
                    <a:pt x="1637138" y="1761343"/>
                  </a:lnTo>
                  <a:lnTo>
                    <a:pt x="1643582" y="1761343"/>
                  </a:lnTo>
                  <a:lnTo>
                    <a:pt x="1643582" y="1788054"/>
                  </a:lnTo>
                  <a:lnTo>
                    <a:pt x="1650026" y="1788054"/>
                  </a:lnTo>
                  <a:lnTo>
                    <a:pt x="1650026" y="1801454"/>
                  </a:lnTo>
                  <a:lnTo>
                    <a:pt x="1656470" y="1801454"/>
                  </a:lnTo>
                  <a:lnTo>
                    <a:pt x="1785441" y="1801454"/>
                  </a:lnTo>
                  <a:lnTo>
                    <a:pt x="1785441" y="1814764"/>
                  </a:lnTo>
                  <a:lnTo>
                    <a:pt x="1845615" y="1814764"/>
                  </a:lnTo>
                  <a:lnTo>
                    <a:pt x="1845615" y="1830338"/>
                  </a:lnTo>
                  <a:lnTo>
                    <a:pt x="1910055" y="1830338"/>
                  </a:lnTo>
                  <a:lnTo>
                    <a:pt x="1910055" y="1857138"/>
                  </a:lnTo>
                  <a:lnTo>
                    <a:pt x="1931474" y="1857138"/>
                  </a:lnTo>
                  <a:lnTo>
                    <a:pt x="1931474" y="1870448"/>
                  </a:lnTo>
                  <a:lnTo>
                    <a:pt x="1935831" y="1870448"/>
                  </a:lnTo>
                  <a:lnTo>
                    <a:pt x="1935831" y="1897159"/>
                  </a:lnTo>
                  <a:lnTo>
                    <a:pt x="1942275" y="1897159"/>
                  </a:lnTo>
                  <a:lnTo>
                    <a:pt x="1942275" y="1910559"/>
                  </a:lnTo>
                  <a:lnTo>
                    <a:pt x="1948719" y="1910559"/>
                  </a:lnTo>
                  <a:lnTo>
                    <a:pt x="1948719" y="1923869"/>
                  </a:lnTo>
                  <a:lnTo>
                    <a:pt x="1952985" y="1923869"/>
                  </a:lnTo>
                  <a:lnTo>
                    <a:pt x="1952985" y="1939533"/>
                  </a:lnTo>
                  <a:lnTo>
                    <a:pt x="1959429" y="1939533"/>
                  </a:lnTo>
                  <a:lnTo>
                    <a:pt x="1959429" y="1952843"/>
                  </a:lnTo>
                  <a:lnTo>
                    <a:pt x="1980939" y="1952843"/>
                  </a:lnTo>
                  <a:lnTo>
                    <a:pt x="1980939" y="1979553"/>
                  </a:lnTo>
                  <a:lnTo>
                    <a:pt x="1985205" y="1979553"/>
                  </a:lnTo>
                  <a:lnTo>
                    <a:pt x="1985205" y="1995127"/>
                  </a:lnTo>
                  <a:lnTo>
                    <a:pt x="1987383" y="1995127"/>
                  </a:lnTo>
                  <a:lnTo>
                    <a:pt x="2019603" y="1995127"/>
                  </a:lnTo>
                  <a:lnTo>
                    <a:pt x="2019603" y="2008527"/>
                  </a:lnTo>
                  <a:lnTo>
                    <a:pt x="2127064" y="2008527"/>
                  </a:lnTo>
                  <a:lnTo>
                    <a:pt x="2127064" y="2021837"/>
                  </a:lnTo>
                  <a:lnTo>
                    <a:pt x="2318205" y="2021837"/>
                  </a:lnTo>
                  <a:lnTo>
                    <a:pt x="2361226" y="2021837"/>
                  </a:lnTo>
                  <a:lnTo>
                    <a:pt x="2361226" y="2035237"/>
                  </a:lnTo>
                  <a:lnTo>
                    <a:pt x="2378379" y="2035237"/>
                  </a:lnTo>
                  <a:lnTo>
                    <a:pt x="2378379" y="2077521"/>
                  </a:lnTo>
                  <a:lnTo>
                    <a:pt x="2442819" y="2077521"/>
                  </a:lnTo>
                  <a:lnTo>
                    <a:pt x="2442819" y="2090922"/>
                  </a:lnTo>
                  <a:lnTo>
                    <a:pt x="2449263" y="2090922"/>
                  </a:lnTo>
                  <a:lnTo>
                    <a:pt x="2449263" y="2104232"/>
                  </a:lnTo>
                  <a:lnTo>
                    <a:pt x="2453620" y="2104232"/>
                  </a:lnTo>
                  <a:lnTo>
                    <a:pt x="2453620" y="2117632"/>
                  </a:lnTo>
                  <a:lnTo>
                    <a:pt x="2518060" y="2117632"/>
                  </a:lnTo>
                  <a:lnTo>
                    <a:pt x="2518060" y="2144343"/>
                  </a:lnTo>
                  <a:lnTo>
                    <a:pt x="2649118" y="2144343"/>
                  </a:lnTo>
                  <a:lnTo>
                    <a:pt x="2670628" y="2144343"/>
                  </a:lnTo>
                  <a:lnTo>
                    <a:pt x="2670628" y="2157743"/>
                  </a:lnTo>
                  <a:lnTo>
                    <a:pt x="2775910" y="2157743"/>
                  </a:lnTo>
                  <a:lnTo>
                    <a:pt x="2855326" y="2157743"/>
                  </a:lnTo>
                  <a:lnTo>
                    <a:pt x="2855326" y="2173316"/>
                  </a:lnTo>
                  <a:lnTo>
                    <a:pt x="2859682" y="2173316"/>
                  </a:lnTo>
                  <a:lnTo>
                    <a:pt x="2859682" y="2202200"/>
                  </a:lnTo>
                  <a:lnTo>
                    <a:pt x="2979940" y="2202200"/>
                  </a:lnTo>
                  <a:lnTo>
                    <a:pt x="3093844" y="2202200"/>
                  </a:lnTo>
                  <a:lnTo>
                    <a:pt x="3274367" y="2202200"/>
                  </a:lnTo>
                  <a:lnTo>
                    <a:pt x="3285077" y="2202200"/>
                  </a:lnTo>
                  <a:lnTo>
                    <a:pt x="3310853" y="2202200"/>
                  </a:lnTo>
                  <a:lnTo>
                    <a:pt x="3313031" y="2202200"/>
                  </a:lnTo>
                  <a:lnTo>
                    <a:pt x="3317297" y="2202200"/>
                  </a:lnTo>
                  <a:lnTo>
                    <a:pt x="3334451" y="2202200"/>
                  </a:lnTo>
                  <a:lnTo>
                    <a:pt x="3334451" y="2217864"/>
                  </a:lnTo>
                  <a:lnTo>
                    <a:pt x="3345251" y="2217864"/>
                  </a:lnTo>
                  <a:lnTo>
                    <a:pt x="3345251" y="2233437"/>
                  </a:lnTo>
                  <a:lnTo>
                    <a:pt x="3355961" y="2233437"/>
                  </a:lnTo>
                  <a:lnTo>
                    <a:pt x="3641675" y="2233437"/>
                  </a:lnTo>
                  <a:lnTo>
                    <a:pt x="3699762" y="2233437"/>
                  </a:lnTo>
                  <a:lnTo>
                    <a:pt x="3742691" y="2233437"/>
                  </a:lnTo>
                  <a:lnTo>
                    <a:pt x="3770646" y="2233437"/>
                  </a:lnTo>
                  <a:lnTo>
                    <a:pt x="3774911" y="2233437"/>
                  </a:lnTo>
                  <a:lnTo>
                    <a:pt x="3774911" y="2273458"/>
                  </a:lnTo>
                  <a:lnTo>
                    <a:pt x="3779177" y="2273458"/>
                  </a:lnTo>
                  <a:lnTo>
                    <a:pt x="3785621" y="2273458"/>
                  </a:lnTo>
                  <a:lnTo>
                    <a:pt x="3789978" y="2273458"/>
                  </a:lnTo>
                  <a:lnTo>
                    <a:pt x="3813575" y="2273458"/>
                  </a:lnTo>
                  <a:lnTo>
                    <a:pt x="3813575" y="2300259"/>
                  </a:lnTo>
                  <a:lnTo>
                    <a:pt x="3972588" y="2300259"/>
                  </a:lnTo>
                  <a:lnTo>
                    <a:pt x="4193862" y="2300259"/>
                  </a:lnTo>
                  <a:lnTo>
                    <a:pt x="4208928" y="2300259"/>
                  </a:lnTo>
                  <a:lnTo>
                    <a:pt x="4208928" y="2331406"/>
                  </a:lnTo>
                  <a:lnTo>
                    <a:pt x="4226082" y="2331406"/>
                  </a:lnTo>
                  <a:lnTo>
                    <a:pt x="4303410" y="2331406"/>
                  </a:lnTo>
                  <a:lnTo>
                    <a:pt x="4355053" y="2331406"/>
                  </a:lnTo>
                  <a:lnTo>
                    <a:pt x="4636501" y="2331406"/>
                  </a:lnTo>
                  <a:lnTo>
                    <a:pt x="4681609" y="2331406"/>
                  </a:lnTo>
                  <a:lnTo>
                    <a:pt x="4681609" y="2366989"/>
                  </a:lnTo>
                  <a:lnTo>
                    <a:pt x="4688053" y="2366989"/>
                  </a:lnTo>
                  <a:lnTo>
                    <a:pt x="4698763" y="2366989"/>
                  </a:lnTo>
                  <a:lnTo>
                    <a:pt x="4720273" y="2366989"/>
                  </a:lnTo>
                  <a:lnTo>
                    <a:pt x="4726717" y="2366989"/>
                  </a:lnTo>
                  <a:lnTo>
                    <a:pt x="4967323" y="2366989"/>
                  </a:lnTo>
                  <a:lnTo>
                    <a:pt x="5111269" y="2366989"/>
                  </a:lnTo>
                  <a:lnTo>
                    <a:pt x="5177887" y="2366989"/>
                  </a:lnTo>
                  <a:lnTo>
                    <a:pt x="5298236" y="2366989"/>
                  </a:lnTo>
                  <a:lnTo>
                    <a:pt x="5590394" y="2366989"/>
                  </a:lnTo>
                  <a:lnTo>
                    <a:pt x="5629058" y="2366989"/>
                  </a:lnTo>
                  <a:lnTo>
                    <a:pt x="5959970" y="2366989"/>
                  </a:lnTo>
                  <a:lnTo>
                    <a:pt x="6086672" y="2366989"/>
                  </a:lnTo>
                </a:path>
              </a:pathLst>
            </a:custGeom>
            <a:noFill/>
            <a:ln w="19050" cap="flat">
              <a:solidFill>
                <a:srgbClr val="AE3F37"/>
              </a:solidFill>
              <a:prstDash val="solid"/>
              <a:miter/>
            </a:ln>
          </p:spPr>
          <p:txBody>
            <a:bodyPr rtlCol="0" anchor="ctr"/>
            <a:lstStyle/>
            <a:p>
              <a:endParaRPr lang="en-US"/>
            </a:p>
          </p:txBody>
        </p:sp>
        <p:grpSp>
          <p:nvGrpSpPr>
            <p:cNvPr id="93" name="Group 92">
              <a:extLst>
                <a:ext uri="{FF2B5EF4-FFF2-40B4-BE49-F238E27FC236}">
                  <a16:creationId xmlns:a16="http://schemas.microsoft.com/office/drawing/2014/main" id="{351C8B17-02C1-CB4C-D9FA-867A7691BAA8}"/>
                </a:ext>
              </a:extLst>
            </p:cNvPr>
            <p:cNvGrpSpPr/>
            <p:nvPr/>
          </p:nvGrpSpPr>
          <p:grpSpPr>
            <a:xfrm>
              <a:off x="590543" y="2992476"/>
              <a:ext cx="3970214" cy="1631871"/>
              <a:chOff x="583046" y="1291850"/>
              <a:chExt cx="3970214" cy="1631871"/>
            </a:xfrm>
          </p:grpSpPr>
          <p:grpSp>
            <p:nvGrpSpPr>
              <p:cNvPr id="72" name="Group 71">
                <a:extLst>
                  <a:ext uri="{FF2B5EF4-FFF2-40B4-BE49-F238E27FC236}">
                    <a16:creationId xmlns:a16="http://schemas.microsoft.com/office/drawing/2014/main" id="{C7C0B1D5-BF60-948D-81EC-4B1AD147EFD5}"/>
                  </a:ext>
                </a:extLst>
              </p:cNvPr>
              <p:cNvGrpSpPr/>
              <p:nvPr/>
            </p:nvGrpSpPr>
            <p:grpSpPr>
              <a:xfrm>
                <a:off x="691328" y="1291850"/>
                <a:ext cx="3861932" cy="1631871"/>
                <a:chOff x="5025806" y="1323134"/>
                <a:chExt cx="3861932" cy="1631871"/>
              </a:xfrm>
            </p:grpSpPr>
            <p:cxnSp>
              <p:nvCxnSpPr>
                <p:cNvPr id="73" name="Straight Connector 72">
                  <a:extLst>
                    <a:ext uri="{FF2B5EF4-FFF2-40B4-BE49-F238E27FC236}">
                      <a16:creationId xmlns:a16="http://schemas.microsoft.com/office/drawing/2014/main" id="{39452F9B-7423-CB72-9DFF-E1B507802570}"/>
                    </a:ext>
                  </a:extLst>
                </p:cNvPr>
                <p:cNvCxnSpPr/>
                <p:nvPr/>
              </p:nvCxnSpPr>
              <p:spPr>
                <a:xfrm>
                  <a:off x="5260618" y="1323134"/>
                  <a:ext cx="0" cy="150876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74" name="Straight Connector 73">
                  <a:extLst>
                    <a:ext uri="{FF2B5EF4-FFF2-40B4-BE49-F238E27FC236}">
                      <a16:creationId xmlns:a16="http://schemas.microsoft.com/office/drawing/2014/main" id="{E636E217-57A9-BA3B-B166-DFCF088154A5}"/>
                    </a:ext>
                  </a:extLst>
                </p:cNvPr>
                <p:cNvCxnSpPr/>
                <p:nvPr/>
              </p:nvCxnSpPr>
              <p:spPr>
                <a:xfrm>
                  <a:off x="5230138" y="2802480"/>
                  <a:ext cx="3657600" cy="0"/>
                </a:xfrm>
                <a:prstGeom prst="line">
                  <a:avLst/>
                </a:prstGeom>
                <a:ln w="9525"/>
              </p:spPr>
              <p:style>
                <a:lnRef idx="2">
                  <a:schemeClr val="accent1"/>
                </a:lnRef>
                <a:fillRef idx="0">
                  <a:schemeClr val="accent1"/>
                </a:fillRef>
                <a:effectRef idx="1">
                  <a:schemeClr val="accent1"/>
                </a:effectRef>
                <a:fontRef idx="minor">
                  <a:schemeClr val="tx1"/>
                </a:fontRef>
              </p:style>
            </p:cxnSp>
            <p:grpSp>
              <p:nvGrpSpPr>
                <p:cNvPr id="75" name="Group 74">
                  <a:extLst>
                    <a:ext uri="{FF2B5EF4-FFF2-40B4-BE49-F238E27FC236}">
                      <a16:creationId xmlns:a16="http://schemas.microsoft.com/office/drawing/2014/main" id="{039BB2A2-4D8E-362C-34B6-4264E29D5782}"/>
                    </a:ext>
                  </a:extLst>
                </p:cNvPr>
                <p:cNvGrpSpPr/>
                <p:nvPr/>
              </p:nvGrpSpPr>
              <p:grpSpPr>
                <a:xfrm>
                  <a:off x="5828308" y="2801412"/>
                  <a:ext cx="2807970" cy="45725"/>
                  <a:chOff x="5820688" y="1323135"/>
                  <a:chExt cx="2807970" cy="45725"/>
                </a:xfrm>
              </p:grpSpPr>
              <p:cxnSp>
                <p:nvCxnSpPr>
                  <p:cNvPr id="84" name="Straight Connector 83">
                    <a:extLst>
                      <a:ext uri="{FF2B5EF4-FFF2-40B4-BE49-F238E27FC236}">
                        <a16:creationId xmlns:a16="http://schemas.microsoft.com/office/drawing/2014/main" id="{92CA0983-4CE9-1FF4-F8D0-9D1EBCECED6F}"/>
                      </a:ext>
                    </a:extLst>
                  </p:cNvPr>
                  <p:cNvCxnSpPr/>
                  <p:nvPr/>
                </p:nvCxnSpPr>
                <p:spPr>
                  <a:xfrm>
                    <a:off x="5820688" y="1323135"/>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85" name="Straight Connector 84">
                    <a:extLst>
                      <a:ext uri="{FF2B5EF4-FFF2-40B4-BE49-F238E27FC236}">
                        <a16:creationId xmlns:a16="http://schemas.microsoft.com/office/drawing/2014/main" id="{50439FCD-47FC-0F8B-C71E-CA7CD490CE3D}"/>
                      </a:ext>
                    </a:extLst>
                  </p:cNvPr>
                  <p:cNvCxnSpPr/>
                  <p:nvPr/>
                </p:nvCxnSpPr>
                <p:spPr>
                  <a:xfrm>
                    <a:off x="6384568" y="1323136"/>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86" name="Straight Connector 85">
                    <a:extLst>
                      <a:ext uri="{FF2B5EF4-FFF2-40B4-BE49-F238E27FC236}">
                        <a16:creationId xmlns:a16="http://schemas.microsoft.com/office/drawing/2014/main" id="{D7E6F9D6-F9E7-310A-2D51-5D94C748228D}"/>
                      </a:ext>
                    </a:extLst>
                  </p:cNvPr>
                  <p:cNvCxnSpPr/>
                  <p:nvPr/>
                </p:nvCxnSpPr>
                <p:spPr>
                  <a:xfrm>
                    <a:off x="6948448" y="1323137"/>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87" name="Straight Connector 86">
                    <a:extLst>
                      <a:ext uri="{FF2B5EF4-FFF2-40B4-BE49-F238E27FC236}">
                        <a16:creationId xmlns:a16="http://schemas.microsoft.com/office/drawing/2014/main" id="{BB3A5F1B-8F8D-532D-041A-AF41A58C52E4}"/>
                      </a:ext>
                    </a:extLst>
                  </p:cNvPr>
                  <p:cNvCxnSpPr/>
                  <p:nvPr/>
                </p:nvCxnSpPr>
                <p:spPr>
                  <a:xfrm>
                    <a:off x="7508518" y="1323138"/>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88" name="Straight Connector 87">
                    <a:extLst>
                      <a:ext uri="{FF2B5EF4-FFF2-40B4-BE49-F238E27FC236}">
                        <a16:creationId xmlns:a16="http://schemas.microsoft.com/office/drawing/2014/main" id="{2D474E4C-F5FC-4C19-747E-5CDC53C68CC3}"/>
                      </a:ext>
                    </a:extLst>
                  </p:cNvPr>
                  <p:cNvCxnSpPr/>
                  <p:nvPr/>
                </p:nvCxnSpPr>
                <p:spPr>
                  <a:xfrm>
                    <a:off x="8068588" y="1323139"/>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89" name="Straight Connector 88">
                    <a:extLst>
                      <a:ext uri="{FF2B5EF4-FFF2-40B4-BE49-F238E27FC236}">
                        <a16:creationId xmlns:a16="http://schemas.microsoft.com/office/drawing/2014/main" id="{2187CC58-FA97-959B-49FD-C175A9478E1C}"/>
                      </a:ext>
                    </a:extLst>
                  </p:cNvPr>
                  <p:cNvCxnSpPr/>
                  <p:nvPr/>
                </p:nvCxnSpPr>
                <p:spPr>
                  <a:xfrm>
                    <a:off x="8628658" y="1323140"/>
                    <a:ext cx="0" cy="45720"/>
                  </a:xfrm>
                  <a:prstGeom prst="line">
                    <a:avLst/>
                  </a:prstGeom>
                  <a:ln w="9525"/>
                </p:spPr>
                <p:style>
                  <a:lnRef idx="2">
                    <a:schemeClr val="accent1"/>
                  </a:lnRef>
                  <a:fillRef idx="0">
                    <a:schemeClr val="accent1"/>
                  </a:fillRef>
                  <a:effectRef idx="1">
                    <a:schemeClr val="accent1"/>
                  </a:effectRef>
                  <a:fontRef idx="minor">
                    <a:schemeClr val="tx1"/>
                  </a:fontRef>
                </p:style>
              </p:cxnSp>
            </p:grpSp>
            <p:grpSp>
              <p:nvGrpSpPr>
                <p:cNvPr id="76" name="Group 75">
                  <a:extLst>
                    <a:ext uri="{FF2B5EF4-FFF2-40B4-BE49-F238E27FC236}">
                      <a16:creationId xmlns:a16="http://schemas.microsoft.com/office/drawing/2014/main" id="{8F2BFB1E-B215-1D50-6EE7-8E3E2EA151B4}"/>
                    </a:ext>
                  </a:extLst>
                </p:cNvPr>
                <p:cNvGrpSpPr/>
                <p:nvPr/>
              </p:nvGrpSpPr>
              <p:grpSpPr>
                <a:xfrm rot="5400000">
                  <a:off x="4659550" y="1930828"/>
                  <a:ext cx="1143000" cy="45724"/>
                  <a:chOff x="5820688" y="1323135"/>
                  <a:chExt cx="2247900" cy="45724"/>
                </a:xfrm>
              </p:grpSpPr>
              <p:cxnSp>
                <p:nvCxnSpPr>
                  <p:cNvPr id="79" name="Straight Connector 78">
                    <a:extLst>
                      <a:ext uri="{FF2B5EF4-FFF2-40B4-BE49-F238E27FC236}">
                        <a16:creationId xmlns:a16="http://schemas.microsoft.com/office/drawing/2014/main" id="{44E09D66-53B4-22AD-76AA-F0D5BAF42323}"/>
                      </a:ext>
                    </a:extLst>
                  </p:cNvPr>
                  <p:cNvCxnSpPr/>
                  <p:nvPr/>
                </p:nvCxnSpPr>
                <p:spPr>
                  <a:xfrm>
                    <a:off x="5820688" y="1323135"/>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80" name="Straight Connector 79">
                    <a:extLst>
                      <a:ext uri="{FF2B5EF4-FFF2-40B4-BE49-F238E27FC236}">
                        <a16:creationId xmlns:a16="http://schemas.microsoft.com/office/drawing/2014/main" id="{5F2BA28B-804F-C8A8-590B-8C7606031490}"/>
                      </a:ext>
                    </a:extLst>
                  </p:cNvPr>
                  <p:cNvCxnSpPr/>
                  <p:nvPr/>
                </p:nvCxnSpPr>
                <p:spPr>
                  <a:xfrm>
                    <a:off x="6384568" y="1323136"/>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81" name="Straight Connector 80">
                    <a:extLst>
                      <a:ext uri="{FF2B5EF4-FFF2-40B4-BE49-F238E27FC236}">
                        <a16:creationId xmlns:a16="http://schemas.microsoft.com/office/drawing/2014/main" id="{99FC2F81-559E-2B23-F3D5-985DA1D03232}"/>
                      </a:ext>
                    </a:extLst>
                  </p:cNvPr>
                  <p:cNvCxnSpPr/>
                  <p:nvPr/>
                </p:nvCxnSpPr>
                <p:spPr>
                  <a:xfrm>
                    <a:off x="6948448" y="1323137"/>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82" name="Straight Connector 81">
                    <a:extLst>
                      <a:ext uri="{FF2B5EF4-FFF2-40B4-BE49-F238E27FC236}">
                        <a16:creationId xmlns:a16="http://schemas.microsoft.com/office/drawing/2014/main" id="{D4CD560A-6EDC-54CB-6A47-686C87C8DA77}"/>
                      </a:ext>
                    </a:extLst>
                  </p:cNvPr>
                  <p:cNvCxnSpPr/>
                  <p:nvPr/>
                </p:nvCxnSpPr>
                <p:spPr>
                  <a:xfrm>
                    <a:off x="7508518" y="1323138"/>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83" name="Straight Connector 82">
                    <a:extLst>
                      <a:ext uri="{FF2B5EF4-FFF2-40B4-BE49-F238E27FC236}">
                        <a16:creationId xmlns:a16="http://schemas.microsoft.com/office/drawing/2014/main" id="{F5D063B1-806A-A6B8-716B-B53BD33E1847}"/>
                      </a:ext>
                    </a:extLst>
                  </p:cNvPr>
                  <p:cNvCxnSpPr/>
                  <p:nvPr/>
                </p:nvCxnSpPr>
                <p:spPr>
                  <a:xfrm>
                    <a:off x="8068588" y="1323139"/>
                    <a:ext cx="0" cy="45720"/>
                  </a:xfrm>
                  <a:prstGeom prst="line">
                    <a:avLst/>
                  </a:prstGeom>
                  <a:ln w="9525"/>
                </p:spPr>
                <p:style>
                  <a:lnRef idx="2">
                    <a:schemeClr val="accent1"/>
                  </a:lnRef>
                  <a:fillRef idx="0">
                    <a:schemeClr val="accent1"/>
                  </a:fillRef>
                  <a:effectRef idx="1">
                    <a:schemeClr val="accent1"/>
                  </a:effectRef>
                  <a:fontRef idx="minor">
                    <a:schemeClr val="tx1"/>
                  </a:fontRef>
                </p:style>
              </p:cxnSp>
            </p:grpSp>
            <p:sp>
              <p:nvSpPr>
                <p:cNvPr id="77" name="TextBox 76">
                  <a:extLst>
                    <a:ext uri="{FF2B5EF4-FFF2-40B4-BE49-F238E27FC236}">
                      <a16:creationId xmlns:a16="http://schemas.microsoft.com/office/drawing/2014/main" id="{C24A251A-E149-9AE8-CDEA-9D9FC08A8D47}"/>
                    </a:ext>
                  </a:extLst>
                </p:cNvPr>
                <p:cNvSpPr txBox="1"/>
                <p:nvPr/>
              </p:nvSpPr>
              <p:spPr>
                <a:xfrm>
                  <a:off x="5025806" y="1337310"/>
                  <a:ext cx="173124" cy="1572225"/>
                </a:xfrm>
                <a:prstGeom prst="rect">
                  <a:avLst/>
                </a:prstGeom>
                <a:noFill/>
              </p:spPr>
              <p:txBody>
                <a:bodyPr wrap="none" lIns="0" tIns="0" rIns="0" bIns="0" rtlCol="0">
                  <a:spAutoFit/>
                </a:bodyPr>
                <a:lstStyle/>
                <a:p>
                  <a:pPr algn="r">
                    <a:spcBef>
                      <a:spcPts val="1300"/>
                    </a:spcBef>
                  </a:pPr>
                  <a:r>
                    <a:rPr lang="en-US" sz="800" dirty="0"/>
                    <a:t>100</a:t>
                  </a:r>
                </a:p>
                <a:p>
                  <a:pPr algn="r">
                    <a:spcBef>
                      <a:spcPts val="1300"/>
                    </a:spcBef>
                  </a:pPr>
                  <a:r>
                    <a:rPr lang="en-US" sz="800" dirty="0"/>
                    <a:t>80</a:t>
                  </a:r>
                </a:p>
                <a:p>
                  <a:pPr algn="r">
                    <a:spcBef>
                      <a:spcPts val="1300"/>
                    </a:spcBef>
                  </a:pPr>
                  <a:r>
                    <a:rPr lang="en-US" sz="800" dirty="0"/>
                    <a:t>60</a:t>
                  </a:r>
                </a:p>
                <a:p>
                  <a:pPr algn="r">
                    <a:spcBef>
                      <a:spcPts val="1300"/>
                    </a:spcBef>
                  </a:pPr>
                  <a:r>
                    <a:rPr lang="en-US" sz="800" dirty="0"/>
                    <a:t>40</a:t>
                  </a:r>
                </a:p>
                <a:p>
                  <a:pPr algn="r">
                    <a:spcBef>
                      <a:spcPts val="1300"/>
                    </a:spcBef>
                  </a:pPr>
                  <a:r>
                    <a:rPr lang="en-US" sz="800" dirty="0"/>
                    <a:t>20</a:t>
                  </a:r>
                </a:p>
                <a:p>
                  <a:pPr algn="r">
                    <a:spcBef>
                      <a:spcPts val="1300"/>
                    </a:spcBef>
                  </a:pPr>
                  <a:r>
                    <a:rPr lang="en-US" sz="800" dirty="0"/>
                    <a:t>0</a:t>
                  </a:r>
                </a:p>
              </p:txBody>
            </p:sp>
            <p:sp>
              <p:nvSpPr>
                <p:cNvPr id="78" name="TextBox 77">
                  <a:extLst>
                    <a:ext uri="{FF2B5EF4-FFF2-40B4-BE49-F238E27FC236}">
                      <a16:creationId xmlns:a16="http://schemas.microsoft.com/office/drawing/2014/main" id="{4200DFAC-FDFF-4E7D-16E4-59864AD166AB}"/>
                    </a:ext>
                  </a:extLst>
                </p:cNvPr>
                <p:cNvSpPr txBox="1"/>
                <p:nvPr/>
              </p:nvSpPr>
              <p:spPr>
                <a:xfrm>
                  <a:off x="5246558" y="2831894"/>
                  <a:ext cx="3577903" cy="123111"/>
                </a:xfrm>
                <a:prstGeom prst="rect">
                  <a:avLst/>
                </a:prstGeom>
                <a:noFill/>
              </p:spPr>
              <p:txBody>
                <a:bodyPr wrap="none" lIns="0" tIns="0" rIns="0" bIns="0" rtlCol="0">
                  <a:spAutoFit/>
                </a:bodyPr>
                <a:lstStyle/>
                <a:p>
                  <a:pPr>
                    <a:tabLst>
                      <a:tab pos="571500" algn="l"/>
                      <a:tab pos="1085850" algn="l"/>
                      <a:tab pos="1657350" algn="l"/>
                      <a:tab pos="2228850" algn="l"/>
                      <a:tab pos="2800350" algn="l"/>
                    </a:tabLst>
                  </a:pPr>
                  <a:r>
                    <a:rPr lang="en-US" sz="800" dirty="0"/>
                    <a:t>0	6	12	18	24	30	     36</a:t>
                  </a:r>
                </a:p>
              </p:txBody>
            </p:sp>
          </p:grpSp>
          <p:sp>
            <p:nvSpPr>
              <p:cNvPr id="91" name="TextBox 90">
                <a:extLst>
                  <a:ext uri="{FF2B5EF4-FFF2-40B4-BE49-F238E27FC236}">
                    <a16:creationId xmlns:a16="http://schemas.microsoft.com/office/drawing/2014/main" id="{856D9620-577A-32A9-4610-76FE52CCD2D1}"/>
                  </a:ext>
                </a:extLst>
              </p:cNvPr>
              <p:cNvSpPr txBox="1"/>
              <p:nvPr/>
            </p:nvSpPr>
            <p:spPr>
              <a:xfrm rot="16200000">
                <a:off x="29369" y="1938509"/>
                <a:ext cx="1322798" cy="215444"/>
              </a:xfrm>
              <a:prstGeom prst="rect">
                <a:avLst/>
              </a:prstGeom>
              <a:noFill/>
            </p:spPr>
            <p:txBody>
              <a:bodyPr wrap="none" rtlCol="0">
                <a:spAutoFit/>
              </a:bodyPr>
              <a:lstStyle/>
              <a:p>
                <a:r>
                  <a:rPr lang="en-US" sz="800" dirty="0"/>
                  <a:t>Progression-free survival</a:t>
                </a:r>
              </a:p>
            </p:txBody>
          </p:sp>
        </p:grpSp>
        <p:cxnSp>
          <p:nvCxnSpPr>
            <p:cNvPr id="2192" name="Straight Connector 2191">
              <a:extLst>
                <a:ext uri="{FF2B5EF4-FFF2-40B4-BE49-F238E27FC236}">
                  <a16:creationId xmlns:a16="http://schemas.microsoft.com/office/drawing/2014/main" id="{2E84B223-0F61-66BE-1A03-1835CBD2E49D}"/>
                </a:ext>
              </a:extLst>
            </p:cNvPr>
            <p:cNvCxnSpPr/>
            <p:nvPr/>
          </p:nvCxnSpPr>
          <p:spPr>
            <a:xfrm>
              <a:off x="2064717" y="3830213"/>
              <a:ext cx="0" cy="64008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cxnSp>
          <p:nvCxnSpPr>
            <p:cNvPr id="2193" name="Straight Connector 2192">
              <a:extLst>
                <a:ext uri="{FF2B5EF4-FFF2-40B4-BE49-F238E27FC236}">
                  <a16:creationId xmlns:a16="http://schemas.microsoft.com/office/drawing/2014/main" id="{EC5C1092-F8C8-9513-ADB2-9F3153DC8DDA}"/>
                </a:ext>
              </a:extLst>
            </p:cNvPr>
            <p:cNvCxnSpPr/>
            <p:nvPr/>
          </p:nvCxnSpPr>
          <p:spPr>
            <a:xfrm>
              <a:off x="3189131" y="4046150"/>
              <a:ext cx="0" cy="45720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grpSp>
        <p:nvGrpSpPr>
          <p:cNvPr id="2199" name="Group 2198">
            <a:extLst>
              <a:ext uri="{FF2B5EF4-FFF2-40B4-BE49-F238E27FC236}">
                <a16:creationId xmlns:a16="http://schemas.microsoft.com/office/drawing/2014/main" id="{31F152BA-CF3B-1F91-124D-4B3A2172A611}"/>
              </a:ext>
            </a:extLst>
          </p:cNvPr>
          <p:cNvGrpSpPr/>
          <p:nvPr/>
        </p:nvGrpSpPr>
        <p:grpSpPr>
          <a:xfrm>
            <a:off x="4768271" y="1310923"/>
            <a:ext cx="3970214" cy="1666299"/>
            <a:chOff x="4768271" y="1310923"/>
            <a:chExt cx="3970214" cy="1666299"/>
          </a:xfrm>
        </p:grpSpPr>
        <p:grpSp>
          <p:nvGrpSpPr>
            <p:cNvPr id="114" name="Group 113">
              <a:extLst>
                <a:ext uri="{FF2B5EF4-FFF2-40B4-BE49-F238E27FC236}">
                  <a16:creationId xmlns:a16="http://schemas.microsoft.com/office/drawing/2014/main" id="{0AE22957-5A5A-EC75-A41C-9275E9105DE3}"/>
                </a:ext>
              </a:extLst>
            </p:cNvPr>
            <p:cNvGrpSpPr/>
            <p:nvPr/>
          </p:nvGrpSpPr>
          <p:grpSpPr>
            <a:xfrm>
              <a:off x="4768271" y="1310923"/>
              <a:ext cx="3970214" cy="1631871"/>
              <a:chOff x="583046" y="1291850"/>
              <a:chExt cx="3970214" cy="1631871"/>
            </a:xfrm>
          </p:grpSpPr>
          <p:grpSp>
            <p:nvGrpSpPr>
              <p:cNvPr id="115" name="Group 114">
                <a:extLst>
                  <a:ext uri="{FF2B5EF4-FFF2-40B4-BE49-F238E27FC236}">
                    <a16:creationId xmlns:a16="http://schemas.microsoft.com/office/drawing/2014/main" id="{3FAE1E38-AC6B-66A0-A0DA-2FD4969A8CA3}"/>
                  </a:ext>
                </a:extLst>
              </p:cNvPr>
              <p:cNvGrpSpPr/>
              <p:nvPr/>
            </p:nvGrpSpPr>
            <p:grpSpPr>
              <a:xfrm>
                <a:off x="691328" y="1291850"/>
                <a:ext cx="3861932" cy="1631871"/>
                <a:chOff x="5025806" y="1323134"/>
                <a:chExt cx="3861932" cy="1631871"/>
              </a:xfrm>
            </p:grpSpPr>
            <p:cxnSp>
              <p:nvCxnSpPr>
                <p:cNvPr id="117" name="Straight Connector 116">
                  <a:extLst>
                    <a:ext uri="{FF2B5EF4-FFF2-40B4-BE49-F238E27FC236}">
                      <a16:creationId xmlns:a16="http://schemas.microsoft.com/office/drawing/2014/main" id="{389A32BA-D2E0-3F2E-EDA5-07BA5298BF5D}"/>
                    </a:ext>
                  </a:extLst>
                </p:cNvPr>
                <p:cNvCxnSpPr/>
                <p:nvPr/>
              </p:nvCxnSpPr>
              <p:spPr>
                <a:xfrm>
                  <a:off x="5260618" y="1323134"/>
                  <a:ext cx="0" cy="150876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18" name="Straight Connector 117">
                  <a:extLst>
                    <a:ext uri="{FF2B5EF4-FFF2-40B4-BE49-F238E27FC236}">
                      <a16:creationId xmlns:a16="http://schemas.microsoft.com/office/drawing/2014/main" id="{9E9B16F9-9C10-2CDA-487D-34B9975505B5}"/>
                    </a:ext>
                  </a:extLst>
                </p:cNvPr>
                <p:cNvCxnSpPr/>
                <p:nvPr/>
              </p:nvCxnSpPr>
              <p:spPr>
                <a:xfrm>
                  <a:off x="5230138" y="2802480"/>
                  <a:ext cx="3657600" cy="0"/>
                </a:xfrm>
                <a:prstGeom prst="line">
                  <a:avLst/>
                </a:prstGeom>
                <a:ln w="9525"/>
              </p:spPr>
              <p:style>
                <a:lnRef idx="2">
                  <a:schemeClr val="accent1"/>
                </a:lnRef>
                <a:fillRef idx="0">
                  <a:schemeClr val="accent1"/>
                </a:fillRef>
                <a:effectRef idx="1">
                  <a:schemeClr val="accent1"/>
                </a:effectRef>
                <a:fontRef idx="minor">
                  <a:schemeClr val="tx1"/>
                </a:fontRef>
              </p:style>
            </p:cxnSp>
            <p:grpSp>
              <p:nvGrpSpPr>
                <p:cNvPr id="119" name="Group 118">
                  <a:extLst>
                    <a:ext uri="{FF2B5EF4-FFF2-40B4-BE49-F238E27FC236}">
                      <a16:creationId xmlns:a16="http://schemas.microsoft.com/office/drawing/2014/main" id="{75FACD7F-1872-510C-B1FE-DB03F8887E2E}"/>
                    </a:ext>
                  </a:extLst>
                </p:cNvPr>
                <p:cNvGrpSpPr/>
                <p:nvPr/>
              </p:nvGrpSpPr>
              <p:grpSpPr>
                <a:xfrm>
                  <a:off x="5828308" y="2801412"/>
                  <a:ext cx="2807970" cy="45725"/>
                  <a:chOff x="5820688" y="1323135"/>
                  <a:chExt cx="2807970" cy="45725"/>
                </a:xfrm>
              </p:grpSpPr>
              <p:cxnSp>
                <p:nvCxnSpPr>
                  <p:cNvPr id="128" name="Straight Connector 127">
                    <a:extLst>
                      <a:ext uri="{FF2B5EF4-FFF2-40B4-BE49-F238E27FC236}">
                        <a16:creationId xmlns:a16="http://schemas.microsoft.com/office/drawing/2014/main" id="{BC50807B-AC9E-69B8-F19F-E2D8D9126010}"/>
                      </a:ext>
                    </a:extLst>
                  </p:cNvPr>
                  <p:cNvCxnSpPr/>
                  <p:nvPr/>
                </p:nvCxnSpPr>
                <p:spPr>
                  <a:xfrm>
                    <a:off x="5820688" y="1323135"/>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29" name="Straight Connector 128">
                    <a:extLst>
                      <a:ext uri="{FF2B5EF4-FFF2-40B4-BE49-F238E27FC236}">
                        <a16:creationId xmlns:a16="http://schemas.microsoft.com/office/drawing/2014/main" id="{60DB1CD1-0562-DDAA-4CBD-91BBDAD04E4C}"/>
                      </a:ext>
                    </a:extLst>
                  </p:cNvPr>
                  <p:cNvCxnSpPr/>
                  <p:nvPr/>
                </p:nvCxnSpPr>
                <p:spPr>
                  <a:xfrm>
                    <a:off x="6384568" y="1323136"/>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30" name="Straight Connector 129">
                    <a:extLst>
                      <a:ext uri="{FF2B5EF4-FFF2-40B4-BE49-F238E27FC236}">
                        <a16:creationId xmlns:a16="http://schemas.microsoft.com/office/drawing/2014/main" id="{92F4FE4D-D8D6-E219-6C8E-ABB7A364DDD1}"/>
                      </a:ext>
                    </a:extLst>
                  </p:cNvPr>
                  <p:cNvCxnSpPr/>
                  <p:nvPr/>
                </p:nvCxnSpPr>
                <p:spPr>
                  <a:xfrm>
                    <a:off x="6948448" y="1323137"/>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31" name="Straight Connector 130">
                    <a:extLst>
                      <a:ext uri="{FF2B5EF4-FFF2-40B4-BE49-F238E27FC236}">
                        <a16:creationId xmlns:a16="http://schemas.microsoft.com/office/drawing/2014/main" id="{4963B772-9B22-8157-8BF5-EDE4087D01CE}"/>
                      </a:ext>
                    </a:extLst>
                  </p:cNvPr>
                  <p:cNvCxnSpPr/>
                  <p:nvPr/>
                </p:nvCxnSpPr>
                <p:spPr>
                  <a:xfrm>
                    <a:off x="7508518" y="1323138"/>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32" name="Straight Connector 131">
                    <a:extLst>
                      <a:ext uri="{FF2B5EF4-FFF2-40B4-BE49-F238E27FC236}">
                        <a16:creationId xmlns:a16="http://schemas.microsoft.com/office/drawing/2014/main" id="{37C10221-E0DB-AF83-EC3D-74C3FC632E46}"/>
                      </a:ext>
                    </a:extLst>
                  </p:cNvPr>
                  <p:cNvCxnSpPr/>
                  <p:nvPr/>
                </p:nvCxnSpPr>
                <p:spPr>
                  <a:xfrm>
                    <a:off x="8068588" y="1323139"/>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33" name="Straight Connector 132">
                    <a:extLst>
                      <a:ext uri="{FF2B5EF4-FFF2-40B4-BE49-F238E27FC236}">
                        <a16:creationId xmlns:a16="http://schemas.microsoft.com/office/drawing/2014/main" id="{681AB288-3517-E9D8-B531-96EDD6CA5431}"/>
                      </a:ext>
                    </a:extLst>
                  </p:cNvPr>
                  <p:cNvCxnSpPr/>
                  <p:nvPr/>
                </p:nvCxnSpPr>
                <p:spPr>
                  <a:xfrm>
                    <a:off x="8628658" y="1323140"/>
                    <a:ext cx="0" cy="45720"/>
                  </a:xfrm>
                  <a:prstGeom prst="line">
                    <a:avLst/>
                  </a:prstGeom>
                  <a:ln w="9525"/>
                </p:spPr>
                <p:style>
                  <a:lnRef idx="2">
                    <a:schemeClr val="accent1"/>
                  </a:lnRef>
                  <a:fillRef idx="0">
                    <a:schemeClr val="accent1"/>
                  </a:fillRef>
                  <a:effectRef idx="1">
                    <a:schemeClr val="accent1"/>
                  </a:effectRef>
                  <a:fontRef idx="minor">
                    <a:schemeClr val="tx1"/>
                  </a:fontRef>
                </p:style>
              </p:cxnSp>
            </p:grpSp>
            <p:grpSp>
              <p:nvGrpSpPr>
                <p:cNvPr id="120" name="Group 119">
                  <a:extLst>
                    <a:ext uri="{FF2B5EF4-FFF2-40B4-BE49-F238E27FC236}">
                      <a16:creationId xmlns:a16="http://schemas.microsoft.com/office/drawing/2014/main" id="{40A24615-0A3F-97D2-9C79-77BBFE943B87}"/>
                    </a:ext>
                  </a:extLst>
                </p:cNvPr>
                <p:cNvGrpSpPr/>
                <p:nvPr/>
              </p:nvGrpSpPr>
              <p:grpSpPr>
                <a:xfrm rot="5400000">
                  <a:off x="4659550" y="1930828"/>
                  <a:ext cx="1143000" cy="45724"/>
                  <a:chOff x="5820688" y="1323135"/>
                  <a:chExt cx="2247900" cy="45724"/>
                </a:xfrm>
              </p:grpSpPr>
              <p:cxnSp>
                <p:nvCxnSpPr>
                  <p:cNvPr id="123" name="Straight Connector 122">
                    <a:extLst>
                      <a:ext uri="{FF2B5EF4-FFF2-40B4-BE49-F238E27FC236}">
                        <a16:creationId xmlns:a16="http://schemas.microsoft.com/office/drawing/2014/main" id="{3F9D8968-D06F-67F6-F8DC-160F26711921}"/>
                      </a:ext>
                    </a:extLst>
                  </p:cNvPr>
                  <p:cNvCxnSpPr/>
                  <p:nvPr/>
                </p:nvCxnSpPr>
                <p:spPr>
                  <a:xfrm>
                    <a:off x="5820688" y="1323135"/>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24" name="Straight Connector 123">
                    <a:extLst>
                      <a:ext uri="{FF2B5EF4-FFF2-40B4-BE49-F238E27FC236}">
                        <a16:creationId xmlns:a16="http://schemas.microsoft.com/office/drawing/2014/main" id="{0C059934-5AE2-25BC-1DDB-41976386EB60}"/>
                      </a:ext>
                    </a:extLst>
                  </p:cNvPr>
                  <p:cNvCxnSpPr/>
                  <p:nvPr/>
                </p:nvCxnSpPr>
                <p:spPr>
                  <a:xfrm>
                    <a:off x="6384568" y="1323136"/>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25" name="Straight Connector 124">
                    <a:extLst>
                      <a:ext uri="{FF2B5EF4-FFF2-40B4-BE49-F238E27FC236}">
                        <a16:creationId xmlns:a16="http://schemas.microsoft.com/office/drawing/2014/main" id="{10027E20-707B-4474-9E34-2DF34A7A6103}"/>
                      </a:ext>
                    </a:extLst>
                  </p:cNvPr>
                  <p:cNvCxnSpPr/>
                  <p:nvPr/>
                </p:nvCxnSpPr>
                <p:spPr>
                  <a:xfrm>
                    <a:off x="6948448" y="1323137"/>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26" name="Straight Connector 125">
                    <a:extLst>
                      <a:ext uri="{FF2B5EF4-FFF2-40B4-BE49-F238E27FC236}">
                        <a16:creationId xmlns:a16="http://schemas.microsoft.com/office/drawing/2014/main" id="{AAF150C5-1718-7522-6BFF-7ADC675AF557}"/>
                      </a:ext>
                    </a:extLst>
                  </p:cNvPr>
                  <p:cNvCxnSpPr/>
                  <p:nvPr/>
                </p:nvCxnSpPr>
                <p:spPr>
                  <a:xfrm>
                    <a:off x="7508518" y="1323138"/>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27" name="Straight Connector 126">
                    <a:extLst>
                      <a:ext uri="{FF2B5EF4-FFF2-40B4-BE49-F238E27FC236}">
                        <a16:creationId xmlns:a16="http://schemas.microsoft.com/office/drawing/2014/main" id="{6C1D22B1-6F0B-B588-2CBC-A2A2DA890998}"/>
                      </a:ext>
                    </a:extLst>
                  </p:cNvPr>
                  <p:cNvCxnSpPr/>
                  <p:nvPr/>
                </p:nvCxnSpPr>
                <p:spPr>
                  <a:xfrm>
                    <a:off x="8068588" y="1323139"/>
                    <a:ext cx="0" cy="45720"/>
                  </a:xfrm>
                  <a:prstGeom prst="line">
                    <a:avLst/>
                  </a:prstGeom>
                  <a:ln w="9525"/>
                </p:spPr>
                <p:style>
                  <a:lnRef idx="2">
                    <a:schemeClr val="accent1"/>
                  </a:lnRef>
                  <a:fillRef idx="0">
                    <a:schemeClr val="accent1"/>
                  </a:fillRef>
                  <a:effectRef idx="1">
                    <a:schemeClr val="accent1"/>
                  </a:effectRef>
                  <a:fontRef idx="minor">
                    <a:schemeClr val="tx1"/>
                  </a:fontRef>
                </p:style>
              </p:cxnSp>
            </p:grpSp>
            <p:sp>
              <p:nvSpPr>
                <p:cNvPr id="121" name="TextBox 120">
                  <a:extLst>
                    <a:ext uri="{FF2B5EF4-FFF2-40B4-BE49-F238E27FC236}">
                      <a16:creationId xmlns:a16="http://schemas.microsoft.com/office/drawing/2014/main" id="{332D0080-4B9A-5400-1DC7-DBD678F931D5}"/>
                    </a:ext>
                  </a:extLst>
                </p:cNvPr>
                <p:cNvSpPr txBox="1"/>
                <p:nvPr/>
              </p:nvSpPr>
              <p:spPr>
                <a:xfrm>
                  <a:off x="5025806" y="1337310"/>
                  <a:ext cx="173124" cy="1572225"/>
                </a:xfrm>
                <a:prstGeom prst="rect">
                  <a:avLst/>
                </a:prstGeom>
                <a:noFill/>
              </p:spPr>
              <p:txBody>
                <a:bodyPr wrap="none" lIns="0" tIns="0" rIns="0" bIns="0" rtlCol="0">
                  <a:spAutoFit/>
                </a:bodyPr>
                <a:lstStyle/>
                <a:p>
                  <a:pPr algn="r">
                    <a:spcBef>
                      <a:spcPts val="1300"/>
                    </a:spcBef>
                  </a:pPr>
                  <a:r>
                    <a:rPr lang="en-US" sz="800" dirty="0"/>
                    <a:t>100</a:t>
                  </a:r>
                </a:p>
                <a:p>
                  <a:pPr algn="r">
                    <a:spcBef>
                      <a:spcPts val="1300"/>
                    </a:spcBef>
                  </a:pPr>
                  <a:r>
                    <a:rPr lang="en-US" sz="800" dirty="0"/>
                    <a:t>80</a:t>
                  </a:r>
                </a:p>
                <a:p>
                  <a:pPr algn="r">
                    <a:spcBef>
                      <a:spcPts val="1300"/>
                    </a:spcBef>
                  </a:pPr>
                  <a:r>
                    <a:rPr lang="en-US" sz="800" dirty="0"/>
                    <a:t>60</a:t>
                  </a:r>
                </a:p>
                <a:p>
                  <a:pPr algn="r">
                    <a:spcBef>
                      <a:spcPts val="1300"/>
                    </a:spcBef>
                  </a:pPr>
                  <a:r>
                    <a:rPr lang="en-US" sz="800" dirty="0"/>
                    <a:t>40</a:t>
                  </a:r>
                </a:p>
                <a:p>
                  <a:pPr algn="r">
                    <a:spcBef>
                      <a:spcPts val="1300"/>
                    </a:spcBef>
                  </a:pPr>
                  <a:r>
                    <a:rPr lang="en-US" sz="800" dirty="0"/>
                    <a:t>20</a:t>
                  </a:r>
                </a:p>
                <a:p>
                  <a:pPr algn="r">
                    <a:spcBef>
                      <a:spcPts val="1300"/>
                    </a:spcBef>
                  </a:pPr>
                  <a:r>
                    <a:rPr lang="en-US" sz="800" dirty="0"/>
                    <a:t>0</a:t>
                  </a:r>
                </a:p>
              </p:txBody>
            </p:sp>
            <p:sp>
              <p:nvSpPr>
                <p:cNvPr id="122" name="TextBox 121">
                  <a:extLst>
                    <a:ext uri="{FF2B5EF4-FFF2-40B4-BE49-F238E27FC236}">
                      <a16:creationId xmlns:a16="http://schemas.microsoft.com/office/drawing/2014/main" id="{20D52915-717D-0EB5-AC6B-BF1D65932EA0}"/>
                    </a:ext>
                  </a:extLst>
                </p:cNvPr>
                <p:cNvSpPr txBox="1"/>
                <p:nvPr/>
              </p:nvSpPr>
              <p:spPr>
                <a:xfrm>
                  <a:off x="5246558" y="2831894"/>
                  <a:ext cx="3577903" cy="123111"/>
                </a:xfrm>
                <a:prstGeom prst="rect">
                  <a:avLst/>
                </a:prstGeom>
                <a:noFill/>
              </p:spPr>
              <p:txBody>
                <a:bodyPr wrap="none" lIns="0" tIns="0" rIns="0" bIns="0" rtlCol="0">
                  <a:spAutoFit/>
                </a:bodyPr>
                <a:lstStyle/>
                <a:p>
                  <a:pPr>
                    <a:tabLst>
                      <a:tab pos="571500" algn="l"/>
                      <a:tab pos="1085850" algn="l"/>
                      <a:tab pos="1657350" algn="l"/>
                      <a:tab pos="2228850" algn="l"/>
                      <a:tab pos="2800350" algn="l"/>
                    </a:tabLst>
                  </a:pPr>
                  <a:r>
                    <a:rPr lang="en-US" sz="800" dirty="0"/>
                    <a:t>0	6	12	18	24	30	     36</a:t>
                  </a:r>
                </a:p>
              </p:txBody>
            </p:sp>
          </p:grpSp>
          <p:sp>
            <p:nvSpPr>
              <p:cNvPr id="116" name="TextBox 115">
                <a:extLst>
                  <a:ext uri="{FF2B5EF4-FFF2-40B4-BE49-F238E27FC236}">
                    <a16:creationId xmlns:a16="http://schemas.microsoft.com/office/drawing/2014/main" id="{84163AE8-26F1-527C-6E34-C0BC140C1C33}"/>
                  </a:ext>
                </a:extLst>
              </p:cNvPr>
              <p:cNvSpPr txBox="1"/>
              <p:nvPr/>
            </p:nvSpPr>
            <p:spPr>
              <a:xfrm rot="16200000">
                <a:off x="29369" y="1938509"/>
                <a:ext cx="1322798" cy="215444"/>
              </a:xfrm>
              <a:prstGeom prst="rect">
                <a:avLst/>
              </a:prstGeom>
              <a:noFill/>
            </p:spPr>
            <p:txBody>
              <a:bodyPr wrap="none" rtlCol="0">
                <a:spAutoFit/>
              </a:bodyPr>
              <a:lstStyle/>
              <a:p>
                <a:r>
                  <a:rPr lang="en-US" sz="800" dirty="0"/>
                  <a:t>Progression-free survival</a:t>
                </a:r>
              </a:p>
            </p:txBody>
          </p:sp>
        </p:grpSp>
        <p:grpSp>
          <p:nvGrpSpPr>
            <p:cNvPr id="1168" name="Graphic 43">
              <a:extLst>
                <a:ext uri="{FF2B5EF4-FFF2-40B4-BE49-F238E27FC236}">
                  <a16:creationId xmlns:a16="http://schemas.microsoft.com/office/drawing/2014/main" id="{E97EC6EB-4653-6B41-1636-4339C5C0A2DC}"/>
                </a:ext>
              </a:extLst>
            </p:cNvPr>
            <p:cNvGrpSpPr/>
            <p:nvPr/>
          </p:nvGrpSpPr>
          <p:grpSpPr>
            <a:xfrm>
              <a:off x="5069288" y="1347267"/>
              <a:ext cx="3345567" cy="1139108"/>
              <a:chOff x="4687252" y="2144077"/>
              <a:chExt cx="2768917" cy="1532572"/>
            </a:xfrm>
            <a:noFill/>
          </p:grpSpPr>
          <p:sp>
            <p:nvSpPr>
              <p:cNvPr id="1169" name="Freeform 71">
                <a:extLst>
                  <a:ext uri="{FF2B5EF4-FFF2-40B4-BE49-F238E27FC236}">
                    <a16:creationId xmlns:a16="http://schemas.microsoft.com/office/drawing/2014/main" id="{98613E89-2D19-AA68-0FDD-8203DB84AE7E}"/>
                  </a:ext>
                </a:extLst>
              </p:cNvPr>
              <p:cNvSpPr/>
              <p:nvPr/>
            </p:nvSpPr>
            <p:spPr>
              <a:xfrm>
                <a:off x="4714875" y="2171700"/>
                <a:ext cx="2713672" cy="1477327"/>
              </a:xfrm>
              <a:custGeom>
                <a:avLst/>
                <a:gdLst>
                  <a:gd name="connsiteX0" fmla="*/ 0 w 2713672"/>
                  <a:gd name="connsiteY0" fmla="*/ 0 h 1477327"/>
                  <a:gd name="connsiteX1" fmla="*/ 0 w 2713672"/>
                  <a:gd name="connsiteY1" fmla="*/ 0 h 1477327"/>
                  <a:gd name="connsiteX2" fmla="*/ 15240 w 2713672"/>
                  <a:gd name="connsiteY2" fmla="*/ 0 h 1477327"/>
                  <a:gd name="connsiteX3" fmla="*/ 35242 w 2713672"/>
                  <a:gd name="connsiteY3" fmla="*/ 0 h 1477327"/>
                  <a:gd name="connsiteX4" fmla="*/ 71438 w 2713672"/>
                  <a:gd name="connsiteY4" fmla="*/ 0 h 1477327"/>
                  <a:gd name="connsiteX5" fmla="*/ 79058 w 2713672"/>
                  <a:gd name="connsiteY5" fmla="*/ 0 h 1477327"/>
                  <a:gd name="connsiteX6" fmla="*/ 79058 w 2713672"/>
                  <a:gd name="connsiteY6" fmla="*/ 18097 h 1477327"/>
                  <a:gd name="connsiteX7" fmla="*/ 135255 w 2713672"/>
                  <a:gd name="connsiteY7" fmla="*/ 18097 h 1477327"/>
                  <a:gd name="connsiteX8" fmla="*/ 135255 w 2713672"/>
                  <a:gd name="connsiteY8" fmla="*/ 35243 h 1477327"/>
                  <a:gd name="connsiteX9" fmla="*/ 138113 w 2713672"/>
                  <a:gd name="connsiteY9" fmla="*/ 35243 h 1477327"/>
                  <a:gd name="connsiteX10" fmla="*/ 173355 w 2713672"/>
                  <a:gd name="connsiteY10" fmla="*/ 35243 h 1477327"/>
                  <a:gd name="connsiteX11" fmla="*/ 176213 w 2713672"/>
                  <a:gd name="connsiteY11" fmla="*/ 35243 h 1477327"/>
                  <a:gd name="connsiteX12" fmla="*/ 176213 w 2713672"/>
                  <a:gd name="connsiteY12" fmla="*/ 53340 h 1477327"/>
                  <a:gd name="connsiteX13" fmla="*/ 180975 w 2713672"/>
                  <a:gd name="connsiteY13" fmla="*/ 53340 h 1477327"/>
                  <a:gd name="connsiteX14" fmla="*/ 180975 w 2713672"/>
                  <a:gd name="connsiteY14" fmla="*/ 71438 h 1477327"/>
                  <a:gd name="connsiteX15" fmla="*/ 186690 w 2713672"/>
                  <a:gd name="connsiteY15" fmla="*/ 71438 h 1477327"/>
                  <a:gd name="connsiteX16" fmla="*/ 186690 w 2713672"/>
                  <a:gd name="connsiteY16" fmla="*/ 89535 h 1477327"/>
                  <a:gd name="connsiteX17" fmla="*/ 196215 w 2713672"/>
                  <a:gd name="connsiteY17" fmla="*/ 89535 h 1477327"/>
                  <a:gd name="connsiteX18" fmla="*/ 201930 w 2713672"/>
                  <a:gd name="connsiteY18" fmla="*/ 89535 h 1477327"/>
                  <a:gd name="connsiteX19" fmla="*/ 201930 w 2713672"/>
                  <a:gd name="connsiteY19" fmla="*/ 107632 h 1477327"/>
                  <a:gd name="connsiteX20" fmla="*/ 224790 w 2713672"/>
                  <a:gd name="connsiteY20" fmla="*/ 107632 h 1477327"/>
                  <a:gd name="connsiteX21" fmla="*/ 224790 w 2713672"/>
                  <a:gd name="connsiteY21" fmla="*/ 125730 h 1477327"/>
                  <a:gd name="connsiteX22" fmla="*/ 229552 w 2713672"/>
                  <a:gd name="connsiteY22" fmla="*/ 125730 h 1477327"/>
                  <a:gd name="connsiteX23" fmla="*/ 244792 w 2713672"/>
                  <a:gd name="connsiteY23" fmla="*/ 125730 h 1477327"/>
                  <a:gd name="connsiteX24" fmla="*/ 270510 w 2713672"/>
                  <a:gd name="connsiteY24" fmla="*/ 125730 h 1477327"/>
                  <a:gd name="connsiteX25" fmla="*/ 270510 w 2713672"/>
                  <a:gd name="connsiteY25" fmla="*/ 144780 h 1477327"/>
                  <a:gd name="connsiteX26" fmla="*/ 278130 w 2713672"/>
                  <a:gd name="connsiteY26" fmla="*/ 144780 h 1477327"/>
                  <a:gd name="connsiteX27" fmla="*/ 278130 w 2713672"/>
                  <a:gd name="connsiteY27" fmla="*/ 163830 h 1477327"/>
                  <a:gd name="connsiteX28" fmla="*/ 283845 w 2713672"/>
                  <a:gd name="connsiteY28" fmla="*/ 163830 h 1477327"/>
                  <a:gd name="connsiteX29" fmla="*/ 303848 w 2713672"/>
                  <a:gd name="connsiteY29" fmla="*/ 163830 h 1477327"/>
                  <a:gd name="connsiteX30" fmla="*/ 306705 w 2713672"/>
                  <a:gd name="connsiteY30" fmla="*/ 163830 h 1477327"/>
                  <a:gd name="connsiteX31" fmla="*/ 317183 w 2713672"/>
                  <a:gd name="connsiteY31" fmla="*/ 163830 h 1477327"/>
                  <a:gd name="connsiteX32" fmla="*/ 317183 w 2713672"/>
                  <a:gd name="connsiteY32" fmla="*/ 182880 h 1477327"/>
                  <a:gd name="connsiteX33" fmla="*/ 321945 w 2713672"/>
                  <a:gd name="connsiteY33" fmla="*/ 182880 h 1477327"/>
                  <a:gd name="connsiteX34" fmla="*/ 321945 w 2713672"/>
                  <a:gd name="connsiteY34" fmla="*/ 201930 h 1477327"/>
                  <a:gd name="connsiteX35" fmla="*/ 324803 w 2713672"/>
                  <a:gd name="connsiteY35" fmla="*/ 201930 h 1477327"/>
                  <a:gd name="connsiteX36" fmla="*/ 326708 w 2713672"/>
                  <a:gd name="connsiteY36" fmla="*/ 201930 h 1477327"/>
                  <a:gd name="connsiteX37" fmla="*/ 326708 w 2713672"/>
                  <a:gd name="connsiteY37" fmla="*/ 260033 h 1477327"/>
                  <a:gd name="connsiteX38" fmla="*/ 332423 w 2713672"/>
                  <a:gd name="connsiteY38" fmla="*/ 260033 h 1477327"/>
                  <a:gd name="connsiteX39" fmla="*/ 332423 w 2713672"/>
                  <a:gd name="connsiteY39" fmla="*/ 299085 h 1477327"/>
                  <a:gd name="connsiteX40" fmla="*/ 334328 w 2713672"/>
                  <a:gd name="connsiteY40" fmla="*/ 299085 h 1477327"/>
                  <a:gd name="connsiteX41" fmla="*/ 334328 w 2713672"/>
                  <a:gd name="connsiteY41" fmla="*/ 319088 h 1477327"/>
                  <a:gd name="connsiteX42" fmla="*/ 337185 w 2713672"/>
                  <a:gd name="connsiteY42" fmla="*/ 319088 h 1477327"/>
                  <a:gd name="connsiteX43" fmla="*/ 341948 w 2713672"/>
                  <a:gd name="connsiteY43" fmla="*/ 319088 h 1477327"/>
                  <a:gd name="connsiteX44" fmla="*/ 341948 w 2713672"/>
                  <a:gd name="connsiteY44" fmla="*/ 358140 h 1477327"/>
                  <a:gd name="connsiteX45" fmla="*/ 347663 w 2713672"/>
                  <a:gd name="connsiteY45" fmla="*/ 358140 h 1477327"/>
                  <a:gd name="connsiteX46" fmla="*/ 350520 w 2713672"/>
                  <a:gd name="connsiteY46" fmla="*/ 358140 h 1477327"/>
                  <a:gd name="connsiteX47" fmla="*/ 350520 w 2713672"/>
                  <a:gd name="connsiteY47" fmla="*/ 378142 h 1477327"/>
                  <a:gd name="connsiteX48" fmla="*/ 355283 w 2713672"/>
                  <a:gd name="connsiteY48" fmla="*/ 378142 h 1477327"/>
                  <a:gd name="connsiteX49" fmla="*/ 355283 w 2713672"/>
                  <a:gd name="connsiteY49" fmla="*/ 398145 h 1477327"/>
                  <a:gd name="connsiteX50" fmla="*/ 358140 w 2713672"/>
                  <a:gd name="connsiteY50" fmla="*/ 398145 h 1477327"/>
                  <a:gd name="connsiteX51" fmla="*/ 370523 w 2713672"/>
                  <a:gd name="connsiteY51" fmla="*/ 398145 h 1477327"/>
                  <a:gd name="connsiteX52" fmla="*/ 373380 w 2713672"/>
                  <a:gd name="connsiteY52" fmla="*/ 398145 h 1477327"/>
                  <a:gd name="connsiteX53" fmla="*/ 375285 w 2713672"/>
                  <a:gd name="connsiteY53" fmla="*/ 398145 h 1477327"/>
                  <a:gd name="connsiteX54" fmla="*/ 375285 w 2713672"/>
                  <a:gd name="connsiteY54" fmla="*/ 419100 h 1477327"/>
                  <a:gd name="connsiteX55" fmla="*/ 381000 w 2713672"/>
                  <a:gd name="connsiteY55" fmla="*/ 419100 h 1477327"/>
                  <a:gd name="connsiteX56" fmla="*/ 381000 w 2713672"/>
                  <a:gd name="connsiteY56" fmla="*/ 440055 h 1477327"/>
                  <a:gd name="connsiteX57" fmla="*/ 390525 w 2713672"/>
                  <a:gd name="connsiteY57" fmla="*/ 440055 h 1477327"/>
                  <a:gd name="connsiteX58" fmla="*/ 390525 w 2713672"/>
                  <a:gd name="connsiteY58" fmla="*/ 461010 h 1477327"/>
                  <a:gd name="connsiteX59" fmla="*/ 393383 w 2713672"/>
                  <a:gd name="connsiteY59" fmla="*/ 461010 h 1477327"/>
                  <a:gd name="connsiteX60" fmla="*/ 393383 w 2713672"/>
                  <a:gd name="connsiteY60" fmla="*/ 481965 h 1477327"/>
                  <a:gd name="connsiteX61" fmla="*/ 396240 w 2713672"/>
                  <a:gd name="connsiteY61" fmla="*/ 481965 h 1477327"/>
                  <a:gd name="connsiteX62" fmla="*/ 399097 w 2713672"/>
                  <a:gd name="connsiteY62" fmla="*/ 481965 h 1477327"/>
                  <a:gd name="connsiteX63" fmla="*/ 414338 w 2713672"/>
                  <a:gd name="connsiteY63" fmla="*/ 481965 h 1477327"/>
                  <a:gd name="connsiteX64" fmla="*/ 414338 w 2713672"/>
                  <a:gd name="connsiteY64" fmla="*/ 502920 h 1477327"/>
                  <a:gd name="connsiteX65" fmla="*/ 446722 w 2713672"/>
                  <a:gd name="connsiteY65" fmla="*/ 502920 h 1477327"/>
                  <a:gd name="connsiteX66" fmla="*/ 460058 w 2713672"/>
                  <a:gd name="connsiteY66" fmla="*/ 502920 h 1477327"/>
                  <a:gd name="connsiteX67" fmla="*/ 460058 w 2713672"/>
                  <a:gd name="connsiteY67" fmla="*/ 524828 h 1477327"/>
                  <a:gd name="connsiteX68" fmla="*/ 462915 w 2713672"/>
                  <a:gd name="connsiteY68" fmla="*/ 524828 h 1477327"/>
                  <a:gd name="connsiteX69" fmla="*/ 470535 w 2713672"/>
                  <a:gd name="connsiteY69" fmla="*/ 524828 h 1477327"/>
                  <a:gd name="connsiteX70" fmla="*/ 470535 w 2713672"/>
                  <a:gd name="connsiteY70" fmla="*/ 547688 h 1477327"/>
                  <a:gd name="connsiteX71" fmla="*/ 472440 w 2713672"/>
                  <a:gd name="connsiteY71" fmla="*/ 547688 h 1477327"/>
                  <a:gd name="connsiteX72" fmla="*/ 472440 w 2713672"/>
                  <a:gd name="connsiteY72" fmla="*/ 569595 h 1477327"/>
                  <a:gd name="connsiteX73" fmla="*/ 475297 w 2713672"/>
                  <a:gd name="connsiteY73" fmla="*/ 569595 h 1477327"/>
                  <a:gd name="connsiteX74" fmla="*/ 475297 w 2713672"/>
                  <a:gd name="connsiteY74" fmla="*/ 592455 h 1477327"/>
                  <a:gd name="connsiteX75" fmla="*/ 482917 w 2713672"/>
                  <a:gd name="connsiteY75" fmla="*/ 592455 h 1477327"/>
                  <a:gd name="connsiteX76" fmla="*/ 482917 w 2713672"/>
                  <a:gd name="connsiteY76" fmla="*/ 615315 h 1477327"/>
                  <a:gd name="connsiteX77" fmla="*/ 485775 w 2713672"/>
                  <a:gd name="connsiteY77" fmla="*/ 615315 h 1477327"/>
                  <a:gd name="connsiteX78" fmla="*/ 485775 w 2713672"/>
                  <a:gd name="connsiteY78" fmla="*/ 638175 h 1477327"/>
                  <a:gd name="connsiteX79" fmla="*/ 487680 w 2713672"/>
                  <a:gd name="connsiteY79" fmla="*/ 638175 h 1477327"/>
                  <a:gd name="connsiteX80" fmla="*/ 487680 w 2713672"/>
                  <a:gd name="connsiteY80" fmla="*/ 661035 h 1477327"/>
                  <a:gd name="connsiteX81" fmla="*/ 490538 w 2713672"/>
                  <a:gd name="connsiteY81" fmla="*/ 661035 h 1477327"/>
                  <a:gd name="connsiteX82" fmla="*/ 490538 w 2713672"/>
                  <a:gd name="connsiteY82" fmla="*/ 683895 h 1477327"/>
                  <a:gd name="connsiteX83" fmla="*/ 496253 w 2713672"/>
                  <a:gd name="connsiteY83" fmla="*/ 683895 h 1477327"/>
                  <a:gd name="connsiteX84" fmla="*/ 496253 w 2713672"/>
                  <a:gd name="connsiteY84" fmla="*/ 706755 h 1477327"/>
                  <a:gd name="connsiteX85" fmla="*/ 498158 w 2713672"/>
                  <a:gd name="connsiteY85" fmla="*/ 706755 h 1477327"/>
                  <a:gd name="connsiteX86" fmla="*/ 498158 w 2713672"/>
                  <a:gd name="connsiteY86" fmla="*/ 776288 h 1477327"/>
                  <a:gd name="connsiteX87" fmla="*/ 501015 w 2713672"/>
                  <a:gd name="connsiteY87" fmla="*/ 776288 h 1477327"/>
                  <a:gd name="connsiteX88" fmla="*/ 501015 w 2713672"/>
                  <a:gd name="connsiteY88" fmla="*/ 846773 h 1477327"/>
                  <a:gd name="connsiteX89" fmla="*/ 503872 w 2713672"/>
                  <a:gd name="connsiteY89" fmla="*/ 846773 h 1477327"/>
                  <a:gd name="connsiteX90" fmla="*/ 503872 w 2713672"/>
                  <a:gd name="connsiteY90" fmla="*/ 893445 h 1477327"/>
                  <a:gd name="connsiteX91" fmla="*/ 552450 w 2713672"/>
                  <a:gd name="connsiteY91" fmla="*/ 893445 h 1477327"/>
                  <a:gd name="connsiteX92" fmla="*/ 554355 w 2713672"/>
                  <a:gd name="connsiteY92" fmla="*/ 893445 h 1477327"/>
                  <a:gd name="connsiteX93" fmla="*/ 561975 w 2713672"/>
                  <a:gd name="connsiteY93" fmla="*/ 893445 h 1477327"/>
                  <a:gd name="connsiteX94" fmla="*/ 572453 w 2713672"/>
                  <a:gd name="connsiteY94" fmla="*/ 893445 h 1477327"/>
                  <a:gd name="connsiteX95" fmla="*/ 572453 w 2713672"/>
                  <a:gd name="connsiteY95" fmla="*/ 918210 h 1477327"/>
                  <a:gd name="connsiteX96" fmla="*/ 577215 w 2713672"/>
                  <a:gd name="connsiteY96" fmla="*/ 918210 h 1477327"/>
                  <a:gd name="connsiteX97" fmla="*/ 585788 w 2713672"/>
                  <a:gd name="connsiteY97" fmla="*/ 918210 h 1477327"/>
                  <a:gd name="connsiteX98" fmla="*/ 585788 w 2713672"/>
                  <a:gd name="connsiteY98" fmla="*/ 943928 h 1477327"/>
                  <a:gd name="connsiteX99" fmla="*/ 587693 w 2713672"/>
                  <a:gd name="connsiteY99" fmla="*/ 943928 h 1477327"/>
                  <a:gd name="connsiteX100" fmla="*/ 587693 w 2713672"/>
                  <a:gd name="connsiteY100" fmla="*/ 969645 h 1477327"/>
                  <a:gd name="connsiteX101" fmla="*/ 590550 w 2713672"/>
                  <a:gd name="connsiteY101" fmla="*/ 969645 h 1477327"/>
                  <a:gd name="connsiteX102" fmla="*/ 610553 w 2713672"/>
                  <a:gd name="connsiteY102" fmla="*/ 969645 h 1477327"/>
                  <a:gd name="connsiteX103" fmla="*/ 621030 w 2713672"/>
                  <a:gd name="connsiteY103" fmla="*/ 969645 h 1477327"/>
                  <a:gd name="connsiteX104" fmla="*/ 621030 w 2713672"/>
                  <a:gd name="connsiteY104" fmla="*/ 996315 h 1477327"/>
                  <a:gd name="connsiteX105" fmla="*/ 641985 w 2713672"/>
                  <a:gd name="connsiteY105" fmla="*/ 996315 h 1477327"/>
                  <a:gd name="connsiteX106" fmla="*/ 643890 w 2713672"/>
                  <a:gd name="connsiteY106" fmla="*/ 996315 h 1477327"/>
                  <a:gd name="connsiteX107" fmla="*/ 643890 w 2713672"/>
                  <a:gd name="connsiteY107" fmla="*/ 1023938 h 1477327"/>
                  <a:gd name="connsiteX108" fmla="*/ 649605 w 2713672"/>
                  <a:gd name="connsiteY108" fmla="*/ 1023938 h 1477327"/>
                  <a:gd name="connsiteX109" fmla="*/ 649605 w 2713672"/>
                  <a:gd name="connsiteY109" fmla="*/ 1051560 h 1477327"/>
                  <a:gd name="connsiteX110" fmla="*/ 661988 w 2713672"/>
                  <a:gd name="connsiteY110" fmla="*/ 1051560 h 1477327"/>
                  <a:gd name="connsiteX111" fmla="*/ 661988 w 2713672"/>
                  <a:gd name="connsiteY111" fmla="*/ 1080135 h 1477327"/>
                  <a:gd name="connsiteX112" fmla="*/ 669608 w 2713672"/>
                  <a:gd name="connsiteY112" fmla="*/ 1080135 h 1477327"/>
                  <a:gd name="connsiteX113" fmla="*/ 669608 w 2713672"/>
                  <a:gd name="connsiteY113" fmla="*/ 1107758 h 1477327"/>
                  <a:gd name="connsiteX114" fmla="*/ 674370 w 2713672"/>
                  <a:gd name="connsiteY114" fmla="*/ 1107758 h 1477327"/>
                  <a:gd name="connsiteX115" fmla="*/ 674370 w 2713672"/>
                  <a:gd name="connsiteY115" fmla="*/ 1135380 h 1477327"/>
                  <a:gd name="connsiteX116" fmla="*/ 769620 w 2713672"/>
                  <a:gd name="connsiteY116" fmla="*/ 1135380 h 1477327"/>
                  <a:gd name="connsiteX117" fmla="*/ 769620 w 2713672"/>
                  <a:gd name="connsiteY117" fmla="*/ 1163003 h 1477327"/>
                  <a:gd name="connsiteX118" fmla="*/ 780097 w 2713672"/>
                  <a:gd name="connsiteY118" fmla="*/ 1163003 h 1477327"/>
                  <a:gd name="connsiteX119" fmla="*/ 862013 w 2713672"/>
                  <a:gd name="connsiteY119" fmla="*/ 1163003 h 1477327"/>
                  <a:gd name="connsiteX120" fmla="*/ 862013 w 2713672"/>
                  <a:gd name="connsiteY120" fmla="*/ 1192530 h 1477327"/>
                  <a:gd name="connsiteX121" fmla="*/ 879158 w 2713672"/>
                  <a:gd name="connsiteY121" fmla="*/ 1192530 h 1477327"/>
                  <a:gd name="connsiteX122" fmla="*/ 941070 w 2713672"/>
                  <a:gd name="connsiteY122" fmla="*/ 1192530 h 1477327"/>
                  <a:gd name="connsiteX123" fmla="*/ 951547 w 2713672"/>
                  <a:gd name="connsiteY123" fmla="*/ 1192530 h 1477327"/>
                  <a:gd name="connsiteX124" fmla="*/ 951547 w 2713672"/>
                  <a:gd name="connsiteY124" fmla="*/ 1223963 h 1477327"/>
                  <a:gd name="connsiteX125" fmla="*/ 983933 w 2713672"/>
                  <a:gd name="connsiteY125" fmla="*/ 1223963 h 1477327"/>
                  <a:gd name="connsiteX126" fmla="*/ 983933 w 2713672"/>
                  <a:gd name="connsiteY126" fmla="*/ 1255395 h 1477327"/>
                  <a:gd name="connsiteX127" fmla="*/ 1068705 w 2713672"/>
                  <a:gd name="connsiteY127" fmla="*/ 1255395 h 1477327"/>
                  <a:gd name="connsiteX128" fmla="*/ 1086803 w 2713672"/>
                  <a:gd name="connsiteY128" fmla="*/ 1255395 h 1477327"/>
                  <a:gd name="connsiteX129" fmla="*/ 1091565 w 2713672"/>
                  <a:gd name="connsiteY129" fmla="*/ 1255395 h 1477327"/>
                  <a:gd name="connsiteX130" fmla="*/ 1091565 w 2713672"/>
                  <a:gd name="connsiteY130" fmla="*/ 1292543 h 1477327"/>
                  <a:gd name="connsiteX131" fmla="*/ 1094423 w 2713672"/>
                  <a:gd name="connsiteY131" fmla="*/ 1292543 h 1477327"/>
                  <a:gd name="connsiteX132" fmla="*/ 1094423 w 2713672"/>
                  <a:gd name="connsiteY132" fmla="*/ 1330643 h 1477327"/>
                  <a:gd name="connsiteX133" fmla="*/ 1109663 w 2713672"/>
                  <a:gd name="connsiteY133" fmla="*/ 1330643 h 1477327"/>
                  <a:gd name="connsiteX134" fmla="*/ 1120140 w 2713672"/>
                  <a:gd name="connsiteY134" fmla="*/ 1330643 h 1477327"/>
                  <a:gd name="connsiteX135" fmla="*/ 1206818 w 2713672"/>
                  <a:gd name="connsiteY135" fmla="*/ 1330643 h 1477327"/>
                  <a:gd name="connsiteX136" fmla="*/ 1260158 w 2713672"/>
                  <a:gd name="connsiteY136" fmla="*/ 1330643 h 1477327"/>
                  <a:gd name="connsiteX137" fmla="*/ 1265873 w 2713672"/>
                  <a:gd name="connsiteY137" fmla="*/ 1330643 h 1477327"/>
                  <a:gd name="connsiteX138" fmla="*/ 1283970 w 2713672"/>
                  <a:gd name="connsiteY138" fmla="*/ 1330643 h 1477327"/>
                  <a:gd name="connsiteX139" fmla="*/ 1301115 w 2713672"/>
                  <a:gd name="connsiteY139" fmla="*/ 1330643 h 1477327"/>
                  <a:gd name="connsiteX140" fmla="*/ 1521143 w 2713672"/>
                  <a:gd name="connsiteY140" fmla="*/ 1330643 h 1477327"/>
                  <a:gd name="connsiteX141" fmla="*/ 1546860 w 2713672"/>
                  <a:gd name="connsiteY141" fmla="*/ 1330643 h 1477327"/>
                  <a:gd name="connsiteX142" fmla="*/ 1557338 w 2713672"/>
                  <a:gd name="connsiteY142" fmla="*/ 1330643 h 1477327"/>
                  <a:gd name="connsiteX143" fmla="*/ 1613535 w 2713672"/>
                  <a:gd name="connsiteY143" fmla="*/ 1330643 h 1477327"/>
                  <a:gd name="connsiteX144" fmla="*/ 1886903 w 2713672"/>
                  <a:gd name="connsiteY144" fmla="*/ 1330643 h 1477327"/>
                  <a:gd name="connsiteX145" fmla="*/ 1886903 w 2713672"/>
                  <a:gd name="connsiteY145" fmla="*/ 1477328 h 1477327"/>
                  <a:gd name="connsiteX146" fmla="*/ 2306955 w 2713672"/>
                  <a:gd name="connsiteY146" fmla="*/ 1477328 h 1477327"/>
                  <a:gd name="connsiteX147" fmla="*/ 2365058 w 2713672"/>
                  <a:gd name="connsiteY147" fmla="*/ 1477328 h 1477327"/>
                  <a:gd name="connsiteX148" fmla="*/ 2713673 w 2713672"/>
                  <a:gd name="connsiteY148" fmla="*/ 1477328 h 147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Lst>
                <a:rect l="l" t="t" r="r" b="b"/>
                <a:pathLst>
                  <a:path w="2713672" h="1477327">
                    <a:moveTo>
                      <a:pt x="0" y="0"/>
                    </a:moveTo>
                    <a:lnTo>
                      <a:pt x="0" y="0"/>
                    </a:lnTo>
                    <a:lnTo>
                      <a:pt x="15240" y="0"/>
                    </a:lnTo>
                    <a:lnTo>
                      <a:pt x="35242" y="0"/>
                    </a:lnTo>
                    <a:lnTo>
                      <a:pt x="71438" y="0"/>
                    </a:lnTo>
                    <a:lnTo>
                      <a:pt x="79058" y="0"/>
                    </a:lnTo>
                    <a:lnTo>
                      <a:pt x="79058" y="18097"/>
                    </a:lnTo>
                    <a:lnTo>
                      <a:pt x="135255" y="18097"/>
                    </a:lnTo>
                    <a:lnTo>
                      <a:pt x="135255" y="35243"/>
                    </a:lnTo>
                    <a:lnTo>
                      <a:pt x="138113" y="35243"/>
                    </a:lnTo>
                    <a:lnTo>
                      <a:pt x="173355" y="35243"/>
                    </a:lnTo>
                    <a:lnTo>
                      <a:pt x="176213" y="35243"/>
                    </a:lnTo>
                    <a:lnTo>
                      <a:pt x="176213" y="53340"/>
                    </a:lnTo>
                    <a:lnTo>
                      <a:pt x="180975" y="53340"/>
                    </a:lnTo>
                    <a:lnTo>
                      <a:pt x="180975" y="71438"/>
                    </a:lnTo>
                    <a:lnTo>
                      <a:pt x="186690" y="71438"/>
                    </a:lnTo>
                    <a:lnTo>
                      <a:pt x="186690" y="89535"/>
                    </a:lnTo>
                    <a:lnTo>
                      <a:pt x="196215" y="89535"/>
                    </a:lnTo>
                    <a:lnTo>
                      <a:pt x="201930" y="89535"/>
                    </a:lnTo>
                    <a:lnTo>
                      <a:pt x="201930" y="107632"/>
                    </a:lnTo>
                    <a:lnTo>
                      <a:pt x="224790" y="107632"/>
                    </a:lnTo>
                    <a:lnTo>
                      <a:pt x="224790" y="125730"/>
                    </a:lnTo>
                    <a:lnTo>
                      <a:pt x="229552" y="125730"/>
                    </a:lnTo>
                    <a:lnTo>
                      <a:pt x="244792" y="125730"/>
                    </a:lnTo>
                    <a:lnTo>
                      <a:pt x="270510" y="125730"/>
                    </a:lnTo>
                    <a:lnTo>
                      <a:pt x="270510" y="144780"/>
                    </a:lnTo>
                    <a:lnTo>
                      <a:pt x="278130" y="144780"/>
                    </a:lnTo>
                    <a:lnTo>
                      <a:pt x="278130" y="163830"/>
                    </a:lnTo>
                    <a:lnTo>
                      <a:pt x="283845" y="163830"/>
                    </a:lnTo>
                    <a:lnTo>
                      <a:pt x="303848" y="163830"/>
                    </a:lnTo>
                    <a:lnTo>
                      <a:pt x="306705" y="163830"/>
                    </a:lnTo>
                    <a:lnTo>
                      <a:pt x="317183" y="163830"/>
                    </a:lnTo>
                    <a:lnTo>
                      <a:pt x="317183" y="182880"/>
                    </a:lnTo>
                    <a:lnTo>
                      <a:pt x="321945" y="182880"/>
                    </a:lnTo>
                    <a:lnTo>
                      <a:pt x="321945" y="201930"/>
                    </a:lnTo>
                    <a:lnTo>
                      <a:pt x="324803" y="201930"/>
                    </a:lnTo>
                    <a:lnTo>
                      <a:pt x="326708" y="201930"/>
                    </a:lnTo>
                    <a:lnTo>
                      <a:pt x="326708" y="260033"/>
                    </a:lnTo>
                    <a:lnTo>
                      <a:pt x="332423" y="260033"/>
                    </a:lnTo>
                    <a:lnTo>
                      <a:pt x="332423" y="299085"/>
                    </a:lnTo>
                    <a:lnTo>
                      <a:pt x="334328" y="299085"/>
                    </a:lnTo>
                    <a:lnTo>
                      <a:pt x="334328" y="319088"/>
                    </a:lnTo>
                    <a:lnTo>
                      <a:pt x="337185" y="319088"/>
                    </a:lnTo>
                    <a:lnTo>
                      <a:pt x="341948" y="319088"/>
                    </a:lnTo>
                    <a:lnTo>
                      <a:pt x="341948" y="358140"/>
                    </a:lnTo>
                    <a:lnTo>
                      <a:pt x="347663" y="358140"/>
                    </a:lnTo>
                    <a:lnTo>
                      <a:pt x="350520" y="358140"/>
                    </a:lnTo>
                    <a:lnTo>
                      <a:pt x="350520" y="378142"/>
                    </a:lnTo>
                    <a:lnTo>
                      <a:pt x="355283" y="378142"/>
                    </a:lnTo>
                    <a:lnTo>
                      <a:pt x="355283" y="398145"/>
                    </a:lnTo>
                    <a:lnTo>
                      <a:pt x="358140" y="398145"/>
                    </a:lnTo>
                    <a:lnTo>
                      <a:pt x="370523" y="398145"/>
                    </a:lnTo>
                    <a:lnTo>
                      <a:pt x="373380" y="398145"/>
                    </a:lnTo>
                    <a:lnTo>
                      <a:pt x="375285" y="398145"/>
                    </a:lnTo>
                    <a:lnTo>
                      <a:pt x="375285" y="419100"/>
                    </a:lnTo>
                    <a:lnTo>
                      <a:pt x="381000" y="419100"/>
                    </a:lnTo>
                    <a:lnTo>
                      <a:pt x="381000" y="440055"/>
                    </a:lnTo>
                    <a:lnTo>
                      <a:pt x="390525" y="440055"/>
                    </a:lnTo>
                    <a:lnTo>
                      <a:pt x="390525" y="461010"/>
                    </a:lnTo>
                    <a:lnTo>
                      <a:pt x="393383" y="461010"/>
                    </a:lnTo>
                    <a:lnTo>
                      <a:pt x="393383" y="481965"/>
                    </a:lnTo>
                    <a:lnTo>
                      <a:pt x="396240" y="481965"/>
                    </a:lnTo>
                    <a:lnTo>
                      <a:pt x="399097" y="481965"/>
                    </a:lnTo>
                    <a:lnTo>
                      <a:pt x="414338" y="481965"/>
                    </a:lnTo>
                    <a:lnTo>
                      <a:pt x="414338" y="502920"/>
                    </a:lnTo>
                    <a:lnTo>
                      <a:pt x="446722" y="502920"/>
                    </a:lnTo>
                    <a:lnTo>
                      <a:pt x="460058" y="502920"/>
                    </a:lnTo>
                    <a:lnTo>
                      <a:pt x="460058" y="524828"/>
                    </a:lnTo>
                    <a:lnTo>
                      <a:pt x="462915" y="524828"/>
                    </a:lnTo>
                    <a:lnTo>
                      <a:pt x="470535" y="524828"/>
                    </a:lnTo>
                    <a:lnTo>
                      <a:pt x="470535" y="547688"/>
                    </a:lnTo>
                    <a:lnTo>
                      <a:pt x="472440" y="547688"/>
                    </a:lnTo>
                    <a:lnTo>
                      <a:pt x="472440" y="569595"/>
                    </a:lnTo>
                    <a:lnTo>
                      <a:pt x="475297" y="569595"/>
                    </a:lnTo>
                    <a:lnTo>
                      <a:pt x="475297" y="592455"/>
                    </a:lnTo>
                    <a:lnTo>
                      <a:pt x="482917" y="592455"/>
                    </a:lnTo>
                    <a:lnTo>
                      <a:pt x="482917" y="615315"/>
                    </a:lnTo>
                    <a:lnTo>
                      <a:pt x="485775" y="615315"/>
                    </a:lnTo>
                    <a:lnTo>
                      <a:pt x="485775" y="638175"/>
                    </a:lnTo>
                    <a:lnTo>
                      <a:pt x="487680" y="638175"/>
                    </a:lnTo>
                    <a:lnTo>
                      <a:pt x="487680" y="661035"/>
                    </a:lnTo>
                    <a:lnTo>
                      <a:pt x="490538" y="661035"/>
                    </a:lnTo>
                    <a:lnTo>
                      <a:pt x="490538" y="683895"/>
                    </a:lnTo>
                    <a:lnTo>
                      <a:pt x="496253" y="683895"/>
                    </a:lnTo>
                    <a:lnTo>
                      <a:pt x="496253" y="706755"/>
                    </a:lnTo>
                    <a:lnTo>
                      <a:pt x="498158" y="706755"/>
                    </a:lnTo>
                    <a:lnTo>
                      <a:pt x="498158" y="776288"/>
                    </a:lnTo>
                    <a:lnTo>
                      <a:pt x="501015" y="776288"/>
                    </a:lnTo>
                    <a:lnTo>
                      <a:pt x="501015" y="846773"/>
                    </a:lnTo>
                    <a:lnTo>
                      <a:pt x="503872" y="846773"/>
                    </a:lnTo>
                    <a:lnTo>
                      <a:pt x="503872" y="893445"/>
                    </a:lnTo>
                    <a:lnTo>
                      <a:pt x="552450" y="893445"/>
                    </a:lnTo>
                    <a:lnTo>
                      <a:pt x="554355" y="893445"/>
                    </a:lnTo>
                    <a:lnTo>
                      <a:pt x="561975" y="893445"/>
                    </a:lnTo>
                    <a:lnTo>
                      <a:pt x="572453" y="893445"/>
                    </a:lnTo>
                    <a:lnTo>
                      <a:pt x="572453" y="918210"/>
                    </a:lnTo>
                    <a:lnTo>
                      <a:pt x="577215" y="918210"/>
                    </a:lnTo>
                    <a:lnTo>
                      <a:pt x="585788" y="918210"/>
                    </a:lnTo>
                    <a:lnTo>
                      <a:pt x="585788" y="943928"/>
                    </a:lnTo>
                    <a:lnTo>
                      <a:pt x="587693" y="943928"/>
                    </a:lnTo>
                    <a:lnTo>
                      <a:pt x="587693" y="969645"/>
                    </a:lnTo>
                    <a:lnTo>
                      <a:pt x="590550" y="969645"/>
                    </a:lnTo>
                    <a:lnTo>
                      <a:pt x="610553" y="969645"/>
                    </a:lnTo>
                    <a:lnTo>
                      <a:pt x="621030" y="969645"/>
                    </a:lnTo>
                    <a:lnTo>
                      <a:pt x="621030" y="996315"/>
                    </a:lnTo>
                    <a:lnTo>
                      <a:pt x="641985" y="996315"/>
                    </a:lnTo>
                    <a:lnTo>
                      <a:pt x="643890" y="996315"/>
                    </a:lnTo>
                    <a:lnTo>
                      <a:pt x="643890" y="1023938"/>
                    </a:lnTo>
                    <a:lnTo>
                      <a:pt x="649605" y="1023938"/>
                    </a:lnTo>
                    <a:lnTo>
                      <a:pt x="649605" y="1051560"/>
                    </a:lnTo>
                    <a:lnTo>
                      <a:pt x="661988" y="1051560"/>
                    </a:lnTo>
                    <a:lnTo>
                      <a:pt x="661988" y="1080135"/>
                    </a:lnTo>
                    <a:lnTo>
                      <a:pt x="669608" y="1080135"/>
                    </a:lnTo>
                    <a:lnTo>
                      <a:pt x="669608" y="1107758"/>
                    </a:lnTo>
                    <a:lnTo>
                      <a:pt x="674370" y="1107758"/>
                    </a:lnTo>
                    <a:lnTo>
                      <a:pt x="674370" y="1135380"/>
                    </a:lnTo>
                    <a:lnTo>
                      <a:pt x="769620" y="1135380"/>
                    </a:lnTo>
                    <a:lnTo>
                      <a:pt x="769620" y="1163003"/>
                    </a:lnTo>
                    <a:lnTo>
                      <a:pt x="780097" y="1163003"/>
                    </a:lnTo>
                    <a:lnTo>
                      <a:pt x="862013" y="1163003"/>
                    </a:lnTo>
                    <a:lnTo>
                      <a:pt x="862013" y="1192530"/>
                    </a:lnTo>
                    <a:lnTo>
                      <a:pt x="879158" y="1192530"/>
                    </a:lnTo>
                    <a:lnTo>
                      <a:pt x="941070" y="1192530"/>
                    </a:lnTo>
                    <a:lnTo>
                      <a:pt x="951547" y="1192530"/>
                    </a:lnTo>
                    <a:lnTo>
                      <a:pt x="951547" y="1223963"/>
                    </a:lnTo>
                    <a:lnTo>
                      <a:pt x="983933" y="1223963"/>
                    </a:lnTo>
                    <a:lnTo>
                      <a:pt x="983933" y="1255395"/>
                    </a:lnTo>
                    <a:lnTo>
                      <a:pt x="1068705" y="1255395"/>
                    </a:lnTo>
                    <a:lnTo>
                      <a:pt x="1086803" y="1255395"/>
                    </a:lnTo>
                    <a:lnTo>
                      <a:pt x="1091565" y="1255395"/>
                    </a:lnTo>
                    <a:lnTo>
                      <a:pt x="1091565" y="1292543"/>
                    </a:lnTo>
                    <a:lnTo>
                      <a:pt x="1094423" y="1292543"/>
                    </a:lnTo>
                    <a:lnTo>
                      <a:pt x="1094423" y="1330643"/>
                    </a:lnTo>
                    <a:lnTo>
                      <a:pt x="1109663" y="1330643"/>
                    </a:lnTo>
                    <a:lnTo>
                      <a:pt x="1120140" y="1330643"/>
                    </a:lnTo>
                    <a:lnTo>
                      <a:pt x="1206818" y="1330643"/>
                    </a:lnTo>
                    <a:lnTo>
                      <a:pt x="1260158" y="1330643"/>
                    </a:lnTo>
                    <a:lnTo>
                      <a:pt x="1265873" y="1330643"/>
                    </a:lnTo>
                    <a:lnTo>
                      <a:pt x="1283970" y="1330643"/>
                    </a:lnTo>
                    <a:lnTo>
                      <a:pt x="1301115" y="1330643"/>
                    </a:lnTo>
                    <a:lnTo>
                      <a:pt x="1521143" y="1330643"/>
                    </a:lnTo>
                    <a:lnTo>
                      <a:pt x="1546860" y="1330643"/>
                    </a:lnTo>
                    <a:lnTo>
                      <a:pt x="1557338" y="1330643"/>
                    </a:lnTo>
                    <a:lnTo>
                      <a:pt x="1613535" y="1330643"/>
                    </a:lnTo>
                    <a:lnTo>
                      <a:pt x="1886903" y="1330643"/>
                    </a:lnTo>
                    <a:lnTo>
                      <a:pt x="1886903" y="1477328"/>
                    </a:lnTo>
                    <a:lnTo>
                      <a:pt x="2306955" y="1477328"/>
                    </a:lnTo>
                    <a:lnTo>
                      <a:pt x="2365058" y="1477328"/>
                    </a:lnTo>
                    <a:lnTo>
                      <a:pt x="2713673" y="1477328"/>
                    </a:lnTo>
                  </a:path>
                </a:pathLst>
              </a:custGeom>
              <a:noFill/>
              <a:ln w="14288" cap="flat">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0" name="Freeform 72">
                <a:extLst>
                  <a:ext uri="{FF2B5EF4-FFF2-40B4-BE49-F238E27FC236}">
                    <a16:creationId xmlns:a16="http://schemas.microsoft.com/office/drawing/2014/main" id="{55F5DD58-6007-F777-E93D-571EF02CC203}"/>
                  </a:ext>
                </a:extLst>
              </p:cNvPr>
              <p:cNvSpPr/>
              <p:nvPr/>
            </p:nvSpPr>
            <p:spPr>
              <a:xfrm>
                <a:off x="4687252" y="2171700"/>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1" name="Freeform 73">
                <a:extLst>
                  <a:ext uri="{FF2B5EF4-FFF2-40B4-BE49-F238E27FC236}">
                    <a16:creationId xmlns:a16="http://schemas.microsoft.com/office/drawing/2014/main" id="{FC0FDDFC-969C-8B54-6C28-EED127AD4374}"/>
                  </a:ext>
                </a:extLst>
              </p:cNvPr>
              <p:cNvSpPr/>
              <p:nvPr/>
            </p:nvSpPr>
            <p:spPr>
              <a:xfrm>
                <a:off x="4714875" y="214407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2" name="Freeform 74">
                <a:extLst>
                  <a:ext uri="{FF2B5EF4-FFF2-40B4-BE49-F238E27FC236}">
                    <a16:creationId xmlns:a16="http://schemas.microsoft.com/office/drawing/2014/main" id="{91800389-B05D-E73D-D169-D707F49EDC8E}"/>
                  </a:ext>
                </a:extLst>
              </p:cNvPr>
              <p:cNvSpPr/>
              <p:nvPr/>
            </p:nvSpPr>
            <p:spPr>
              <a:xfrm>
                <a:off x="4687252" y="2171700"/>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3" name="Freeform 75">
                <a:extLst>
                  <a:ext uri="{FF2B5EF4-FFF2-40B4-BE49-F238E27FC236}">
                    <a16:creationId xmlns:a16="http://schemas.microsoft.com/office/drawing/2014/main" id="{58C184AD-46BA-4BDE-575E-023D49E6B07C}"/>
                  </a:ext>
                </a:extLst>
              </p:cNvPr>
              <p:cNvSpPr/>
              <p:nvPr/>
            </p:nvSpPr>
            <p:spPr>
              <a:xfrm>
                <a:off x="4714875" y="214407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4" name="Freeform 76">
                <a:extLst>
                  <a:ext uri="{FF2B5EF4-FFF2-40B4-BE49-F238E27FC236}">
                    <a16:creationId xmlns:a16="http://schemas.microsoft.com/office/drawing/2014/main" id="{CF8FF1C6-C1C2-CB15-B1AD-A330BA8D31EF}"/>
                  </a:ext>
                </a:extLst>
              </p:cNvPr>
              <p:cNvSpPr/>
              <p:nvPr/>
            </p:nvSpPr>
            <p:spPr>
              <a:xfrm>
                <a:off x="4702492" y="2171700"/>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5" name="Freeform 77">
                <a:extLst>
                  <a:ext uri="{FF2B5EF4-FFF2-40B4-BE49-F238E27FC236}">
                    <a16:creationId xmlns:a16="http://schemas.microsoft.com/office/drawing/2014/main" id="{1E961965-AB81-FDEF-5452-9EA98CCC3F52}"/>
                  </a:ext>
                </a:extLst>
              </p:cNvPr>
              <p:cNvSpPr/>
              <p:nvPr/>
            </p:nvSpPr>
            <p:spPr>
              <a:xfrm>
                <a:off x="4730115" y="214407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6" name="Freeform 78">
                <a:extLst>
                  <a:ext uri="{FF2B5EF4-FFF2-40B4-BE49-F238E27FC236}">
                    <a16:creationId xmlns:a16="http://schemas.microsoft.com/office/drawing/2014/main" id="{6039207A-59C4-AC99-762A-530BFCFB9B89}"/>
                  </a:ext>
                </a:extLst>
              </p:cNvPr>
              <p:cNvSpPr/>
              <p:nvPr/>
            </p:nvSpPr>
            <p:spPr>
              <a:xfrm>
                <a:off x="4722495" y="2171700"/>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7" name="Freeform 79">
                <a:extLst>
                  <a:ext uri="{FF2B5EF4-FFF2-40B4-BE49-F238E27FC236}">
                    <a16:creationId xmlns:a16="http://schemas.microsoft.com/office/drawing/2014/main" id="{C51A7ED6-02F9-02B9-CBED-62F4BA139D58}"/>
                  </a:ext>
                </a:extLst>
              </p:cNvPr>
              <p:cNvSpPr/>
              <p:nvPr/>
            </p:nvSpPr>
            <p:spPr>
              <a:xfrm>
                <a:off x="4750117" y="214407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8" name="Freeform 80">
                <a:extLst>
                  <a:ext uri="{FF2B5EF4-FFF2-40B4-BE49-F238E27FC236}">
                    <a16:creationId xmlns:a16="http://schemas.microsoft.com/office/drawing/2014/main" id="{FF994B26-CB0B-005A-2477-F5DCCBF600EB}"/>
                  </a:ext>
                </a:extLst>
              </p:cNvPr>
              <p:cNvSpPr/>
              <p:nvPr/>
            </p:nvSpPr>
            <p:spPr>
              <a:xfrm>
                <a:off x="4758690" y="2171700"/>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79" name="Freeform 81">
                <a:extLst>
                  <a:ext uri="{FF2B5EF4-FFF2-40B4-BE49-F238E27FC236}">
                    <a16:creationId xmlns:a16="http://schemas.microsoft.com/office/drawing/2014/main" id="{CF12756A-C73D-B633-FB26-EE054A85B27E}"/>
                  </a:ext>
                </a:extLst>
              </p:cNvPr>
              <p:cNvSpPr/>
              <p:nvPr/>
            </p:nvSpPr>
            <p:spPr>
              <a:xfrm>
                <a:off x="4786312" y="214407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0" name="Freeform 82">
                <a:extLst>
                  <a:ext uri="{FF2B5EF4-FFF2-40B4-BE49-F238E27FC236}">
                    <a16:creationId xmlns:a16="http://schemas.microsoft.com/office/drawing/2014/main" id="{4C29603F-5F95-462B-CB1F-749745475B58}"/>
                  </a:ext>
                </a:extLst>
              </p:cNvPr>
              <p:cNvSpPr/>
              <p:nvPr/>
            </p:nvSpPr>
            <p:spPr>
              <a:xfrm>
                <a:off x="4825365" y="2206942"/>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1" name="Freeform 83">
                <a:extLst>
                  <a:ext uri="{FF2B5EF4-FFF2-40B4-BE49-F238E27FC236}">
                    <a16:creationId xmlns:a16="http://schemas.microsoft.com/office/drawing/2014/main" id="{5B89F56C-5D40-B45B-98C1-9CDD31B0C432}"/>
                  </a:ext>
                </a:extLst>
              </p:cNvPr>
              <p:cNvSpPr/>
              <p:nvPr/>
            </p:nvSpPr>
            <p:spPr>
              <a:xfrm>
                <a:off x="4852987" y="2179320"/>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2" name="Freeform 84">
                <a:extLst>
                  <a:ext uri="{FF2B5EF4-FFF2-40B4-BE49-F238E27FC236}">
                    <a16:creationId xmlns:a16="http://schemas.microsoft.com/office/drawing/2014/main" id="{6F72BA3D-1934-C075-33A8-26756BEE9752}"/>
                  </a:ext>
                </a:extLst>
              </p:cNvPr>
              <p:cNvSpPr/>
              <p:nvPr/>
            </p:nvSpPr>
            <p:spPr>
              <a:xfrm>
                <a:off x="4860607" y="220694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3" name="Freeform 85">
                <a:extLst>
                  <a:ext uri="{FF2B5EF4-FFF2-40B4-BE49-F238E27FC236}">
                    <a16:creationId xmlns:a16="http://schemas.microsoft.com/office/drawing/2014/main" id="{5A0953E3-3E6D-77B6-24DC-7C6D70DBE2FA}"/>
                  </a:ext>
                </a:extLst>
              </p:cNvPr>
              <p:cNvSpPr/>
              <p:nvPr/>
            </p:nvSpPr>
            <p:spPr>
              <a:xfrm>
                <a:off x="4888230" y="2179320"/>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4" name="Freeform 86">
                <a:extLst>
                  <a:ext uri="{FF2B5EF4-FFF2-40B4-BE49-F238E27FC236}">
                    <a16:creationId xmlns:a16="http://schemas.microsoft.com/office/drawing/2014/main" id="{0CF70CEC-D0ED-3AF1-1446-B4BFB05728AD}"/>
                  </a:ext>
                </a:extLst>
              </p:cNvPr>
              <p:cNvSpPr/>
              <p:nvPr/>
            </p:nvSpPr>
            <p:spPr>
              <a:xfrm>
                <a:off x="4884420" y="226123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5" name="Freeform 87">
                <a:extLst>
                  <a:ext uri="{FF2B5EF4-FFF2-40B4-BE49-F238E27FC236}">
                    <a16:creationId xmlns:a16="http://schemas.microsoft.com/office/drawing/2014/main" id="{5E851EFF-EE84-5994-C213-90D875EA53FA}"/>
                  </a:ext>
                </a:extLst>
              </p:cNvPr>
              <p:cNvSpPr/>
              <p:nvPr/>
            </p:nvSpPr>
            <p:spPr>
              <a:xfrm>
                <a:off x="4911090" y="223361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6" name="Freeform 88">
                <a:extLst>
                  <a:ext uri="{FF2B5EF4-FFF2-40B4-BE49-F238E27FC236}">
                    <a16:creationId xmlns:a16="http://schemas.microsoft.com/office/drawing/2014/main" id="{2665B9D7-3991-CC76-CAB4-D018DAAF832A}"/>
                  </a:ext>
                </a:extLst>
              </p:cNvPr>
              <p:cNvSpPr/>
              <p:nvPr/>
            </p:nvSpPr>
            <p:spPr>
              <a:xfrm>
                <a:off x="4916805" y="2297430"/>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7" name="Freeform 89">
                <a:extLst>
                  <a:ext uri="{FF2B5EF4-FFF2-40B4-BE49-F238E27FC236}">
                    <a16:creationId xmlns:a16="http://schemas.microsoft.com/office/drawing/2014/main" id="{6377457B-DDD5-5F0B-34E2-630B0B4B9541}"/>
                  </a:ext>
                </a:extLst>
              </p:cNvPr>
              <p:cNvSpPr/>
              <p:nvPr/>
            </p:nvSpPr>
            <p:spPr>
              <a:xfrm>
                <a:off x="4944427" y="2270760"/>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8" name="Freeform 90">
                <a:extLst>
                  <a:ext uri="{FF2B5EF4-FFF2-40B4-BE49-F238E27FC236}">
                    <a16:creationId xmlns:a16="http://schemas.microsoft.com/office/drawing/2014/main" id="{3D10F600-31DA-8889-157E-692FB4EDEC90}"/>
                  </a:ext>
                </a:extLst>
              </p:cNvPr>
              <p:cNvSpPr/>
              <p:nvPr/>
            </p:nvSpPr>
            <p:spPr>
              <a:xfrm>
                <a:off x="4932997" y="2297430"/>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89" name="Freeform 91">
                <a:extLst>
                  <a:ext uri="{FF2B5EF4-FFF2-40B4-BE49-F238E27FC236}">
                    <a16:creationId xmlns:a16="http://schemas.microsoft.com/office/drawing/2014/main" id="{DD260D56-03EB-F9A5-2E0D-CD9BB22FE1C8}"/>
                  </a:ext>
                </a:extLst>
              </p:cNvPr>
              <p:cNvSpPr/>
              <p:nvPr/>
            </p:nvSpPr>
            <p:spPr>
              <a:xfrm>
                <a:off x="4959667" y="2270760"/>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0" name="Freeform 92">
                <a:extLst>
                  <a:ext uri="{FF2B5EF4-FFF2-40B4-BE49-F238E27FC236}">
                    <a16:creationId xmlns:a16="http://schemas.microsoft.com/office/drawing/2014/main" id="{720192D3-56E1-8EA7-E50B-ED0DBEAC7D76}"/>
                  </a:ext>
                </a:extLst>
              </p:cNvPr>
              <p:cNvSpPr/>
              <p:nvPr/>
            </p:nvSpPr>
            <p:spPr>
              <a:xfrm>
                <a:off x="4971097" y="2335530"/>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1" name="Freeform 93">
                <a:extLst>
                  <a:ext uri="{FF2B5EF4-FFF2-40B4-BE49-F238E27FC236}">
                    <a16:creationId xmlns:a16="http://schemas.microsoft.com/office/drawing/2014/main" id="{122D605B-EE82-3111-1D7D-6C2452AAEEF5}"/>
                  </a:ext>
                </a:extLst>
              </p:cNvPr>
              <p:cNvSpPr/>
              <p:nvPr/>
            </p:nvSpPr>
            <p:spPr>
              <a:xfrm>
                <a:off x="4998720" y="2307907"/>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2" name="Freeform 94">
                <a:extLst>
                  <a:ext uri="{FF2B5EF4-FFF2-40B4-BE49-F238E27FC236}">
                    <a16:creationId xmlns:a16="http://schemas.microsoft.com/office/drawing/2014/main" id="{98B94DBA-C9D3-454F-D91F-D86F25D1A5AC}"/>
                  </a:ext>
                </a:extLst>
              </p:cNvPr>
              <p:cNvSpPr/>
              <p:nvPr/>
            </p:nvSpPr>
            <p:spPr>
              <a:xfrm>
                <a:off x="4991100" y="2335530"/>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3" name="Freeform 95">
                <a:extLst>
                  <a:ext uri="{FF2B5EF4-FFF2-40B4-BE49-F238E27FC236}">
                    <a16:creationId xmlns:a16="http://schemas.microsoft.com/office/drawing/2014/main" id="{23CBAFFF-7649-D1D6-1678-2C391C3F6B75}"/>
                  </a:ext>
                </a:extLst>
              </p:cNvPr>
              <p:cNvSpPr/>
              <p:nvPr/>
            </p:nvSpPr>
            <p:spPr>
              <a:xfrm>
                <a:off x="5018722" y="2307907"/>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4" name="Freeform 96">
                <a:extLst>
                  <a:ext uri="{FF2B5EF4-FFF2-40B4-BE49-F238E27FC236}">
                    <a16:creationId xmlns:a16="http://schemas.microsoft.com/office/drawing/2014/main" id="{C1E53250-406F-E7EB-07E2-D578F150C58F}"/>
                  </a:ext>
                </a:extLst>
              </p:cNvPr>
              <p:cNvSpPr/>
              <p:nvPr/>
            </p:nvSpPr>
            <p:spPr>
              <a:xfrm>
                <a:off x="4993957" y="2335530"/>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5" name="Freeform 97">
                <a:extLst>
                  <a:ext uri="{FF2B5EF4-FFF2-40B4-BE49-F238E27FC236}">
                    <a16:creationId xmlns:a16="http://schemas.microsoft.com/office/drawing/2014/main" id="{0E444276-8EE7-81DC-7AB2-DACE3217A86B}"/>
                  </a:ext>
                </a:extLst>
              </p:cNvPr>
              <p:cNvSpPr/>
              <p:nvPr/>
            </p:nvSpPr>
            <p:spPr>
              <a:xfrm>
                <a:off x="5021580" y="2307907"/>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6" name="Freeform 98">
                <a:extLst>
                  <a:ext uri="{FF2B5EF4-FFF2-40B4-BE49-F238E27FC236}">
                    <a16:creationId xmlns:a16="http://schemas.microsoft.com/office/drawing/2014/main" id="{D5161D8B-7C47-D1DF-FA9A-EC3556F09A0D}"/>
                  </a:ext>
                </a:extLst>
              </p:cNvPr>
              <p:cNvSpPr/>
              <p:nvPr/>
            </p:nvSpPr>
            <p:spPr>
              <a:xfrm>
                <a:off x="5012055" y="2373630"/>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7" name="Freeform 99">
                <a:extLst>
                  <a:ext uri="{FF2B5EF4-FFF2-40B4-BE49-F238E27FC236}">
                    <a16:creationId xmlns:a16="http://schemas.microsoft.com/office/drawing/2014/main" id="{C5515B1D-1D10-3B51-4745-E7623CE8B5D8}"/>
                  </a:ext>
                </a:extLst>
              </p:cNvPr>
              <p:cNvSpPr/>
              <p:nvPr/>
            </p:nvSpPr>
            <p:spPr>
              <a:xfrm>
                <a:off x="5039677" y="2346007"/>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8" name="Freeform 100">
                <a:extLst>
                  <a:ext uri="{FF2B5EF4-FFF2-40B4-BE49-F238E27FC236}">
                    <a16:creationId xmlns:a16="http://schemas.microsoft.com/office/drawing/2014/main" id="{797AD82D-EC01-3270-D1EC-16BF424C7BCA}"/>
                  </a:ext>
                </a:extLst>
              </p:cNvPr>
              <p:cNvSpPr/>
              <p:nvPr/>
            </p:nvSpPr>
            <p:spPr>
              <a:xfrm>
                <a:off x="5024437" y="2490787"/>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99" name="Freeform 101">
                <a:extLst>
                  <a:ext uri="{FF2B5EF4-FFF2-40B4-BE49-F238E27FC236}">
                    <a16:creationId xmlns:a16="http://schemas.microsoft.com/office/drawing/2014/main" id="{EA665687-AEF3-624D-61BB-A81332F9568C}"/>
                  </a:ext>
                </a:extLst>
              </p:cNvPr>
              <p:cNvSpPr/>
              <p:nvPr/>
            </p:nvSpPr>
            <p:spPr>
              <a:xfrm>
                <a:off x="5052060" y="2463165"/>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0" name="Freeform 102">
                <a:extLst>
                  <a:ext uri="{FF2B5EF4-FFF2-40B4-BE49-F238E27FC236}">
                    <a16:creationId xmlns:a16="http://schemas.microsoft.com/office/drawing/2014/main" id="{C4FBE5FD-6C0D-E382-4F83-6A3D63975AA6}"/>
                  </a:ext>
                </a:extLst>
              </p:cNvPr>
              <p:cNvSpPr/>
              <p:nvPr/>
            </p:nvSpPr>
            <p:spPr>
              <a:xfrm>
                <a:off x="5034915" y="2529840"/>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1" name="Freeform 103">
                <a:extLst>
                  <a:ext uri="{FF2B5EF4-FFF2-40B4-BE49-F238E27FC236}">
                    <a16:creationId xmlns:a16="http://schemas.microsoft.com/office/drawing/2014/main" id="{6A7EFDE6-9067-F7A3-547C-69C9007FA380}"/>
                  </a:ext>
                </a:extLst>
              </p:cNvPr>
              <p:cNvSpPr/>
              <p:nvPr/>
            </p:nvSpPr>
            <p:spPr>
              <a:xfrm>
                <a:off x="5062537" y="250221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2" name="Freeform 104">
                <a:extLst>
                  <a:ext uri="{FF2B5EF4-FFF2-40B4-BE49-F238E27FC236}">
                    <a16:creationId xmlns:a16="http://schemas.microsoft.com/office/drawing/2014/main" id="{A12F31EB-5DC7-1041-D6CE-D7BCFA9DC1DA}"/>
                  </a:ext>
                </a:extLst>
              </p:cNvPr>
              <p:cNvSpPr/>
              <p:nvPr/>
            </p:nvSpPr>
            <p:spPr>
              <a:xfrm>
                <a:off x="5045392" y="2569845"/>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3" name="Freeform 105">
                <a:extLst>
                  <a:ext uri="{FF2B5EF4-FFF2-40B4-BE49-F238E27FC236}">
                    <a16:creationId xmlns:a16="http://schemas.microsoft.com/office/drawing/2014/main" id="{75FEB3D9-76CC-AC0E-EFB6-3F78B4768FE6}"/>
                  </a:ext>
                </a:extLst>
              </p:cNvPr>
              <p:cNvSpPr/>
              <p:nvPr/>
            </p:nvSpPr>
            <p:spPr>
              <a:xfrm>
                <a:off x="5073015" y="254222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4" name="Freeform 106">
                <a:extLst>
                  <a:ext uri="{FF2B5EF4-FFF2-40B4-BE49-F238E27FC236}">
                    <a16:creationId xmlns:a16="http://schemas.microsoft.com/office/drawing/2014/main" id="{31BCCC22-13B4-1785-45F8-3E0D77D66A25}"/>
                  </a:ext>
                </a:extLst>
              </p:cNvPr>
              <p:cNvSpPr/>
              <p:nvPr/>
            </p:nvSpPr>
            <p:spPr>
              <a:xfrm>
                <a:off x="5057775" y="256984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5" name="Freeform 107">
                <a:extLst>
                  <a:ext uri="{FF2B5EF4-FFF2-40B4-BE49-F238E27FC236}">
                    <a16:creationId xmlns:a16="http://schemas.microsoft.com/office/drawing/2014/main" id="{C46849C2-7A4D-CD4A-6B4C-E4A602186238}"/>
                  </a:ext>
                </a:extLst>
              </p:cNvPr>
              <p:cNvSpPr/>
              <p:nvPr/>
            </p:nvSpPr>
            <p:spPr>
              <a:xfrm>
                <a:off x="5085397" y="254222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6" name="Freeform 108">
                <a:extLst>
                  <a:ext uri="{FF2B5EF4-FFF2-40B4-BE49-F238E27FC236}">
                    <a16:creationId xmlns:a16="http://schemas.microsoft.com/office/drawing/2014/main" id="{4827D40D-6227-17DD-5A35-46E11D506C50}"/>
                  </a:ext>
                </a:extLst>
              </p:cNvPr>
              <p:cNvSpPr/>
              <p:nvPr/>
            </p:nvSpPr>
            <p:spPr>
              <a:xfrm>
                <a:off x="5060632" y="256984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7" name="Freeform 109">
                <a:extLst>
                  <a:ext uri="{FF2B5EF4-FFF2-40B4-BE49-F238E27FC236}">
                    <a16:creationId xmlns:a16="http://schemas.microsoft.com/office/drawing/2014/main" id="{580A30EB-DAA5-D3A5-B761-A1BF6DC05B1E}"/>
                  </a:ext>
                </a:extLst>
              </p:cNvPr>
              <p:cNvSpPr/>
              <p:nvPr/>
            </p:nvSpPr>
            <p:spPr>
              <a:xfrm>
                <a:off x="5088255" y="254222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8" name="Freeform 110">
                <a:extLst>
                  <a:ext uri="{FF2B5EF4-FFF2-40B4-BE49-F238E27FC236}">
                    <a16:creationId xmlns:a16="http://schemas.microsoft.com/office/drawing/2014/main" id="{BDC78430-B3A4-F5D1-79A2-22B1332AB381}"/>
                  </a:ext>
                </a:extLst>
              </p:cNvPr>
              <p:cNvSpPr/>
              <p:nvPr/>
            </p:nvSpPr>
            <p:spPr>
              <a:xfrm>
                <a:off x="5083492" y="2653665"/>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09" name="Freeform 111">
                <a:extLst>
                  <a:ext uri="{FF2B5EF4-FFF2-40B4-BE49-F238E27FC236}">
                    <a16:creationId xmlns:a16="http://schemas.microsoft.com/office/drawing/2014/main" id="{AAD8F0C4-C212-B6E0-43A1-1B174B171D4B}"/>
                  </a:ext>
                </a:extLst>
              </p:cNvPr>
              <p:cNvSpPr/>
              <p:nvPr/>
            </p:nvSpPr>
            <p:spPr>
              <a:xfrm>
                <a:off x="5111115" y="262604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0" name="Freeform 112">
                <a:extLst>
                  <a:ext uri="{FF2B5EF4-FFF2-40B4-BE49-F238E27FC236}">
                    <a16:creationId xmlns:a16="http://schemas.microsoft.com/office/drawing/2014/main" id="{BED5681B-90A5-3F1E-B0E9-FAAAA2D1EB80}"/>
                  </a:ext>
                </a:extLst>
              </p:cNvPr>
              <p:cNvSpPr/>
              <p:nvPr/>
            </p:nvSpPr>
            <p:spPr>
              <a:xfrm>
                <a:off x="5086350" y="2653665"/>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1" name="Freeform 113">
                <a:extLst>
                  <a:ext uri="{FF2B5EF4-FFF2-40B4-BE49-F238E27FC236}">
                    <a16:creationId xmlns:a16="http://schemas.microsoft.com/office/drawing/2014/main" id="{48553257-D42A-9526-9EE3-1088B407581E}"/>
                  </a:ext>
                </a:extLst>
              </p:cNvPr>
              <p:cNvSpPr/>
              <p:nvPr/>
            </p:nvSpPr>
            <p:spPr>
              <a:xfrm>
                <a:off x="5113972" y="262604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2" name="Freeform 114">
                <a:extLst>
                  <a:ext uri="{FF2B5EF4-FFF2-40B4-BE49-F238E27FC236}">
                    <a16:creationId xmlns:a16="http://schemas.microsoft.com/office/drawing/2014/main" id="{A709B59E-90A3-77B5-BD28-D6BB52462235}"/>
                  </a:ext>
                </a:extLst>
              </p:cNvPr>
              <p:cNvSpPr/>
              <p:nvPr/>
            </p:nvSpPr>
            <p:spPr>
              <a:xfrm>
                <a:off x="5134927" y="2674620"/>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3" name="Freeform 115">
                <a:extLst>
                  <a:ext uri="{FF2B5EF4-FFF2-40B4-BE49-F238E27FC236}">
                    <a16:creationId xmlns:a16="http://schemas.microsoft.com/office/drawing/2014/main" id="{BB23B3D0-EFA4-5525-7E99-730F7A832E4D}"/>
                  </a:ext>
                </a:extLst>
              </p:cNvPr>
              <p:cNvSpPr/>
              <p:nvPr/>
            </p:nvSpPr>
            <p:spPr>
              <a:xfrm>
                <a:off x="5161597" y="264699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4" name="Freeform 116">
                <a:extLst>
                  <a:ext uri="{FF2B5EF4-FFF2-40B4-BE49-F238E27FC236}">
                    <a16:creationId xmlns:a16="http://schemas.microsoft.com/office/drawing/2014/main" id="{2B249B22-CCF4-DB90-BCB8-823D85396A73}"/>
                  </a:ext>
                </a:extLst>
              </p:cNvPr>
              <p:cNvSpPr/>
              <p:nvPr/>
            </p:nvSpPr>
            <p:spPr>
              <a:xfrm>
                <a:off x="5134927" y="2674620"/>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5" name="Freeform 117">
                <a:extLst>
                  <a:ext uri="{FF2B5EF4-FFF2-40B4-BE49-F238E27FC236}">
                    <a16:creationId xmlns:a16="http://schemas.microsoft.com/office/drawing/2014/main" id="{295BD264-B1B0-B988-8E88-1D02363F5FEF}"/>
                  </a:ext>
                </a:extLst>
              </p:cNvPr>
              <p:cNvSpPr/>
              <p:nvPr/>
            </p:nvSpPr>
            <p:spPr>
              <a:xfrm>
                <a:off x="5161597" y="264699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6" name="Freeform 118">
                <a:extLst>
                  <a:ext uri="{FF2B5EF4-FFF2-40B4-BE49-F238E27FC236}">
                    <a16:creationId xmlns:a16="http://schemas.microsoft.com/office/drawing/2014/main" id="{B06F2B0F-752C-B46F-38F0-36D55BBC0FBA}"/>
                  </a:ext>
                </a:extLst>
              </p:cNvPr>
              <p:cNvSpPr/>
              <p:nvPr/>
            </p:nvSpPr>
            <p:spPr>
              <a:xfrm>
                <a:off x="5150167" y="2696527"/>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7" name="Freeform 119">
                <a:extLst>
                  <a:ext uri="{FF2B5EF4-FFF2-40B4-BE49-F238E27FC236}">
                    <a16:creationId xmlns:a16="http://schemas.microsoft.com/office/drawing/2014/main" id="{3C940DA5-6ACD-E0F0-9FD3-0E2227063201}"/>
                  </a:ext>
                </a:extLst>
              </p:cNvPr>
              <p:cNvSpPr/>
              <p:nvPr/>
            </p:nvSpPr>
            <p:spPr>
              <a:xfrm>
                <a:off x="5177790" y="2668905"/>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8" name="Freeform 120">
                <a:extLst>
                  <a:ext uri="{FF2B5EF4-FFF2-40B4-BE49-F238E27FC236}">
                    <a16:creationId xmlns:a16="http://schemas.microsoft.com/office/drawing/2014/main" id="{DBE40A1B-EF7B-AC98-DA47-A0E548C727DE}"/>
                  </a:ext>
                </a:extLst>
              </p:cNvPr>
              <p:cNvSpPr/>
              <p:nvPr/>
            </p:nvSpPr>
            <p:spPr>
              <a:xfrm>
                <a:off x="5162550" y="276415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19" name="Freeform 121">
                <a:extLst>
                  <a:ext uri="{FF2B5EF4-FFF2-40B4-BE49-F238E27FC236}">
                    <a16:creationId xmlns:a16="http://schemas.microsoft.com/office/drawing/2014/main" id="{E8B79841-1B98-65E3-A795-FC07E0F47D2D}"/>
                  </a:ext>
                </a:extLst>
              </p:cNvPr>
              <p:cNvSpPr/>
              <p:nvPr/>
            </p:nvSpPr>
            <p:spPr>
              <a:xfrm>
                <a:off x="5190172" y="273653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0" name="Freeform 122">
                <a:extLst>
                  <a:ext uri="{FF2B5EF4-FFF2-40B4-BE49-F238E27FC236}">
                    <a16:creationId xmlns:a16="http://schemas.microsoft.com/office/drawing/2014/main" id="{CF0CA619-283F-5EAA-5D8E-1BCAC8179E7E}"/>
                  </a:ext>
                </a:extLst>
              </p:cNvPr>
              <p:cNvSpPr/>
              <p:nvPr/>
            </p:nvSpPr>
            <p:spPr>
              <a:xfrm>
                <a:off x="5177790" y="285559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1" name="Freeform 123">
                <a:extLst>
                  <a:ext uri="{FF2B5EF4-FFF2-40B4-BE49-F238E27FC236}">
                    <a16:creationId xmlns:a16="http://schemas.microsoft.com/office/drawing/2014/main" id="{8C335969-02F3-C5A7-2885-2EFA3E9001BB}"/>
                  </a:ext>
                </a:extLst>
              </p:cNvPr>
              <p:cNvSpPr/>
              <p:nvPr/>
            </p:nvSpPr>
            <p:spPr>
              <a:xfrm>
                <a:off x="5205412" y="282797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2" name="Freeform 124">
                <a:extLst>
                  <a:ext uri="{FF2B5EF4-FFF2-40B4-BE49-F238E27FC236}">
                    <a16:creationId xmlns:a16="http://schemas.microsoft.com/office/drawing/2014/main" id="{A41E8523-4201-76DD-D4D5-0AF4DCF76D58}"/>
                  </a:ext>
                </a:extLst>
              </p:cNvPr>
              <p:cNvSpPr/>
              <p:nvPr/>
            </p:nvSpPr>
            <p:spPr>
              <a:xfrm>
                <a:off x="5239702" y="306514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3" name="Freeform 125">
                <a:extLst>
                  <a:ext uri="{FF2B5EF4-FFF2-40B4-BE49-F238E27FC236}">
                    <a16:creationId xmlns:a16="http://schemas.microsoft.com/office/drawing/2014/main" id="{FF446588-51E9-5848-4D5E-64A757FD9F7F}"/>
                  </a:ext>
                </a:extLst>
              </p:cNvPr>
              <p:cNvSpPr/>
              <p:nvPr/>
            </p:nvSpPr>
            <p:spPr>
              <a:xfrm>
                <a:off x="5267325" y="3037522"/>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4" name="Freeform 126">
                <a:extLst>
                  <a:ext uri="{FF2B5EF4-FFF2-40B4-BE49-F238E27FC236}">
                    <a16:creationId xmlns:a16="http://schemas.microsoft.com/office/drawing/2014/main" id="{7DC619A4-78E3-D181-D33A-C677286BB5BE}"/>
                  </a:ext>
                </a:extLst>
              </p:cNvPr>
              <p:cNvSpPr/>
              <p:nvPr/>
            </p:nvSpPr>
            <p:spPr>
              <a:xfrm>
                <a:off x="5242560" y="306514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5" name="Freeform 127">
                <a:extLst>
                  <a:ext uri="{FF2B5EF4-FFF2-40B4-BE49-F238E27FC236}">
                    <a16:creationId xmlns:a16="http://schemas.microsoft.com/office/drawing/2014/main" id="{71924A7A-9061-FF41-A21A-F4F5D36DFD1D}"/>
                  </a:ext>
                </a:extLst>
              </p:cNvPr>
              <p:cNvSpPr/>
              <p:nvPr/>
            </p:nvSpPr>
            <p:spPr>
              <a:xfrm>
                <a:off x="5269230" y="3037522"/>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6" name="Freeform 128">
                <a:extLst>
                  <a:ext uri="{FF2B5EF4-FFF2-40B4-BE49-F238E27FC236}">
                    <a16:creationId xmlns:a16="http://schemas.microsoft.com/office/drawing/2014/main" id="{A040D120-8FDA-15AF-FA0E-C82C291DACFB}"/>
                  </a:ext>
                </a:extLst>
              </p:cNvPr>
              <p:cNvSpPr/>
              <p:nvPr/>
            </p:nvSpPr>
            <p:spPr>
              <a:xfrm>
                <a:off x="5250180" y="3065145"/>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7" name="Freeform 129">
                <a:extLst>
                  <a:ext uri="{FF2B5EF4-FFF2-40B4-BE49-F238E27FC236}">
                    <a16:creationId xmlns:a16="http://schemas.microsoft.com/office/drawing/2014/main" id="{1EE6F487-51D1-2937-60FC-C593DE476431}"/>
                  </a:ext>
                </a:extLst>
              </p:cNvPr>
              <p:cNvSpPr/>
              <p:nvPr/>
            </p:nvSpPr>
            <p:spPr>
              <a:xfrm>
                <a:off x="5276850" y="3037522"/>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8" name="Freeform 130">
                <a:extLst>
                  <a:ext uri="{FF2B5EF4-FFF2-40B4-BE49-F238E27FC236}">
                    <a16:creationId xmlns:a16="http://schemas.microsoft.com/office/drawing/2014/main" id="{A51983C9-CD31-5711-A3A2-5213AD850139}"/>
                  </a:ext>
                </a:extLst>
              </p:cNvPr>
              <p:cNvSpPr/>
              <p:nvPr/>
            </p:nvSpPr>
            <p:spPr>
              <a:xfrm>
                <a:off x="5265420" y="3089910"/>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9" name="Freeform 131">
                <a:extLst>
                  <a:ext uri="{FF2B5EF4-FFF2-40B4-BE49-F238E27FC236}">
                    <a16:creationId xmlns:a16="http://schemas.microsoft.com/office/drawing/2014/main" id="{38E25D88-407E-E2D7-0B7D-671BAC56419C}"/>
                  </a:ext>
                </a:extLst>
              </p:cNvPr>
              <p:cNvSpPr/>
              <p:nvPr/>
            </p:nvSpPr>
            <p:spPr>
              <a:xfrm>
                <a:off x="5292090" y="3062287"/>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0" name="Freeform 132">
                <a:extLst>
                  <a:ext uri="{FF2B5EF4-FFF2-40B4-BE49-F238E27FC236}">
                    <a16:creationId xmlns:a16="http://schemas.microsoft.com/office/drawing/2014/main" id="{99242349-7EEC-7589-B47D-44FA49A2ADB5}"/>
                  </a:ext>
                </a:extLst>
              </p:cNvPr>
              <p:cNvSpPr/>
              <p:nvPr/>
            </p:nvSpPr>
            <p:spPr>
              <a:xfrm>
                <a:off x="5277802" y="314134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1" name="Freeform 133">
                <a:extLst>
                  <a:ext uri="{FF2B5EF4-FFF2-40B4-BE49-F238E27FC236}">
                    <a16:creationId xmlns:a16="http://schemas.microsoft.com/office/drawing/2014/main" id="{A5A96120-AB31-60F0-A974-DBB490168DED}"/>
                  </a:ext>
                </a:extLst>
              </p:cNvPr>
              <p:cNvSpPr/>
              <p:nvPr/>
            </p:nvSpPr>
            <p:spPr>
              <a:xfrm>
                <a:off x="5305425" y="311372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2" name="Freeform 134">
                <a:extLst>
                  <a:ext uri="{FF2B5EF4-FFF2-40B4-BE49-F238E27FC236}">
                    <a16:creationId xmlns:a16="http://schemas.microsoft.com/office/drawing/2014/main" id="{4D242A04-0D99-54E4-28EC-A733D0B0E39C}"/>
                  </a:ext>
                </a:extLst>
              </p:cNvPr>
              <p:cNvSpPr/>
              <p:nvPr/>
            </p:nvSpPr>
            <p:spPr>
              <a:xfrm>
                <a:off x="5298757" y="314134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3" name="Freeform 135">
                <a:extLst>
                  <a:ext uri="{FF2B5EF4-FFF2-40B4-BE49-F238E27FC236}">
                    <a16:creationId xmlns:a16="http://schemas.microsoft.com/office/drawing/2014/main" id="{D88F2089-7D8B-2517-EA7D-D1219BAA3DE5}"/>
                  </a:ext>
                </a:extLst>
              </p:cNvPr>
              <p:cNvSpPr/>
              <p:nvPr/>
            </p:nvSpPr>
            <p:spPr>
              <a:xfrm>
                <a:off x="5325427" y="311372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4" name="Freeform 136">
                <a:extLst>
                  <a:ext uri="{FF2B5EF4-FFF2-40B4-BE49-F238E27FC236}">
                    <a16:creationId xmlns:a16="http://schemas.microsoft.com/office/drawing/2014/main" id="{DA0D6356-1856-A987-5057-1DEA49314E01}"/>
                  </a:ext>
                </a:extLst>
              </p:cNvPr>
              <p:cNvSpPr/>
              <p:nvPr/>
            </p:nvSpPr>
            <p:spPr>
              <a:xfrm>
                <a:off x="5329237" y="3168015"/>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5" name="Freeform 137">
                <a:extLst>
                  <a:ext uri="{FF2B5EF4-FFF2-40B4-BE49-F238E27FC236}">
                    <a16:creationId xmlns:a16="http://schemas.microsoft.com/office/drawing/2014/main" id="{22E1B8A4-8BB9-413C-6B4A-672860FF92F0}"/>
                  </a:ext>
                </a:extLst>
              </p:cNvPr>
              <p:cNvSpPr/>
              <p:nvPr/>
            </p:nvSpPr>
            <p:spPr>
              <a:xfrm>
                <a:off x="5356860" y="3140392"/>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6" name="Freeform 138">
                <a:extLst>
                  <a:ext uri="{FF2B5EF4-FFF2-40B4-BE49-F238E27FC236}">
                    <a16:creationId xmlns:a16="http://schemas.microsoft.com/office/drawing/2014/main" id="{ADAEE8AB-91F3-E331-6F4C-B49D8F24922F}"/>
                  </a:ext>
                </a:extLst>
              </p:cNvPr>
              <p:cNvSpPr/>
              <p:nvPr/>
            </p:nvSpPr>
            <p:spPr>
              <a:xfrm>
                <a:off x="5467350" y="333470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7" name="Freeform 139">
                <a:extLst>
                  <a:ext uri="{FF2B5EF4-FFF2-40B4-BE49-F238E27FC236}">
                    <a16:creationId xmlns:a16="http://schemas.microsoft.com/office/drawing/2014/main" id="{F4988FB6-D1B9-F576-453E-95A3BE039D5F}"/>
                  </a:ext>
                </a:extLst>
              </p:cNvPr>
              <p:cNvSpPr/>
              <p:nvPr/>
            </p:nvSpPr>
            <p:spPr>
              <a:xfrm>
                <a:off x="5494972" y="330803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8" name="Freeform 140">
                <a:extLst>
                  <a:ext uri="{FF2B5EF4-FFF2-40B4-BE49-F238E27FC236}">
                    <a16:creationId xmlns:a16="http://schemas.microsoft.com/office/drawing/2014/main" id="{7181073A-2449-BF06-F863-46AAF12E2369}"/>
                  </a:ext>
                </a:extLst>
              </p:cNvPr>
              <p:cNvSpPr/>
              <p:nvPr/>
            </p:nvSpPr>
            <p:spPr>
              <a:xfrm>
                <a:off x="5567362" y="3364230"/>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39" name="Freeform 141">
                <a:extLst>
                  <a:ext uri="{FF2B5EF4-FFF2-40B4-BE49-F238E27FC236}">
                    <a16:creationId xmlns:a16="http://schemas.microsoft.com/office/drawing/2014/main" id="{9BEFA73A-CCAD-BAB3-2FF9-A07A1350A877}"/>
                  </a:ext>
                </a:extLst>
              </p:cNvPr>
              <p:cNvSpPr/>
              <p:nvPr/>
            </p:nvSpPr>
            <p:spPr>
              <a:xfrm>
                <a:off x="5594032" y="333660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0" name="Freeform 142">
                <a:extLst>
                  <a:ext uri="{FF2B5EF4-FFF2-40B4-BE49-F238E27FC236}">
                    <a16:creationId xmlns:a16="http://schemas.microsoft.com/office/drawing/2014/main" id="{BC15405E-6575-B165-AC8F-0B2E399327B4}"/>
                  </a:ext>
                </a:extLst>
              </p:cNvPr>
              <p:cNvSpPr/>
              <p:nvPr/>
            </p:nvSpPr>
            <p:spPr>
              <a:xfrm>
                <a:off x="5628322" y="3364230"/>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1" name="Freeform 143">
                <a:extLst>
                  <a:ext uri="{FF2B5EF4-FFF2-40B4-BE49-F238E27FC236}">
                    <a16:creationId xmlns:a16="http://schemas.microsoft.com/office/drawing/2014/main" id="{44DDF7EE-B306-8F9B-27B5-651A825D817A}"/>
                  </a:ext>
                </a:extLst>
              </p:cNvPr>
              <p:cNvSpPr/>
              <p:nvPr/>
            </p:nvSpPr>
            <p:spPr>
              <a:xfrm>
                <a:off x="5655945" y="333660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2" name="Freeform 144">
                <a:extLst>
                  <a:ext uri="{FF2B5EF4-FFF2-40B4-BE49-F238E27FC236}">
                    <a16:creationId xmlns:a16="http://schemas.microsoft.com/office/drawing/2014/main" id="{87CD31B5-06F9-2F7D-B4CE-3B1C1E2E9496}"/>
                  </a:ext>
                </a:extLst>
              </p:cNvPr>
              <p:cNvSpPr/>
              <p:nvPr/>
            </p:nvSpPr>
            <p:spPr>
              <a:xfrm>
                <a:off x="5672137" y="3427095"/>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3" name="Freeform 145">
                <a:extLst>
                  <a:ext uri="{FF2B5EF4-FFF2-40B4-BE49-F238E27FC236}">
                    <a16:creationId xmlns:a16="http://schemas.microsoft.com/office/drawing/2014/main" id="{550EE074-E716-B77F-6F32-ED26172F2E6B}"/>
                  </a:ext>
                </a:extLst>
              </p:cNvPr>
              <p:cNvSpPr/>
              <p:nvPr/>
            </p:nvSpPr>
            <p:spPr>
              <a:xfrm>
                <a:off x="5699760" y="339947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4" name="Freeform 146">
                <a:extLst>
                  <a:ext uri="{FF2B5EF4-FFF2-40B4-BE49-F238E27FC236}">
                    <a16:creationId xmlns:a16="http://schemas.microsoft.com/office/drawing/2014/main" id="{B1C73C41-FCA8-390F-D76F-1A484D77FE81}"/>
                  </a:ext>
                </a:extLst>
              </p:cNvPr>
              <p:cNvSpPr/>
              <p:nvPr/>
            </p:nvSpPr>
            <p:spPr>
              <a:xfrm>
                <a:off x="5755957" y="3427095"/>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5" name="Freeform 147">
                <a:extLst>
                  <a:ext uri="{FF2B5EF4-FFF2-40B4-BE49-F238E27FC236}">
                    <a16:creationId xmlns:a16="http://schemas.microsoft.com/office/drawing/2014/main" id="{0E48EF9E-6C98-C8C5-8FFB-16EA10F7A6E4}"/>
                  </a:ext>
                </a:extLst>
              </p:cNvPr>
              <p:cNvSpPr/>
              <p:nvPr/>
            </p:nvSpPr>
            <p:spPr>
              <a:xfrm>
                <a:off x="5783580" y="339947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6" name="Freeform 148">
                <a:extLst>
                  <a:ext uri="{FF2B5EF4-FFF2-40B4-BE49-F238E27FC236}">
                    <a16:creationId xmlns:a16="http://schemas.microsoft.com/office/drawing/2014/main" id="{B2B0F3EA-A1A4-952F-9844-51482BE89B2D}"/>
                  </a:ext>
                </a:extLst>
              </p:cNvPr>
              <p:cNvSpPr/>
              <p:nvPr/>
            </p:nvSpPr>
            <p:spPr>
              <a:xfrm>
                <a:off x="5774055" y="342709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7" name="Freeform 149">
                <a:extLst>
                  <a:ext uri="{FF2B5EF4-FFF2-40B4-BE49-F238E27FC236}">
                    <a16:creationId xmlns:a16="http://schemas.microsoft.com/office/drawing/2014/main" id="{3A2D51FA-EB3D-52B5-CA62-ABFB93A29F4A}"/>
                  </a:ext>
                </a:extLst>
              </p:cNvPr>
              <p:cNvSpPr/>
              <p:nvPr/>
            </p:nvSpPr>
            <p:spPr>
              <a:xfrm>
                <a:off x="5801677" y="339947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8" name="Freeform 150">
                <a:extLst>
                  <a:ext uri="{FF2B5EF4-FFF2-40B4-BE49-F238E27FC236}">
                    <a16:creationId xmlns:a16="http://schemas.microsoft.com/office/drawing/2014/main" id="{742F3269-9458-0BAF-B03D-F155E80C6E95}"/>
                  </a:ext>
                </a:extLst>
              </p:cNvPr>
              <p:cNvSpPr/>
              <p:nvPr/>
            </p:nvSpPr>
            <p:spPr>
              <a:xfrm>
                <a:off x="5778817" y="346424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9" name="Freeform 151">
                <a:extLst>
                  <a:ext uri="{FF2B5EF4-FFF2-40B4-BE49-F238E27FC236}">
                    <a16:creationId xmlns:a16="http://schemas.microsoft.com/office/drawing/2014/main" id="{448413F2-DB16-3E90-2DFE-74AA5B65D317}"/>
                  </a:ext>
                </a:extLst>
              </p:cNvPr>
              <p:cNvSpPr/>
              <p:nvPr/>
            </p:nvSpPr>
            <p:spPr>
              <a:xfrm>
                <a:off x="5806440" y="3436620"/>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0" name="Freeform 152">
                <a:extLst>
                  <a:ext uri="{FF2B5EF4-FFF2-40B4-BE49-F238E27FC236}">
                    <a16:creationId xmlns:a16="http://schemas.microsoft.com/office/drawing/2014/main" id="{CC91D848-BFEB-9106-0638-2C3960902441}"/>
                  </a:ext>
                </a:extLst>
              </p:cNvPr>
              <p:cNvSpPr/>
              <p:nvPr/>
            </p:nvSpPr>
            <p:spPr>
              <a:xfrm>
                <a:off x="5796915" y="350329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1" name="Freeform 153">
                <a:extLst>
                  <a:ext uri="{FF2B5EF4-FFF2-40B4-BE49-F238E27FC236}">
                    <a16:creationId xmlns:a16="http://schemas.microsoft.com/office/drawing/2014/main" id="{B213BCEB-A44F-01DD-3796-5315637C4D99}"/>
                  </a:ext>
                </a:extLst>
              </p:cNvPr>
              <p:cNvSpPr/>
              <p:nvPr/>
            </p:nvSpPr>
            <p:spPr>
              <a:xfrm>
                <a:off x="5824537"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2" name="Freeform 154">
                <a:extLst>
                  <a:ext uri="{FF2B5EF4-FFF2-40B4-BE49-F238E27FC236}">
                    <a16:creationId xmlns:a16="http://schemas.microsoft.com/office/drawing/2014/main" id="{9BCCDE76-B3DF-197A-CBB4-A2E6E015B7A7}"/>
                  </a:ext>
                </a:extLst>
              </p:cNvPr>
              <p:cNvSpPr/>
              <p:nvPr/>
            </p:nvSpPr>
            <p:spPr>
              <a:xfrm>
                <a:off x="5807392" y="350329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3" name="Freeform 155">
                <a:extLst>
                  <a:ext uri="{FF2B5EF4-FFF2-40B4-BE49-F238E27FC236}">
                    <a16:creationId xmlns:a16="http://schemas.microsoft.com/office/drawing/2014/main" id="{3B111B8B-6E50-EF1F-0E0E-BC262C1CE81C}"/>
                  </a:ext>
                </a:extLst>
              </p:cNvPr>
              <p:cNvSpPr/>
              <p:nvPr/>
            </p:nvSpPr>
            <p:spPr>
              <a:xfrm>
                <a:off x="5835015"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4" name="Freeform 156">
                <a:extLst>
                  <a:ext uri="{FF2B5EF4-FFF2-40B4-BE49-F238E27FC236}">
                    <a16:creationId xmlns:a16="http://schemas.microsoft.com/office/drawing/2014/main" id="{CFA4A22A-2439-3CE4-181F-23B75213F02B}"/>
                  </a:ext>
                </a:extLst>
              </p:cNvPr>
              <p:cNvSpPr/>
              <p:nvPr/>
            </p:nvSpPr>
            <p:spPr>
              <a:xfrm>
                <a:off x="5894070" y="3503295"/>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5" name="Freeform 157">
                <a:extLst>
                  <a:ext uri="{FF2B5EF4-FFF2-40B4-BE49-F238E27FC236}">
                    <a16:creationId xmlns:a16="http://schemas.microsoft.com/office/drawing/2014/main" id="{346C6FCA-A7B7-7FE1-B431-0357FB0E8362}"/>
                  </a:ext>
                </a:extLst>
              </p:cNvPr>
              <p:cNvSpPr/>
              <p:nvPr/>
            </p:nvSpPr>
            <p:spPr>
              <a:xfrm>
                <a:off x="5921692"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6" name="Freeform 158">
                <a:extLst>
                  <a:ext uri="{FF2B5EF4-FFF2-40B4-BE49-F238E27FC236}">
                    <a16:creationId xmlns:a16="http://schemas.microsoft.com/office/drawing/2014/main" id="{052AED53-6BB9-9F17-EC98-33C198C5A8B3}"/>
                  </a:ext>
                </a:extLst>
              </p:cNvPr>
              <p:cNvSpPr/>
              <p:nvPr/>
            </p:nvSpPr>
            <p:spPr>
              <a:xfrm>
                <a:off x="5948362" y="3503295"/>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7" name="Freeform 159">
                <a:extLst>
                  <a:ext uri="{FF2B5EF4-FFF2-40B4-BE49-F238E27FC236}">
                    <a16:creationId xmlns:a16="http://schemas.microsoft.com/office/drawing/2014/main" id="{2F6941D4-ED9B-DF3F-4487-F84CF08874C1}"/>
                  </a:ext>
                </a:extLst>
              </p:cNvPr>
              <p:cNvSpPr/>
              <p:nvPr/>
            </p:nvSpPr>
            <p:spPr>
              <a:xfrm>
                <a:off x="5975985"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8" name="Freeform 160">
                <a:extLst>
                  <a:ext uri="{FF2B5EF4-FFF2-40B4-BE49-F238E27FC236}">
                    <a16:creationId xmlns:a16="http://schemas.microsoft.com/office/drawing/2014/main" id="{D22D235E-5281-E902-F138-661459688B9D}"/>
                  </a:ext>
                </a:extLst>
              </p:cNvPr>
              <p:cNvSpPr/>
              <p:nvPr/>
            </p:nvSpPr>
            <p:spPr>
              <a:xfrm>
                <a:off x="5953125" y="350329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9" name="Freeform 161">
                <a:extLst>
                  <a:ext uri="{FF2B5EF4-FFF2-40B4-BE49-F238E27FC236}">
                    <a16:creationId xmlns:a16="http://schemas.microsoft.com/office/drawing/2014/main" id="{51918BA5-8DE6-A1E4-6A7F-3C8C61B6B179}"/>
                  </a:ext>
                </a:extLst>
              </p:cNvPr>
              <p:cNvSpPr/>
              <p:nvPr/>
            </p:nvSpPr>
            <p:spPr>
              <a:xfrm>
                <a:off x="5980747"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0" name="Freeform 162">
                <a:extLst>
                  <a:ext uri="{FF2B5EF4-FFF2-40B4-BE49-F238E27FC236}">
                    <a16:creationId xmlns:a16="http://schemas.microsoft.com/office/drawing/2014/main" id="{6C0426E8-3042-D462-DC70-4BB325BAF059}"/>
                  </a:ext>
                </a:extLst>
              </p:cNvPr>
              <p:cNvSpPr/>
              <p:nvPr/>
            </p:nvSpPr>
            <p:spPr>
              <a:xfrm>
                <a:off x="5971222" y="350329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1" name="Freeform 163">
                <a:extLst>
                  <a:ext uri="{FF2B5EF4-FFF2-40B4-BE49-F238E27FC236}">
                    <a16:creationId xmlns:a16="http://schemas.microsoft.com/office/drawing/2014/main" id="{CEFF297A-2344-A7DB-5E75-14C3D1D92719}"/>
                  </a:ext>
                </a:extLst>
              </p:cNvPr>
              <p:cNvSpPr/>
              <p:nvPr/>
            </p:nvSpPr>
            <p:spPr>
              <a:xfrm>
                <a:off x="5998845"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2" name="Freeform 164">
                <a:extLst>
                  <a:ext uri="{FF2B5EF4-FFF2-40B4-BE49-F238E27FC236}">
                    <a16:creationId xmlns:a16="http://schemas.microsoft.com/office/drawing/2014/main" id="{C0B41BF2-2F01-CFEC-7780-0947CD5AA9C9}"/>
                  </a:ext>
                </a:extLst>
              </p:cNvPr>
              <p:cNvSpPr/>
              <p:nvPr/>
            </p:nvSpPr>
            <p:spPr>
              <a:xfrm>
                <a:off x="5989320" y="350329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3" name="Freeform 165">
                <a:extLst>
                  <a:ext uri="{FF2B5EF4-FFF2-40B4-BE49-F238E27FC236}">
                    <a16:creationId xmlns:a16="http://schemas.microsoft.com/office/drawing/2014/main" id="{E2C49A69-D119-FC34-2214-26E7395438D4}"/>
                  </a:ext>
                </a:extLst>
              </p:cNvPr>
              <p:cNvSpPr/>
              <p:nvPr/>
            </p:nvSpPr>
            <p:spPr>
              <a:xfrm>
                <a:off x="6015990"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4" name="Freeform 166">
                <a:extLst>
                  <a:ext uri="{FF2B5EF4-FFF2-40B4-BE49-F238E27FC236}">
                    <a16:creationId xmlns:a16="http://schemas.microsoft.com/office/drawing/2014/main" id="{CB59A63B-BAF4-7677-A5E8-885A6DC0BD59}"/>
                  </a:ext>
                </a:extLst>
              </p:cNvPr>
              <p:cNvSpPr/>
              <p:nvPr/>
            </p:nvSpPr>
            <p:spPr>
              <a:xfrm>
                <a:off x="6209347" y="350329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5" name="Freeform 167">
                <a:extLst>
                  <a:ext uri="{FF2B5EF4-FFF2-40B4-BE49-F238E27FC236}">
                    <a16:creationId xmlns:a16="http://schemas.microsoft.com/office/drawing/2014/main" id="{15835D68-CCCD-6523-4D75-DF23C420D42B}"/>
                  </a:ext>
                </a:extLst>
              </p:cNvPr>
              <p:cNvSpPr/>
              <p:nvPr/>
            </p:nvSpPr>
            <p:spPr>
              <a:xfrm>
                <a:off x="6236017"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6" name="Freeform 168">
                <a:extLst>
                  <a:ext uri="{FF2B5EF4-FFF2-40B4-BE49-F238E27FC236}">
                    <a16:creationId xmlns:a16="http://schemas.microsoft.com/office/drawing/2014/main" id="{285D5D6D-FE3B-1591-81C6-8A948A558950}"/>
                  </a:ext>
                </a:extLst>
              </p:cNvPr>
              <p:cNvSpPr/>
              <p:nvPr/>
            </p:nvSpPr>
            <p:spPr>
              <a:xfrm>
                <a:off x="6234112" y="350329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7" name="Freeform 169">
                <a:extLst>
                  <a:ext uri="{FF2B5EF4-FFF2-40B4-BE49-F238E27FC236}">
                    <a16:creationId xmlns:a16="http://schemas.microsoft.com/office/drawing/2014/main" id="{42A2CF98-4606-F184-9ADD-DA46E9E5E7D0}"/>
                  </a:ext>
                </a:extLst>
              </p:cNvPr>
              <p:cNvSpPr/>
              <p:nvPr/>
            </p:nvSpPr>
            <p:spPr>
              <a:xfrm>
                <a:off x="6261735"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8" name="Freeform 170">
                <a:extLst>
                  <a:ext uri="{FF2B5EF4-FFF2-40B4-BE49-F238E27FC236}">
                    <a16:creationId xmlns:a16="http://schemas.microsoft.com/office/drawing/2014/main" id="{37E36313-7AD2-09F4-A49F-F071E08A1E23}"/>
                  </a:ext>
                </a:extLst>
              </p:cNvPr>
              <p:cNvSpPr/>
              <p:nvPr/>
            </p:nvSpPr>
            <p:spPr>
              <a:xfrm>
                <a:off x="6244590" y="350329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9" name="Freeform 171">
                <a:extLst>
                  <a:ext uri="{FF2B5EF4-FFF2-40B4-BE49-F238E27FC236}">
                    <a16:creationId xmlns:a16="http://schemas.microsoft.com/office/drawing/2014/main" id="{5138DA85-A403-916F-7AAB-BDB520969D9A}"/>
                  </a:ext>
                </a:extLst>
              </p:cNvPr>
              <p:cNvSpPr/>
              <p:nvPr/>
            </p:nvSpPr>
            <p:spPr>
              <a:xfrm>
                <a:off x="6272212"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0" name="Freeform 172">
                <a:extLst>
                  <a:ext uri="{FF2B5EF4-FFF2-40B4-BE49-F238E27FC236}">
                    <a16:creationId xmlns:a16="http://schemas.microsoft.com/office/drawing/2014/main" id="{B1B08392-7A42-4485-2ECA-B49332E5948B}"/>
                  </a:ext>
                </a:extLst>
              </p:cNvPr>
              <p:cNvSpPr/>
              <p:nvPr/>
            </p:nvSpPr>
            <p:spPr>
              <a:xfrm>
                <a:off x="6300787" y="350329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1" name="Freeform 173">
                <a:extLst>
                  <a:ext uri="{FF2B5EF4-FFF2-40B4-BE49-F238E27FC236}">
                    <a16:creationId xmlns:a16="http://schemas.microsoft.com/office/drawing/2014/main" id="{E6A5A967-9811-E1B8-A30A-276D374A14E5}"/>
                  </a:ext>
                </a:extLst>
              </p:cNvPr>
              <p:cNvSpPr/>
              <p:nvPr/>
            </p:nvSpPr>
            <p:spPr>
              <a:xfrm>
                <a:off x="6328410" y="347567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2" name="Freeform 174">
                <a:extLst>
                  <a:ext uri="{FF2B5EF4-FFF2-40B4-BE49-F238E27FC236}">
                    <a16:creationId xmlns:a16="http://schemas.microsoft.com/office/drawing/2014/main" id="{6ECA8AD9-BE2B-CE63-5002-9DA75DA5E4E7}"/>
                  </a:ext>
                </a:extLst>
              </p:cNvPr>
              <p:cNvSpPr/>
              <p:nvPr/>
            </p:nvSpPr>
            <p:spPr>
              <a:xfrm>
                <a:off x="6994207" y="3649027"/>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3" name="Freeform 175">
                <a:extLst>
                  <a:ext uri="{FF2B5EF4-FFF2-40B4-BE49-F238E27FC236}">
                    <a16:creationId xmlns:a16="http://schemas.microsoft.com/office/drawing/2014/main" id="{B7587FB4-99B5-1B6D-46BD-0479EF72E4C5}"/>
                  </a:ext>
                </a:extLst>
              </p:cNvPr>
              <p:cNvSpPr/>
              <p:nvPr/>
            </p:nvSpPr>
            <p:spPr>
              <a:xfrm>
                <a:off x="7021830" y="3621405"/>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4" name="Freeform 176">
                <a:extLst>
                  <a:ext uri="{FF2B5EF4-FFF2-40B4-BE49-F238E27FC236}">
                    <a16:creationId xmlns:a16="http://schemas.microsoft.com/office/drawing/2014/main" id="{6CBAC158-4C8E-4616-457D-37A5C3BB9942}"/>
                  </a:ext>
                </a:extLst>
              </p:cNvPr>
              <p:cNvSpPr/>
              <p:nvPr/>
            </p:nvSpPr>
            <p:spPr>
              <a:xfrm>
                <a:off x="7053262" y="3649027"/>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5" name="Freeform 177">
                <a:extLst>
                  <a:ext uri="{FF2B5EF4-FFF2-40B4-BE49-F238E27FC236}">
                    <a16:creationId xmlns:a16="http://schemas.microsoft.com/office/drawing/2014/main" id="{D9157C9E-359C-4671-35FF-FEB9125E1106}"/>
                  </a:ext>
                </a:extLst>
              </p:cNvPr>
              <p:cNvSpPr/>
              <p:nvPr/>
            </p:nvSpPr>
            <p:spPr>
              <a:xfrm>
                <a:off x="7080885" y="3621405"/>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6" name="Freeform 178">
                <a:extLst>
                  <a:ext uri="{FF2B5EF4-FFF2-40B4-BE49-F238E27FC236}">
                    <a16:creationId xmlns:a16="http://schemas.microsoft.com/office/drawing/2014/main" id="{20D06CBF-99D6-8434-C349-462AA756F483}"/>
                  </a:ext>
                </a:extLst>
              </p:cNvPr>
              <p:cNvSpPr/>
              <p:nvPr/>
            </p:nvSpPr>
            <p:spPr>
              <a:xfrm>
                <a:off x="7400925" y="3649027"/>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7" name="Freeform 179">
                <a:extLst>
                  <a:ext uri="{FF2B5EF4-FFF2-40B4-BE49-F238E27FC236}">
                    <a16:creationId xmlns:a16="http://schemas.microsoft.com/office/drawing/2014/main" id="{D5CA649A-48BE-2AB1-CFF9-53643DA27F1A}"/>
                  </a:ext>
                </a:extLst>
              </p:cNvPr>
              <p:cNvSpPr/>
              <p:nvPr/>
            </p:nvSpPr>
            <p:spPr>
              <a:xfrm>
                <a:off x="7428547" y="3621405"/>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rgbClr val="C00000"/>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278" name="Graphic 43">
              <a:extLst>
                <a:ext uri="{FF2B5EF4-FFF2-40B4-BE49-F238E27FC236}">
                  <a16:creationId xmlns:a16="http://schemas.microsoft.com/office/drawing/2014/main" id="{72C19AB2-CC39-DDA4-BDAD-20FE476B211B}"/>
                </a:ext>
              </a:extLst>
            </p:cNvPr>
            <p:cNvGrpSpPr/>
            <p:nvPr/>
          </p:nvGrpSpPr>
          <p:grpSpPr>
            <a:xfrm>
              <a:off x="5069288" y="1347267"/>
              <a:ext cx="3626378" cy="656987"/>
              <a:chOff x="4687252" y="2144077"/>
              <a:chExt cx="3001327" cy="883920"/>
            </a:xfrm>
            <a:noFill/>
          </p:grpSpPr>
          <p:sp>
            <p:nvSpPr>
              <p:cNvPr id="1279" name="Freeform 181">
                <a:extLst>
                  <a:ext uri="{FF2B5EF4-FFF2-40B4-BE49-F238E27FC236}">
                    <a16:creationId xmlns:a16="http://schemas.microsoft.com/office/drawing/2014/main" id="{15C002A5-7859-8F0A-3699-6726942B5A08}"/>
                  </a:ext>
                </a:extLst>
              </p:cNvPr>
              <p:cNvSpPr/>
              <p:nvPr/>
            </p:nvSpPr>
            <p:spPr>
              <a:xfrm>
                <a:off x="4714875" y="2171700"/>
                <a:ext cx="2946082" cy="828675"/>
              </a:xfrm>
              <a:custGeom>
                <a:avLst/>
                <a:gdLst>
                  <a:gd name="connsiteX0" fmla="*/ 0 w 2946082"/>
                  <a:gd name="connsiteY0" fmla="*/ 0 h 828675"/>
                  <a:gd name="connsiteX1" fmla="*/ 0 w 2946082"/>
                  <a:gd name="connsiteY1" fmla="*/ 0 h 828675"/>
                  <a:gd name="connsiteX2" fmla="*/ 20002 w 2946082"/>
                  <a:gd name="connsiteY2" fmla="*/ 0 h 828675"/>
                  <a:gd name="connsiteX3" fmla="*/ 27623 w 2946082"/>
                  <a:gd name="connsiteY3" fmla="*/ 0 h 828675"/>
                  <a:gd name="connsiteX4" fmla="*/ 27623 w 2946082"/>
                  <a:gd name="connsiteY4" fmla="*/ 17145 h 828675"/>
                  <a:gd name="connsiteX5" fmla="*/ 40958 w 2946082"/>
                  <a:gd name="connsiteY5" fmla="*/ 17145 h 828675"/>
                  <a:gd name="connsiteX6" fmla="*/ 40958 w 2946082"/>
                  <a:gd name="connsiteY6" fmla="*/ 35243 h 828675"/>
                  <a:gd name="connsiteX7" fmla="*/ 56198 w 2946082"/>
                  <a:gd name="connsiteY7" fmla="*/ 35243 h 828675"/>
                  <a:gd name="connsiteX8" fmla="*/ 71438 w 2946082"/>
                  <a:gd name="connsiteY8" fmla="*/ 35243 h 828675"/>
                  <a:gd name="connsiteX9" fmla="*/ 73342 w 2946082"/>
                  <a:gd name="connsiteY9" fmla="*/ 35243 h 828675"/>
                  <a:gd name="connsiteX10" fmla="*/ 142875 w 2946082"/>
                  <a:gd name="connsiteY10" fmla="*/ 35243 h 828675"/>
                  <a:gd name="connsiteX11" fmla="*/ 142875 w 2946082"/>
                  <a:gd name="connsiteY11" fmla="*/ 53340 h 828675"/>
                  <a:gd name="connsiteX12" fmla="*/ 165735 w 2946082"/>
                  <a:gd name="connsiteY12" fmla="*/ 53340 h 828675"/>
                  <a:gd name="connsiteX13" fmla="*/ 165735 w 2946082"/>
                  <a:gd name="connsiteY13" fmla="*/ 71438 h 828675"/>
                  <a:gd name="connsiteX14" fmla="*/ 180975 w 2946082"/>
                  <a:gd name="connsiteY14" fmla="*/ 71438 h 828675"/>
                  <a:gd name="connsiteX15" fmla="*/ 199073 w 2946082"/>
                  <a:gd name="connsiteY15" fmla="*/ 71438 h 828675"/>
                  <a:gd name="connsiteX16" fmla="*/ 199073 w 2946082"/>
                  <a:gd name="connsiteY16" fmla="*/ 89535 h 828675"/>
                  <a:gd name="connsiteX17" fmla="*/ 280988 w 2946082"/>
                  <a:gd name="connsiteY17" fmla="*/ 89535 h 828675"/>
                  <a:gd name="connsiteX18" fmla="*/ 285750 w 2946082"/>
                  <a:gd name="connsiteY18" fmla="*/ 89535 h 828675"/>
                  <a:gd name="connsiteX19" fmla="*/ 288608 w 2946082"/>
                  <a:gd name="connsiteY19" fmla="*/ 89535 h 828675"/>
                  <a:gd name="connsiteX20" fmla="*/ 314325 w 2946082"/>
                  <a:gd name="connsiteY20" fmla="*/ 89535 h 828675"/>
                  <a:gd name="connsiteX21" fmla="*/ 314325 w 2946082"/>
                  <a:gd name="connsiteY21" fmla="*/ 108585 h 828675"/>
                  <a:gd name="connsiteX22" fmla="*/ 324803 w 2946082"/>
                  <a:gd name="connsiteY22" fmla="*/ 108585 h 828675"/>
                  <a:gd name="connsiteX23" fmla="*/ 324803 w 2946082"/>
                  <a:gd name="connsiteY23" fmla="*/ 127635 h 828675"/>
                  <a:gd name="connsiteX24" fmla="*/ 340042 w 2946082"/>
                  <a:gd name="connsiteY24" fmla="*/ 127635 h 828675"/>
                  <a:gd name="connsiteX25" fmla="*/ 341948 w 2946082"/>
                  <a:gd name="connsiteY25" fmla="*/ 127635 h 828675"/>
                  <a:gd name="connsiteX26" fmla="*/ 350520 w 2946082"/>
                  <a:gd name="connsiteY26" fmla="*/ 127635 h 828675"/>
                  <a:gd name="connsiteX27" fmla="*/ 350520 w 2946082"/>
                  <a:gd name="connsiteY27" fmla="*/ 147638 h 828675"/>
                  <a:gd name="connsiteX28" fmla="*/ 352425 w 2946082"/>
                  <a:gd name="connsiteY28" fmla="*/ 147638 h 828675"/>
                  <a:gd name="connsiteX29" fmla="*/ 355283 w 2946082"/>
                  <a:gd name="connsiteY29" fmla="*/ 147638 h 828675"/>
                  <a:gd name="connsiteX30" fmla="*/ 355283 w 2946082"/>
                  <a:gd name="connsiteY30" fmla="*/ 167640 h 828675"/>
                  <a:gd name="connsiteX31" fmla="*/ 358140 w 2946082"/>
                  <a:gd name="connsiteY31" fmla="*/ 167640 h 828675"/>
                  <a:gd name="connsiteX32" fmla="*/ 385763 w 2946082"/>
                  <a:gd name="connsiteY32" fmla="*/ 167640 h 828675"/>
                  <a:gd name="connsiteX33" fmla="*/ 390525 w 2946082"/>
                  <a:gd name="connsiteY33" fmla="*/ 167640 h 828675"/>
                  <a:gd name="connsiteX34" fmla="*/ 390525 w 2946082"/>
                  <a:gd name="connsiteY34" fmla="*/ 187643 h 828675"/>
                  <a:gd name="connsiteX35" fmla="*/ 393383 w 2946082"/>
                  <a:gd name="connsiteY35" fmla="*/ 187643 h 828675"/>
                  <a:gd name="connsiteX36" fmla="*/ 444817 w 2946082"/>
                  <a:gd name="connsiteY36" fmla="*/ 187643 h 828675"/>
                  <a:gd name="connsiteX37" fmla="*/ 449580 w 2946082"/>
                  <a:gd name="connsiteY37" fmla="*/ 187643 h 828675"/>
                  <a:gd name="connsiteX38" fmla="*/ 464820 w 2946082"/>
                  <a:gd name="connsiteY38" fmla="*/ 187643 h 828675"/>
                  <a:gd name="connsiteX39" fmla="*/ 490538 w 2946082"/>
                  <a:gd name="connsiteY39" fmla="*/ 187643 h 828675"/>
                  <a:gd name="connsiteX40" fmla="*/ 490538 w 2946082"/>
                  <a:gd name="connsiteY40" fmla="*/ 209550 h 828675"/>
                  <a:gd name="connsiteX41" fmla="*/ 496253 w 2946082"/>
                  <a:gd name="connsiteY41" fmla="*/ 209550 h 828675"/>
                  <a:gd name="connsiteX42" fmla="*/ 496253 w 2946082"/>
                  <a:gd name="connsiteY42" fmla="*/ 230505 h 828675"/>
                  <a:gd name="connsiteX43" fmla="*/ 498158 w 2946082"/>
                  <a:gd name="connsiteY43" fmla="*/ 230505 h 828675"/>
                  <a:gd name="connsiteX44" fmla="*/ 501015 w 2946082"/>
                  <a:gd name="connsiteY44" fmla="*/ 230505 h 828675"/>
                  <a:gd name="connsiteX45" fmla="*/ 503872 w 2946082"/>
                  <a:gd name="connsiteY45" fmla="*/ 230505 h 828675"/>
                  <a:gd name="connsiteX46" fmla="*/ 505778 w 2946082"/>
                  <a:gd name="connsiteY46" fmla="*/ 230505 h 828675"/>
                  <a:gd name="connsiteX47" fmla="*/ 505778 w 2946082"/>
                  <a:gd name="connsiteY47" fmla="*/ 254318 h 828675"/>
                  <a:gd name="connsiteX48" fmla="*/ 508635 w 2946082"/>
                  <a:gd name="connsiteY48" fmla="*/ 254318 h 828675"/>
                  <a:gd name="connsiteX49" fmla="*/ 519113 w 2946082"/>
                  <a:gd name="connsiteY49" fmla="*/ 254318 h 828675"/>
                  <a:gd name="connsiteX50" fmla="*/ 519113 w 2946082"/>
                  <a:gd name="connsiteY50" fmla="*/ 277178 h 828675"/>
                  <a:gd name="connsiteX51" fmla="*/ 528638 w 2946082"/>
                  <a:gd name="connsiteY51" fmla="*/ 277178 h 828675"/>
                  <a:gd name="connsiteX52" fmla="*/ 528638 w 2946082"/>
                  <a:gd name="connsiteY52" fmla="*/ 300990 h 828675"/>
                  <a:gd name="connsiteX53" fmla="*/ 546735 w 2946082"/>
                  <a:gd name="connsiteY53" fmla="*/ 300990 h 828675"/>
                  <a:gd name="connsiteX54" fmla="*/ 549593 w 2946082"/>
                  <a:gd name="connsiteY54" fmla="*/ 300990 h 828675"/>
                  <a:gd name="connsiteX55" fmla="*/ 577215 w 2946082"/>
                  <a:gd name="connsiteY55" fmla="*/ 300990 h 828675"/>
                  <a:gd name="connsiteX56" fmla="*/ 587693 w 2946082"/>
                  <a:gd name="connsiteY56" fmla="*/ 300990 h 828675"/>
                  <a:gd name="connsiteX57" fmla="*/ 590550 w 2946082"/>
                  <a:gd name="connsiteY57" fmla="*/ 300990 h 828675"/>
                  <a:gd name="connsiteX58" fmla="*/ 590550 w 2946082"/>
                  <a:gd name="connsiteY58" fmla="*/ 326708 h 828675"/>
                  <a:gd name="connsiteX59" fmla="*/ 610553 w 2946082"/>
                  <a:gd name="connsiteY59" fmla="*/ 326708 h 828675"/>
                  <a:gd name="connsiteX60" fmla="*/ 657225 w 2946082"/>
                  <a:gd name="connsiteY60" fmla="*/ 326708 h 828675"/>
                  <a:gd name="connsiteX61" fmla="*/ 657225 w 2946082"/>
                  <a:gd name="connsiteY61" fmla="*/ 352425 h 828675"/>
                  <a:gd name="connsiteX62" fmla="*/ 661988 w 2946082"/>
                  <a:gd name="connsiteY62" fmla="*/ 352425 h 828675"/>
                  <a:gd name="connsiteX63" fmla="*/ 669608 w 2946082"/>
                  <a:gd name="connsiteY63" fmla="*/ 352425 h 828675"/>
                  <a:gd name="connsiteX64" fmla="*/ 669608 w 2946082"/>
                  <a:gd name="connsiteY64" fmla="*/ 379095 h 828675"/>
                  <a:gd name="connsiteX65" fmla="*/ 674370 w 2946082"/>
                  <a:gd name="connsiteY65" fmla="*/ 379095 h 828675"/>
                  <a:gd name="connsiteX66" fmla="*/ 680085 w 2946082"/>
                  <a:gd name="connsiteY66" fmla="*/ 379095 h 828675"/>
                  <a:gd name="connsiteX67" fmla="*/ 723900 w 2946082"/>
                  <a:gd name="connsiteY67" fmla="*/ 379095 h 828675"/>
                  <a:gd name="connsiteX68" fmla="*/ 736283 w 2946082"/>
                  <a:gd name="connsiteY68" fmla="*/ 379095 h 828675"/>
                  <a:gd name="connsiteX69" fmla="*/ 743903 w 2946082"/>
                  <a:gd name="connsiteY69" fmla="*/ 379095 h 828675"/>
                  <a:gd name="connsiteX70" fmla="*/ 772478 w 2946082"/>
                  <a:gd name="connsiteY70" fmla="*/ 379095 h 828675"/>
                  <a:gd name="connsiteX71" fmla="*/ 772478 w 2946082"/>
                  <a:gd name="connsiteY71" fmla="*/ 409575 h 828675"/>
                  <a:gd name="connsiteX72" fmla="*/ 782003 w 2946082"/>
                  <a:gd name="connsiteY72" fmla="*/ 409575 h 828675"/>
                  <a:gd name="connsiteX73" fmla="*/ 784860 w 2946082"/>
                  <a:gd name="connsiteY73" fmla="*/ 409575 h 828675"/>
                  <a:gd name="connsiteX74" fmla="*/ 807720 w 2946082"/>
                  <a:gd name="connsiteY74" fmla="*/ 409575 h 828675"/>
                  <a:gd name="connsiteX75" fmla="*/ 807720 w 2946082"/>
                  <a:gd name="connsiteY75" fmla="*/ 440055 h 828675"/>
                  <a:gd name="connsiteX76" fmla="*/ 818197 w 2946082"/>
                  <a:gd name="connsiteY76" fmla="*/ 440055 h 828675"/>
                  <a:gd name="connsiteX77" fmla="*/ 818197 w 2946082"/>
                  <a:gd name="connsiteY77" fmla="*/ 470535 h 828675"/>
                  <a:gd name="connsiteX78" fmla="*/ 838200 w 2946082"/>
                  <a:gd name="connsiteY78" fmla="*/ 470535 h 828675"/>
                  <a:gd name="connsiteX79" fmla="*/ 889635 w 2946082"/>
                  <a:gd name="connsiteY79" fmla="*/ 470535 h 828675"/>
                  <a:gd name="connsiteX80" fmla="*/ 889635 w 2946082"/>
                  <a:gd name="connsiteY80" fmla="*/ 501967 h 828675"/>
                  <a:gd name="connsiteX81" fmla="*/ 915353 w 2946082"/>
                  <a:gd name="connsiteY81" fmla="*/ 501967 h 828675"/>
                  <a:gd name="connsiteX82" fmla="*/ 941070 w 2946082"/>
                  <a:gd name="connsiteY82" fmla="*/ 501967 h 828675"/>
                  <a:gd name="connsiteX83" fmla="*/ 941070 w 2946082"/>
                  <a:gd name="connsiteY83" fmla="*/ 534353 h 828675"/>
                  <a:gd name="connsiteX84" fmla="*/ 953453 w 2946082"/>
                  <a:gd name="connsiteY84" fmla="*/ 534353 h 828675"/>
                  <a:gd name="connsiteX85" fmla="*/ 983933 w 2946082"/>
                  <a:gd name="connsiteY85" fmla="*/ 534353 h 828675"/>
                  <a:gd name="connsiteX86" fmla="*/ 1002030 w 2946082"/>
                  <a:gd name="connsiteY86" fmla="*/ 534353 h 828675"/>
                  <a:gd name="connsiteX87" fmla="*/ 1030605 w 2946082"/>
                  <a:gd name="connsiteY87" fmla="*/ 534353 h 828675"/>
                  <a:gd name="connsiteX88" fmla="*/ 1032510 w 2946082"/>
                  <a:gd name="connsiteY88" fmla="*/ 534353 h 828675"/>
                  <a:gd name="connsiteX89" fmla="*/ 1035368 w 2946082"/>
                  <a:gd name="connsiteY89" fmla="*/ 534353 h 828675"/>
                  <a:gd name="connsiteX90" fmla="*/ 1038225 w 2946082"/>
                  <a:gd name="connsiteY90" fmla="*/ 534353 h 828675"/>
                  <a:gd name="connsiteX91" fmla="*/ 1038225 w 2946082"/>
                  <a:gd name="connsiteY91" fmla="*/ 572453 h 828675"/>
                  <a:gd name="connsiteX92" fmla="*/ 1045845 w 2946082"/>
                  <a:gd name="connsiteY92" fmla="*/ 572453 h 828675"/>
                  <a:gd name="connsiteX93" fmla="*/ 1045845 w 2946082"/>
                  <a:gd name="connsiteY93" fmla="*/ 610553 h 828675"/>
                  <a:gd name="connsiteX94" fmla="*/ 1050608 w 2946082"/>
                  <a:gd name="connsiteY94" fmla="*/ 610553 h 828675"/>
                  <a:gd name="connsiteX95" fmla="*/ 1065848 w 2946082"/>
                  <a:gd name="connsiteY95" fmla="*/ 610553 h 828675"/>
                  <a:gd name="connsiteX96" fmla="*/ 1127760 w 2946082"/>
                  <a:gd name="connsiteY96" fmla="*/ 610553 h 828675"/>
                  <a:gd name="connsiteX97" fmla="*/ 1129665 w 2946082"/>
                  <a:gd name="connsiteY97" fmla="*/ 610553 h 828675"/>
                  <a:gd name="connsiteX98" fmla="*/ 1138238 w 2946082"/>
                  <a:gd name="connsiteY98" fmla="*/ 610553 h 828675"/>
                  <a:gd name="connsiteX99" fmla="*/ 1219200 w 2946082"/>
                  <a:gd name="connsiteY99" fmla="*/ 610553 h 828675"/>
                  <a:gd name="connsiteX100" fmla="*/ 1224915 w 2946082"/>
                  <a:gd name="connsiteY100" fmla="*/ 610553 h 828675"/>
                  <a:gd name="connsiteX101" fmla="*/ 1306830 w 2946082"/>
                  <a:gd name="connsiteY101" fmla="*/ 610553 h 828675"/>
                  <a:gd name="connsiteX102" fmla="*/ 1319213 w 2946082"/>
                  <a:gd name="connsiteY102" fmla="*/ 610553 h 828675"/>
                  <a:gd name="connsiteX103" fmla="*/ 1324928 w 2946082"/>
                  <a:gd name="connsiteY103" fmla="*/ 610553 h 828675"/>
                  <a:gd name="connsiteX104" fmla="*/ 1365885 w 2946082"/>
                  <a:gd name="connsiteY104" fmla="*/ 610553 h 828675"/>
                  <a:gd name="connsiteX105" fmla="*/ 1385888 w 2946082"/>
                  <a:gd name="connsiteY105" fmla="*/ 610553 h 828675"/>
                  <a:gd name="connsiteX106" fmla="*/ 1401128 w 2946082"/>
                  <a:gd name="connsiteY106" fmla="*/ 610553 h 828675"/>
                  <a:gd name="connsiteX107" fmla="*/ 1408748 w 2946082"/>
                  <a:gd name="connsiteY107" fmla="*/ 610553 h 828675"/>
                  <a:gd name="connsiteX108" fmla="*/ 1429703 w 2946082"/>
                  <a:gd name="connsiteY108" fmla="*/ 610553 h 828675"/>
                  <a:gd name="connsiteX109" fmla="*/ 1449705 w 2946082"/>
                  <a:gd name="connsiteY109" fmla="*/ 610553 h 828675"/>
                  <a:gd name="connsiteX110" fmla="*/ 1467803 w 2946082"/>
                  <a:gd name="connsiteY110" fmla="*/ 610553 h 828675"/>
                  <a:gd name="connsiteX111" fmla="*/ 1524000 w 2946082"/>
                  <a:gd name="connsiteY111" fmla="*/ 610553 h 828675"/>
                  <a:gd name="connsiteX112" fmla="*/ 1544955 w 2946082"/>
                  <a:gd name="connsiteY112" fmla="*/ 610553 h 828675"/>
                  <a:gd name="connsiteX113" fmla="*/ 1557338 w 2946082"/>
                  <a:gd name="connsiteY113" fmla="*/ 610553 h 828675"/>
                  <a:gd name="connsiteX114" fmla="*/ 1610678 w 2946082"/>
                  <a:gd name="connsiteY114" fmla="*/ 610553 h 828675"/>
                  <a:gd name="connsiteX115" fmla="*/ 1624013 w 2946082"/>
                  <a:gd name="connsiteY115" fmla="*/ 610553 h 828675"/>
                  <a:gd name="connsiteX116" fmla="*/ 1707832 w 2946082"/>
                  <a:gd name="connsiteY116" fmla="*/ 610553 h 828675"/>
                  <a:gd name="connsiteX117" fmla="*/ 1721168 w 2946082"/>
                  <a:gd name="connsiteY117" fmla="*/ 610553 h 828675"/>
                  <a:gd name="connsiteX118" fmla="*/ 1756410 w 2946082"/>
                  <a:gd name="connsiteY118" fmla="*/ 610553 h 828675"/>
                  <a:gd name="connsiteX119" fmla="*/ 1986915 w 2946082"/>
                  <a:gd name="connsiteY119" fmla="*/ 610553 h 828675"/>
                  <a:gd name="connsiteX120" fmla="*/ 2360295 w 2946082"/>
                  <a:gd name="connsiteY120" fmla="*/ 610553 h 828675"/>
                  <a:gd name="connsiteX121" fmla="*/ 2381250 w 2946082"/>
                  <a:gd name="connsiteY121" fmla="*/ 610553 h 828675"/>
                  <a:gd name="connsiteX122" fmla="*/ 2383155 w 2946082"/>
                  <a:gd name="connsiteY122" fmla="*/ 610553 h 828675"/>
                  <a:gd name="connsiteX123" fmla="*/ 2383155 w 2946082"/>
                  <a:gd name="connsiteY123" fmla="*/ 828675 h 828675"/>
                  <a:gd name="connsiteX124" fmla="*/ 2506028 w 2946082"/>
                  <a:gd name="connsiteY124" fmla="*/ 828675 h 828675"/>
                  <a:gd name="connsiteX125" fmla="*/ 2587943 w 2946082"/>
                  <a:gd name="connsiteY125" fmla="*/ 828675 h 828675"/>
                  <a:gd name="connsiteX126" fmla="*/ 2692718 w 2946082"/>
                  <a:gd name="connsiteY126" fmla="*/ 828675 h 828675"/>
                  <a:gd name="connsiteX127" fmla="*/ 2938463 w 2946082"/>
                  <a:gd name="connsiteY127" fmla="*/ 828675 h 828675"/>
                  <a:gd name="connsiteX128" fmla="*/ 2946083 w 2946082"/>
                  <a:gd name="connsiteY128" fmla="*/ 828675 h 828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Lst>
                <a:rect l="l" t="t" r="r" b="b"/>
                <a:pathLst>
                  <a:path w="2946082" h="828675">
                    <a:moveTo>
                      <a:pt x="0" y="0"/>
                    </a:moveTo>
                    <a:lnTo>
                      <a:pt x="0" y="0"/>
                    </a:lnTo>
                    <a:lnTo>
                      <a:pt x="20002" y="0"/>
                    </a:lnTo>
                    <a:lnTo>
                      <a:pt x="27623" y="0"/>
                    </a:lnTo>
                    <a:lnTo>
                      <a:pt x="27623" y="17145"/>
                    </a:lnTo>
                    <a:lnTo>
                      <a:pt x="40958" y="17145"/>
                    </a:lnTo>
                    <a:lnTo>
                      <a:pt x="40958" y="35243"/>
                    </a:lnTo>
                    <a:lnTo>
                      <a:pt x="56198" y="35243"/>
                    </a:lnTo>
                    <a:lnTo>
                      <a:pt x="71438" y="35243"/>
                    </a:lnTo>
                    <a:lnTo>
                      <a:pt x="73342" y="35243"/>
                    </a:lnTo>
                    <a:lnTo>
                      <a:pt x="142875" y="35243"/>
                    </a:lnTo>
                    <a:lnTo>
                      <a:pt x="142875" y="53340"/>
                    </a:lnTo>
                    <a:lnTo>
                      <a:pt x="165735" y="53340"/>
                    </a:lnTo>
                    <a:lnTo>
                      <a:pt x="165735" y="71438"/>
                    </a:lnTo>
                    <a:lnTo>
                      <a:pt x="180975" y="71438"/>
                    </a:lnTo>
                    <a:lnTo>
                      <a:pt x="199073" y="71438"/>
                    </a:lnTo>
                    <a:lnTo>
                      <a:pt x="199073" y="89535"/>
                    </a:lnTo>
                    <a:lnTo>
                      <a:pt x="280988" y="89535"/>
                    </a:lnTo>
                    <a:lnTo>
                      <a:pt x="285750" y="89535"/>
                    </a:lnTo>
                    <a:lnTo>
                      <a:pt x="288608" y="89535"/>
                    </a:lnTo>
                    <a:lnTo>
                      <a:pt x="314325" y="89535"/>
                    </a:lnTo>
                    <a:lnTo>
                      <a:pt x="314325" y="108585"/>
                    </a:lnTo>
                    <a:lnTo>
                      <a:pt x="324803" y="108585"/>
                    </a:lnTo>
                    <a:lnTo>
                      <a:pt x="324803" y="127635"/>
                    </a:lnTo>
                    <a:lnTo>
                      <a:pt x="340042" y="127635"/>
                    </a:lnTo>
                    <a:lnTo>
                      <a:pt x="341948" y="127635"/>
                    </a:lnTo>
                    <a:lnTo>
                      <a:pt x="350520" y="127635"/>
                    </a:lnTo>
                    <a:lnTo>
                      <a:pt x="350520" y="147638"/>
                    </a:lnTo>
                    <a:lnTo>
                      <a:pt x="352425" y="147638"/>
                    </a:lnTo>
                    <a:lnTo>
                      <a:pt x="355283" y="147638"/>
                    </a:lnTo>
                    <a:lnTo>
                      <a:pt x="355283" y="167640"/>
                    </a:lnTo>
                    <a:lnTo>
                      <a:pt x="358140" y="167640"/>
                    </a:lnTo>
                    <a:lnTo>
                      <a:pt x="385763" y="167640"/>
                    </a:lnTo>
                    <a:lnTo>
                      <a:pt x="390525" y="167640"/>
                    </a:lnTo>
                    <a:lnTo>
                      <a:pt x="390525" y="187643"/>
                    </a:lnTo>
                    <a:lnTo>
                      <a:pt x="393383" y="187643"/>
                    </a:lnTo>
                    <a:lnTo>
                      <a:pt x="444817" y="187643"/>
                    </a:lnTo>
                    <a:lnTo>
                      <a:pt x="449580" y="187643"/>
                    </a:lnTo>
                    <a:lnTo>
                      <a:pt x="464820" y="187643"/>
                    </a:lnTo>
                    <a:lnTo>
                      <a:pt x="490538" y="187643"/>
                    </a:lnTo>
                    <a:lnTo>
                      <a:pt x="490538" y="209550"/>
                    </a:lnTo>
                    <a:lnTo>
                      <a:pt x="496253" y="209550"/>
                    </a:lnTo>
                    <a:lnTo>
                      <a:pt x="496253" y="230505"/>
                    </a:lnTo>
                    <a:lnTo>
                      <a:pt x="498158" y="230505"/>
                    </a:lnTo>
                    <a:lnTo>
                      <a:pt x="501015" y="230505"/>
                    </a:lnTo>
                    <a:lnTo>
                      <a:pt x="503872" y="230505"/>
                    </a:lnTo>
                    <a:lnTo>
                      <a:pt x="505778" y="230505"/>
                    </a:lnTo>
                    <a:lnTo>
                      <a:pt x="505778" y="254318"/>
                    </a:lnTo>
                    <a:lnTo>
                      <a:pt x="508635" y="254318"/>
                    </a:lnTo>
                    <a:lnTo>
                      <a:pt x="519113" y="254318"/>
                    </a:lnTo>
                    <a:lnTo>
                      <a:pt x="519113" y="277178"/>
                    </a:lnTo>
                    <a:lnTo>
                      <a:pt x="528638" y="277178"/>
                    </a:lnTo>
                    <a:lnTo>
                      <a:pt x="528638" y="300990"/>
                    </a:lnTo>
                    <a:lnTo>
                      <a:pt x="546735" y="300990"/>
                    </a:lnTo>
                    <a:lnTo>
                      <a:pt x="549593" y="300990"/>
                    </a:lnTo>
                    <a:lnTo>
                      <a:pt x="577215" y="300990"/>
                    </a:lnTo>
                    <a:lnTo>
                      <a:pt x="587693" y="300990"/>
                    </a:lnTo>
                    <a:lnTo>
                      <a:pt x="590550" y="300990"/>
                    </a:lnTo>
                    <a:lnTo>
                      <a:pt x="590550" y="326708"/>
                    </a:lnTo>
                    <a:lnTo>
                      <a:pt x="610553" y="326708"/>
                    </a:lnTo>
                    <a:lnTo>
                      <a:pt x="657225" y="326708"/>
                    </a:lnTo>
                    <a:lnTo>
                      <a:pt x="657225" y="352425"/>
                    </a:lnTo>
                    <a:lnTo>
                      <a:pt x="661988" y="352425"/>
                    </a:lnTo>
                    <a:lnTo>
                      <a:pt x="669608" y="352425"/>
                    </a:lnTo>
                    <a:lnTo>
                      <a:pt x="669608" y="379095"/>
                    </a:lnTo>
                    <a:lnTo>
                      <a:pt x="674370" y="379095"/>
                    </a:lnTo>
                    <a:lnTo>
                      <a:pt x="680085" y="379095"/>
                    </a:lnTo>
                    <a:lnTo>
                      <a:pt x="723900" y="379095"/>
                    </a:lnTo>
                    <a:lnTo>
                      <a:pt x="736283" y="379095"/>
                    </a:lnTo>
                    <a:lnTo>
                      <a:pt x="743903" y="379095"/>
                    </a:lnTo>
                    <a:lnTo>
                      <a:pt x="772478" y="379095"/>
                    </a:lnTo>
                    <a:lnTo>
                      <a:pt x="772478" y="409575"/>
                    </a:lnTo>
                    <a:lnTo>
                      <a:pt x="782003" y="409575"/>
                    </a:lnTo>
                    <a:lnTo>
                      <a:pt x="784860" y="409575"/>
                    </a:lnTo>
                    <a:lnTo>
                      <a:pt x="807720" y="409575"/>
                    </a:lnTo>
                    <a:lnTo>
                      <a:pt x="807720" y="440055"/>
                    </a:lnTo>
                    <a:lnTo>
                      <a:pt x="818197" y="440055"/>
                    </a:lnTo>
                    <a:lnTo>
                      <a:pt x="818197" y="470535"/>
                    </a:lnTo>
                    <a:lnTo>
                      <a:pt x="838200" y="470535"/>
                    </a:lnTo>
                    <a:lnTo>
                      <a:pt x="889635" y="470535"/>
                    </a:lnTo>
                    <a:lnTo>
                      <a:pt x="889635" y="501967"/>
                    </a:lnTo>
                    <a:lnTo>
                      <a:pt x="915353" y="501967"/>
                    </a:lnTo>
                    <a:lnTo>
                      <a:pt x="941070" y="501967"/>
                    </a:lnTo>
                    <a:lnTo>
                      <a:pt x="941070" y="534353"/>
                    </a:lnTo>
                    <a:lnTo>
                      <a:pt x="953453" y="534353"/>
                    </a:lnTo>
                    <a:lnTo>
                      <a:pt x="983933" y="534353"/>
                    </a:lnTo>
                    <a:lnTo>
                      <a:pt x="1002030" y="534353"/>
                    </a:lnTo>
                    <a:lnTo>
                      <a:pt x="1030605" y="534353"/>
                    </a:lnTo>
                    <a:lnTo>
                      <a:pt x="1032510" y="534353"/>
                    </a:lnTo>
                    <a:lnTo>
                      <a:pt x="1035368" y="534353"/>
                    </a:lnTo>
                    <a:lnTo>
                      <a:pt x="1038225" y="534353"/>
                    </a:lnTo>
                    <a:lnTo>
                      <a:pt x="1038225" y="572453"/>
                    </a:lnTo>
                    <a:lnTo>
                      <a:pt x="1045845" y="572453"/>
                    </a:lnTo>
                    <a:lnTo>
                      <a:pt x="1045845" y="610553"/>
                    </a:lnTo>
                    <a:lnTo>
                      <a:pt x="1050608" y="610553"/>
                    </a:lnTo>
                    <a:lnTo>
                      <a:pt x="1065848" y="610553"/>
                    </a:lnTo>
                    <a:lnTo>
                      <a:pt x="1127760" y="610553"/>
                    </a:lnTo>
                    <a:lnTo>
                      <a:pt x="1129665" y="610553"/>
                    </a:lnTo>
                    <a:lnTo>
                      <a:pt x="1138238" y="610553"/>
                    </a:lnTo>
                    <a:lnTo>
                      <a:pt x="1219200" y="610553"/>
                    </a:lnTo>
                    <a:lnTo>
                      <a:pt x="1224915" y="610553"/>
                    </a:lnTo>
                    <a:lnTo>
                      <a:pt x="1306830" y="610553"/>
                    </a:lnTo>
                    <a:lnTo>
                      <a:pt x="1319213" y="610553"/>
                    </a:lnTo>
                    <a:lnTo>
                      <a:pt x="1324928" y="610553"/>
                    </a:lnTo>
                    <a:lnTo>
                      <a:pt x="1365885" y="610553"/>
                    </a:lnTo>
                    <a:lnTo>
                      <a:pt x="1385888" y="610553"/>
                    </a:lnTo>
                    <a:lnTo>
                      <a:pt x="1401128" y="610553"/>
                    </a:lnTo>
                    <a:lnTo>
                      <a:pt x="1408748" y="610553"/>
                    </a:lnTo>
                    <a:lnTo>
                      <a:pt x="1429703" y="610553"/>
                    </a:lnTo>
                    <a:lnTo>
                      <a:pt x="1449705" y="610553"/>
                    </a:lnTo>
                    <a:lnTo>
                      <a:pt x="1467803" y="610553"/>
                    </a:lnTo>
                    <a:lnTo>
                      <a:pt x="1524000" y="610553"/>
                    </a:lnTo>
                    <a:lnTo>
                      <a:pt x="1544955" y="610553"/>
                    </a:lnTo>
                    <a:lnTo>
                      <a:pt x="1557338" y="610553"/>
                    </a:lnTo>
                    <a:lnTo>
                      <a:pt x="1610678" y="610553"/>
                    </a:lnTo>
                    <a:lnTo>
                      <a:pt x="1624013" y="610553"/>
                    </a:lnTo>
                    <a:lnTo>
                      <a:pt x="1707832" y="610553"/>
                    </a:lnTo>
                    <a:lnTo>
                      <a:pt x="1721168" y="610553"/>
                    </a:lnTo>
                    <a:lnTo>
                      <a:pt x="1756410" y="610553"/>
                    </a:lnTo>
                    <a:lnTo>
                      <a:pt x="1986915" y="610553"/>
                    </a:lnTo>
                    <a:lnTo>
                      <a:pt x="2360295" y="610553"/>
                    </a:lnTo>
                    <a:lnTo>
                      <a:pt x="2381250" y="610553"/>
                    </a:lnTo>
                    <a:lnTo>
                      <a:pt x="2383155" y="610553"/>
                    </a:lnTo>
                    <a:lnTo>
                      <a:pt x="2383155" y="828675"/>
                    </a:lnTo>
                    <a:lnTo>
                      <a:pt x="2506028" y="828675"/>
                    </a:lnTo>
                    <a:lnTo>
                      <a:pt x="2587943" y="828675"/>
                    </a:lnTo>
                    <a:lnTo>
                      <a:pt x="2692718" y="828675"/>
                    </a:lnTo>
                    <a:lnTo>
                      <a:pt x="2938463" y="828675"/>
                    </a:lnTo>
                    <a:lnTo>
                      <a:pt x="2946083" y="828675"/>
                    </a:lnTo>
                  </a:path>
                </a:pathLst>
              </a:custGeom>
              <a:noFill/>
              <a:ln w="14288" cap="flat">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0" name="Freeform 182">
                <a:extLst>
                  <a:ext uri="{FF2B5EF4-FFF2-40B4-BE49-F238E27FC236}">
                    <a16:creationId xmlns:a16="http://schemas.microsoft.com/office/drawing/2014/main" id="{02888C01-8F05-035C-4995-CCFF867DDF7B}"/>
                  </a:ext>
                </a:extLst>
              </p:cNvPr>
              <p:cNvSpPr/>
              <p:nvPr/>
            </p:nvSpPr>
            <p:spPr>
              <a:xfrm>
                <a:off x="4687252" y="2171700"/>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1" name="Freeform 183">
                <a:extLst>
                  <a:ext uri="{FF2B5EF4-FFF2-40B4-BE49-F238E27FC236}">
                    <a16:creationId xmlns:a16="http://schemas.microsoft.com/office/drawing/2014/main" id="{18C793BA-7F48-110D-189C-A9D25076548B}"/>
                  </a:ext>
                </a:extLst>
              </p:cNvPr>
              <p:cNvSpPr/>
              <p:nvPr/>
            </p:nvSpPr>
            <p:spPr>
              <a:xfrm>
                <a:off x="4714875" y="214407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2" name="Freeform 184">
                <a:extLst>
                  <a:ext uri="{FF2B5EF4-FFF2-40B4-BE49-F238E27FC236}">
                    <a16:creationId xmlns:a16="http://schemas.microsoft.com/office/drawing/2014/main" id="{BB723E96-97E4-6F17-7CF8-D9D3419D3E58}"/>
                  </a:ext>
                </a:extLst>
              </p:cNvPr>
              <p:cNvSpPr/>
              <p:nvPr/>
            </p:nvSpPr>
            <p:spPr>
              <a:xfrm>
                <a:off x="4707255" y="2171700"/>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3" name="Freeform 185">
                <a:extLst>
                  <a:ext uri="{FF2B5EF4-FFF2-40B4-BE49-F238E27FC236}">
                    <a16:creationId xmlns:a16="http://schemas.microsoft.com/office/drawing/2014/main" id="{431C25A6-BC61-F327-B3AA-8ACF4207490A}"/>
                  </a:ext>
                </a:extLst>
              </p:cNvPr>
              <p:cNvSpPr/>
              <p:nvPr/>
            </p:nvSpPr>
            <p:spPr>
              <a:xfrm>
                <a:off x="4734877" y="214407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4" name="Freeform 186">
                <a:extLst>
                  <a:ext uri="{FF2B5EF4-FFF2-40B4-BE49-F238E27FC236}">
                    <a16:creationId xmlns:a16="http://schemas.microsoft.com/office/drawing/2014/main" id="{6CF94AED-82E3-9E8F-ACCA-5F40EF4C6683}"/>
                  </a:ext>
                </a:extLst>
              </p:cNvPr>
              <p:cNvSpPr/>
              <p:nvPr/>
            </p:nvSpPr>
            <p:spPr>
              <a:xfrm>
                <a:off x="4714875" y="2188845"/>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5" name="Freeform 187">
                <a:extLst>
                  <a:ext uri="{FF2B5EF4-FFF2-40B4-BE49-F238E27FC236}">
                    <a16:creationId xmlns:a16="http://schemas.microsoft.com/office/drawing/2014/main" id="{645CC488-52A3-C94B-4CFC-D60D82117DA9}"/>
                  </a:ext>
                </a:extLst>
              </p:cNvPr>
              <p:cNvSpPr/>
              <p:nvPr/>
            </p:nvSpPr>
            <p:spPr>
              <a:xfrm>
                <a:off x="4742497" y="2161222"/>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6" name="Freeform 188">
                <a:extLst>
                  <a:ext uri="{FF2B5EF4-FFF2-40B4-BE49-F238E27FC236}">
                    <a16:creationId xmlns:a16="http://schemas.microsoft.com/office/drawing/2014/main" id="{6CDF6E27-5E38-3F75-3346-ED7D2CEE2410}"/>
                  </a:ext>
                </a:extLst>
              </p:cNvPr>
              <p:cNvSpPr/>
              <p:nvPr/>
            </p:nvSpPr>
            <p:spPr>
              <a:xfrm>
                <a:off x="4743450" y="220694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7" name="Freeform 189">
                <a:extLst>
                  <a:ext uri="{FF2B5EF4-FFF2-40B4-BE49-F238E27FC236}">
                    <a16:creationId xmlns:a16="http://schemas.microsoft.com/office/drawing/2014/main" id="{291CBEFA-357B-DC7D-9957-678ECC53E2C5}"/>
                  </a:ext>
                </a:extLst>
              </p:cNvPr>
              <p:cNvSpPr/>
              <p:nvPr/>
            </p:nvSpPr>
            <p:spPr>
              <a:xfrm>
                <a:off x="4771072" y="2179320"/>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8" name="Freeform 190">
                <a:extLst>
                  <a:ext uri="{FF2B5EF4-FFF2-40B4-BE49-F238E27FC236}">
                    <a16:creationId xmlns:a16="http://schemas.microsoft.com/office/drawing/2014/main" id="{B404D74A-33CE-EF03-80DD-2DDD3B9421ED}"/>
                  </a:ext>
                </a:extLst>
              </p:cNvPr>
              <p:cNvSpPr/>
              <p:nvPr/>
            </p:nvSpPr>
            <p:spPr>
              <a:xfrm>
                <a:off x="4758690" y="220694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9" name="Freeform 191">
                <a:extLst>
                  <a:ext uri="{FF2B5EF4-FFF2-40B4-BE49-F238E27FC236}">
                    <a16:creationId xmlns:a16="http://schemas.microsoft.com/office/drawing/2014/main" id="{C67A7726-326F-75DC-E958-393075AE313E}"/>
                  </a:ext>
                </a:extLst>
              </p:cNvPr>
              <p:cNvSpPr/>
              <p:nvPr/>
            </p:nvSpPr>
            <p:spPr>
              <a:xfrm>
                <a:off x="4786312" y="2179320"/>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0" name="Freeform 192">
                <a:extLst>
                  <a:ext uri="{FF2B5EF4-FFF2-40B4-BE49-F238E27FC236}">
                    <a16:creationId xmlns:a16="http://schemas.microsoft.com/office/drawing/2014/main" id="{5607EB85-CE05-493F-D93A-E6AD848F1FE7}"/>
                  </a:ext>
                </a:extLst>
              </p:cNvPr>
              <p:cNvSpPr/>
              <p:nvPr/>
            </p:nvSpPr>
            <p:spPr>
              <a:xfrm>
                <a:off x="4761547" y="220694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1" name="Freeform 193">
                <a:extLst>
                  <a:ext uri="{FF2B5EF4-FFF2-40B4-BE49-F238E27FC236}">
                    <a16:creationId xmlns:a16="http://schemas.microsoft.com/office/drawing/2014/main" id="{06C4C49E-1C83-0936-44CA-0212AC50C399}"/>
                  </a:ext>
                </a:extLst>
              </p:cNvPr>
              <p:cNvSpPr/>
              <p:nvPr/>
            </p:nvSpPr>
            <p:spPr>
              <a:xfrm>
                <a:off x="4789170" y="2179320"/>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2" name="Freeform 194">
                <a:extLst>
                  <a:ext uri="{FF2B5EF4-FFF2-40B4-BE49-F238E27FC236}">
                    <a16:creationId xmlns:a16="http://schemas.microsoft.com/office/drawing/2014/main" id="{B35B83BD-3CAC-47D4-C1B5-3AF4CE93759D}"/>
                  </a:ext>
                </a:extLst>
              </p:cNvPr>
              <p:cNvSpPr/>
              <p:nvPr/>
            </p:nvSpPr>
            <p:spPr>
              <a:xfrm>
                <a:off x="4869180" y="2243137"/>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3" name="Freeform 195">
                <a:extLst>
                  <a:ext uri="{FF2B5EF4-FFF2-40B4-BE49-F238E27FC236}">
                    <a16:creationId xmlns:a16="http://schemas.microsoft.com/office/drawing/2014/main" id="{24F4C43D-7DFA-C8D7-5C1E-EF3A7B2432CF}"/>
                  </a:ext>
                </a:extLst>
              </p:cNvPr>
              <p:cNvSpPr/>
              <p:nvPr/>
            </p:nvSpPr>
            <p:spPr>
              <a:xfrm>
                <a:off x="4895850" y="2215515"/>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4" name="Freeform 196">
                <a:extLst>
                  <a:ext uri="{FF2B5EF4-FFF2-40B4-BE49-F238E27FC236}">
                    <a16:creationId xmlns:a16="http://schemas.microsoft.com/office/drawing/2014/main" id="{8E13800B-5BCE-6CEF-F527-0012C134E1C9}"/>
                  </a:ext>
                </a:extLst>
              </p:cNvPr>
              <p:cNvSpPr/>
              <p:nvPr/>
            </p:nvSpPr>
            <p:spPr>
              <a:xfrm>
                <a:off x="4968240" y="226123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5" name="Freeform 197">
                <a:extLst>
                  <a:ext uri="{FF2B5EF4-FFF2-40B4-BE49-F238E27FC236}">
                    <a16:creationId xmlns:a16="http://schemas.microsoft.com/office/drawing/2014/main" id="{0A5B6D7C-33E2-673B-28D5-1CAD7E94904B}"/>
                  </a:ext>
                </a:extLst>
              </p:cNvPr>
              <p:cNvSpPr/>
              <p:nvPr/>
            </p:nvSpPr>
            <p:spPr>
              <a:xfrm>
                <a:off x="4995862" y="223361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6" name="Freeform 198">
                <a:extLst>
                  <a:ext uri="{FF2B5EF4-FFF2-40B4-BE49-F238E27FC236}">
                    <a16:creationId xmlns:a16="http://schemas.microsoft.com/office/drawing/2014/main" id="{91249461-5CA8-9D5E-F147-D735B3216596}"/>
                  </a:ext>
                </a:extLst>
              </p:cNvPr>
              <p:cNvSpPr/>
              <p:nvPr/>
            </p:nvSpPr>
            <p:spPr>
              <a:xfrm>
                <a:off x="4973955" y="226123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7" name="Freeform 199">
                <a:extLst>
                  <a:ext uri="{FF2B5EF4-FFF2-40B4-BE49-F238E27FC236}">
                    <a16:creationId xmlns:a16="http://schemas.microsoft.com/office/drawing/2014/main" id="{4FAF2498-56ED-BB4A-275D-2E972ED62B2C}"/>
                  </a:ext>
                </a:extLst>
              </p:cNvPr>
              <p:cNvSpPr/>
              <p:nvPr/>
            </p:nvSpPr>
            <p:spPr>
              <a:xfrm>
                <a:off x="5000625" y="223361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8" name="Freeform 200">
                <a:extLst>
                  <a:ext uri="{FF2B5EF4-FFF2-40B4-BE49-F238E27FC236}">
                    <a16:creationId xmlns:a16="http://schemas.microsoft.com/office/drawing/2014/main" id="{D0DCF3EE-DCF3-7787-5FA1-00C34D43C1D1}"/>
                  </a:ext>
                </a:extLst>
              </p:cNvPr>
              <p:cNvSpPr/>
              <p:nvPr/>
            </p:nvSpPr>
            <p:spPr>
              <a:xfrm>
                <a:off x="4973955" y="226123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9" name="Freeform 201">
                <a:extLst>
                  <a:ext uri="{FF2B5EF4-FFF2-40B4-BE49-F238E27FC236}">
                    <a16:creationId xmlns:a16="http://schemas.microsoft.com/office/drawing/2014/main" id="{2B6E4D67-9762-9D4A-EA74-3958104C6734}"/>
                  </a:ext>
                </a:extLst>
              </p:cNvPr>
              <p:cNvSpPr/>
              <p:nvPr/>
            </p:nvSpPr>
            <p:spPr>
              <a:xfrm>
                <a:off x="5000625" y="223361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0" name="Freeform 202">
                <a:extLst>
                  <a:ext uri="{FF2B5EF4-FFF2-40B4-BE49-F238E27FC236}">
                    <a16:creationId xmlns:a16="http://schemas.microsoft.com/office/drawing/2014/main" id="{95D2AEF8-D0DA-53F0-596B-0B6BCEB5850A}"/>
                  </a:ext>
                </a:extLst>
              </p:cNvPr>
              <p:cNvSpPr/>
              <p:nvPr/>
            </p:nvSpPr>
            <p:spPr>
              <a:xfrm>
                <a:off x="4975860" y="2261235"/>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1" name="Freeform 203">
                <a:extLst>
                  <a:ext uri="{FF2B5EF4-FFF2-40B4-BE49-F238E27FC236}">
                    <a16:creationId xmlns:a16="http://schemas.microsoft.com/office/drawing/2014/main" id="{A13496D6-904D-C494-D3F9-805D2082D48D}"/>
                  </a:ext>
                </a:extLst>
              </p:cNvPr>
              <p:cNvSpPr/>
              <p:nvPr/>
            </p:nvSpPr>
            <p:spPr>
              <a:xfrm>
                <a:off x="5003482" y="223361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2" name="Freeform 204">
                <a:extLst>
                  <a:ext uri="{FF2B5EF4-FFF2-40B4-BE49-F238E27FC236}">
                    <a16:creationId xmlns:a16="http://schemas.microsoft.com/office/drawing/2014/main" id="{0C010821-77CC-BC64-E0BF-FDB09815B989}"/>
                  </a:ext>
                </a:extLst>
              </p:cNvPr>
              <p:cNvSpPr/>
              <p:nvPr/>
            </p:nvSpPr>
            <p:spPr>
              <a:xfrm>
                <a:off x="5027295" y="2299335"/>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3" name="Freeform 205">
                <a:extLst>
                  <a:ext uri="{FF2B5EF4-FFF2-40B4-BE49-F238E27FC236}">
                    <a16:creationId xmlns:a16="http://schemas.microsoft.com/office/drawing/2014/main" id="{B52F147A-C93D-66C7-735C-71C8F68991F5}"/>
                  </a:ext>
                </a:extLst>
              </p:cNvPr>
              <p:cNvSpPr/>
              <p:nvPr/>
            </p:nvSpPr>
            <p:spPr>
              <a:xfrm>
                <a:off x="5054917" y="227171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4" name="Freeform 206">
                <a:extLst>
                  <a:ext uri="{FF2B5EF4-FFF2-40B4-BE49-F238E27FC236}">
                    <a16:creationId xmlns:a16="http://schemas.microsoft.com/office/drawing/2014/main" id="{B75826E4-7187-1F2D-8883-B4AF47DF86E6}"/>
                  </a:ext>
                </a:extLst>
              </p:cNvPr>
              <p:cNvSpPr/>
              <p:nvPr/>
            </p:nvSpPr>
            <p:spPr>
              <a:xfrm>
                <a:off x="5027295" y="2299335"/>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5" name="Freeform 207">
                <a:extLst>
                  <a:ext uri="{FF2B5EF4-FFF2-40B4-BE49-F238E27FC236}">
                    <a16:creationId xmlns:a16="http://schemas.microsoft.com/office/drawing/2014/main" id="{C8A00CA3-C24B-E4A2-5C10-B980471720B9}"/>
                  </a:ext>
                </a:extLst>
              </p:cNvPr>
              <p:cNvSpPr/>
              <p:nvPr/>
            </p:nvSpPr>
            <p:spPr>
              <a:xfrm>
                <a:off x="5054917" y="227171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6" name="Freeform 208">
                <a:extLst>
                  <a:ext uri="{FF2B5EF4-FFF2-40B4-BE49-F238E27FC236}">
                    <a16:creationId xmlns:a16="http://schemas.microsoft.com/office/drawing/2014/main" id="{D38CF323-1E8F-BB52-BE61-1F5CABBF5D86}"/>
                  </a:ext>
                </a:extLst>
              </p:cNvPr>
              <p:cNvSpPr/>
              <p:nvPr/>
            </p:nvSpPr>
            <p:spPr>
              <a:xfrm>
                <a:off x="5030152" y="229933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7" name="Freeform 209">
                <a:extLst>
                  <a:ext uri="{FF2B5EF4-FFF2-40B4-BE49-F238E27FC236}">
                    <a16:creationId xmlns:a16="http://schemas.microsoft.com/office/drawing/2014/main" id="{7BEF3B6D-F9FB-5762-7416-17911F43DE65}"/>
                  </a:ext>
                </a:extLst>
              </p:cNvPr>
              <p:cNvSpPr/>
              <p:nvPr/>
            </p:nvSpPr>
            <p:spPr>
              <a:xfrm>
                <a:off x="5056822" y="227171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8" name="Freeform 210">
                <a:extLst>
                  <a:ext uri="{FF2B5EF4-FFF2-40B4-BE49-F238E27FC236}">
                    <a16:creationId xmlns:a16="http://schemas.microsoft.com/office/drawing/2014/main" id="{3DFC105B-3378-4223-24D7-BB3CA5C5EFDF}"/>
                  </a:ext>
                </a:extLst>
              </p:cNvPr>
              <p:cNvSpPr/>
              <p:nvPr/>
            </p:nvSpPr>
            <p:spPr>
              <a:xfrm>
                <a:off x="5037772" y="2319337"/>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9" name="Freeform 211">
                <a:extLst>
                  <a:ext uri="{FF2B5EF4-FFF2-40B4-BE49-F238E27FC236}">
                    <a16:creationId xmlns:a16="http://schemas.microsoft.com/office/drawing/2014/main" id="{782B0ABF-A5ED-229E-DCA7-D5F69A976A61}"/>
                  </a:ext>
                </a:extLst>
              </p:cNvPr>
              <p:cNvSpPr/>
              <p:nvPr/>
            </p:nvSpPr>
            <p:spPr>
              <a:xfrm>
                <a:off x="5065395" y="229171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0" name="Freeform 212">
                <a:extLst>
                  <a:ext uri="{FF2B5EF4-FFF2-40B4-BE49-F238E27FC236}">
                    <a16:creationId xmlns:a16="http://schemas.microsoft.com/office/drawing/2014/main" id="{C4E8AC78-7883-62E7-D4D5-DCA57AA5FF26}"/>
                  </a:ext>
                </a:extLst>
              </p:cNvPr>
              <p:cNvSpPr/>
              <p:nvPr/>
            </p:nvSpPr>
            <p:spPr>
              <a:xfrm>
                <a:off x="5039677" y="2319337"/>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1" name="Freeform 213">
                <a:extLst>
                  <a:ext uri="{FF2B5EF4-FFF2-40B4-BE49-F238E27FC236}">
                    <a16:creationId xmlns:a16="http://schemas.microsoft.com/office/drawing/2014/main" id="{B916B08D-AD45-7A78-7EB6-DA468F75883D}"/>
                  </a:ext>
                </a:extLst>
              </p:cNvPr>
              <p:cNvSpPr/>
              <p:nvPr/>
            </p:nvSpPr>
            <p:spPr>
              <a:xfrm>
                <a:off x="5067300" y="229171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2" name="Freeform 214">
                <a:extLst>
                  <a:ext uri="{FF2B5EF4-FFF2-40B4-BE49-F238E27FC236}">
                    <a16:creationId xmlns:a16="http://schemas.microsoft.com/office/drawing/2014/main" id="{D0660CF4-80DF-82BC-7B87-957BF1F90A7D}"/>
                  </a:ext>
                </a:extLst>
              </p:cNvPr>
              <p:cNvSpPr/>
              <p:nvPr/>
            </p:nvSpPr>
            <p:spPr>
              <a:xfrm>
                <a:off x="5045392" y="2339340"/>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3" name="Freeform 215">
                <a:extLst>
                  <a:ext uri="{FF2B5EF4-FFF2-40B4-BE49-F238E27FC236}">
                    <a16:creationId xmlns:a16="http://schemas.microsoft.com/office/drawing/2014/main" id="{9B284421-894A-4328-6972-95E190EEC87A}"/>
                  </a:ext>
                </a:extLst>
              </p:cNvPr>
              <p:cNvSpPr/>
              <p:nvPr/>
            </p:nvSpPr>
            <p:spPr>
              <a:xfrm>
                <a:off x="5073015" y="2311717"/>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4" name="Freeform 216">
                <a:extLst>
                  <a:ext uri="{FF2B5EF4-FFF2-40B4-BE49-F238E27FC236}">
                    <a16:creationId xmlns:a16="http://schemas.microsoft.com/office/drawing/2014/main" id="{D7DFA0AA-6668-7C90-15E3-7FFBB901BC76}"/>
                  </a:ext>
                </a:extLst>
              </p:cNvPr>
              <p:cNvSpPr/>
              <p:nvPr/>
            </p:nvSpPr>
            <p:spPr>
              <a:xfrm>
                <a:off x="5073015" y="2339340"/>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5" name="Freeform 217">
                <a:extLst>
                  <a:ext uri="{FF2B5EF4-FFF2-40B4-BE49-F238E27FC236}">
                    <a16:creationId xmlns:a16="http://schemas.microsoft.com/office/drawing/2014/main" id="{3B974DDA-D91C-F9B2-DACF-C84CE2D9E370}"/>
                  </a:ext>
                </a:extLst>
              </p:cNvPr>
              <p:cNvSpPr/>
              <p:nvPr/>
            </p:nvSpPr>
            <p:spPr>
              <a:xfrm>
                <a:off x="5100637" y="2311717"/>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6" name="Freeform 218">
                <a:extLst>
                  <a:ext uri="{FF2B5EF4-FFF2-40B4-BE49-F238E27FC236}">
                    <a16:creationId xmlns:a16="http://schemas.microsoft.com/office/drawing/2014/main" id="{BBFE5080-0924-1A3C-2426-4E22813CC977}"/>
                  </a:ext>
                </a:extLst>
              </p:cNvPr>
              <p:cNvSpPr/>
              <p:nvPr/>
            </p:nvSpPr>
            <p:spPr>
              <a:xfrm>
                <a:off x="5080635" y="235934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7" name="Freeform 219">
                <a:extLst>
                  <a:ext uri="{FF2B5EF4-FFF2-40B4-BE49-F238E27FC236}">
                    <a16:creationId xmlns:a16="http://schemas.microsoft.com/office/drawing/2014/main" id="{F34B45FD-E43B-7353-7937-AC6C717AA9AA}"/>
                  </a:ext>
                </a:extLst>
              </p:cNvPr>
              <p:cNvSpPr/>
              <p:nvPr/>
            </p:nvSpPr>
            <p:spPr>
              <a:xfrm>
                <a:off x="5108257" y="2331720"/>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8" name="Freeform 220">
                <a:extLst>
                  <a:ext uri="{FF2B5EF4-FFF2-40B4-BE49-F238E27FC236}">
                    <a16:creationId xmlns:a16="http://schemas.microsoft.com/office/drawing/2014/main" id="{2435CA0D-A81C-28D6-C1AC-53FA0EFC09FD}"/>
                  </a:ext>
                </a:extLst>
              </p:cNvPr>
              <p:cNvSpPr/>
              <p:nvPr/>
            </p:nvSpPr>
            <p:spPr>
              <a:xfrm>
                <a:off x="5132070" y="235934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9" name="Freeform 221">
                <a:extLst>
                  <a:ext uri="{FF2B5EF4-FFF2-40B4-BE49-F238E27FC236}">
                    <a16:creationId xmlns:a16="http://schemas.microsoft.com/office/drawing/2014/main" id="{F49C9925-6070-2D2E-A3CC-8F5217CBB57D}"/>
                  </a:ext>
                </a:extLst>
              </p:cNvPr>
              <p:cNvSpPr/>
              <p:nvPr/>
            </p:nvSpPr>
            <p:spPr>
              <a:xfrm>
                <a:off x="5159692" y="2331720"/>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0" name="Freeform 222">
                <a:extLst>
                  <a:ext uri="{FF2B5EF4-FFF2-40B4-BE49-F238E27FC236}">
                    <a16:creationId xmlns:a16="http://schemas.microsoft.com/office/drawing/2014/main" id="{93A47937-F5AA-BACD-47EF-5F7DDBFF9DFE}"/>
                  </a:ext>
                </a:extLst>
              </p:cNvPr>
              <p:cNvSpPr/>
              <p:nvPr/>
            </p:nvSpPr>
            <p:spPr>
              <a:xfrm>
                <a:off x="5136832" y="235934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1" name="Freeform 223">
                <a:extLst>
                  <a:ext uri="{FF2B5EF4-FFF2-40B4-BE49-F238E27FC236}">
                    <a16:creationId xmlns:a16="http://schemas.microsoft.com/office/drawing/2014/main" id="{0095158D-14CA-D967-D39A-A1137EEBED57}"/>
                  </a:ext>
                </a:extLst>
              </p:cNvPr>
              <p:cNvSpPr/>
              <p:nvPr/>
            </p:nvSpPr>
            <p:spPr>
              <a:xfrm>
                <a:off x="5164455" y="2331720"/>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2" name="Freeform 224">
                <a:extLst>
                  <a:ext uri="{FF2B5EF4-FFF2-40B4-BE49-F238E27FC236}">
                    <a16:creationId xmlns:a16="http://schemas.microsoft.com/office/drawing/2014/main" id="{CACCBB3D-A187-DEBD-46CD-B37CBA34C7CD}"/>
                  </a:ext>
                </a:extLst>
              </p:cNvPr>
              <p:cNvSpPr/>
              <p:nvPr/>
            </p:nvSpPr>
            <p:spPr>
              <a:xfrm>
                <a:off x="5152072" y="235934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3" name="Freeform 225">
                <a:extLst>
                  <a:ext uri="{FF2B5EF4-FFF2-40B4-BE49-F238E27FC236}">
                    <a16:creationId xmlns:a16="http://schemas.microsoft.com/office/drawing/2014/main" id="{2B505A94-586B-ADEC-8689-280728AEF52F}"/>
                  </a:ext>
                </a:extLst>
              </p:cNvPr>
              <p:cNvSpPr/>
              <p:nvPr/>
            </p:nvSpPr>
            <p:spPr>
              <a:xfrm>
                <a:off x="5179695" y="2331720"/>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4" name="Freeform 226">
                <a:extLst>
                  <a:ext uri="{FF2B5EF4-FFF2-40B4-BE49-F238E27FC236}">
                    <a16:creationId xmlns:a16="http://schemas.microsoft.com/office/drawing/2014/main" id="{212CAF5C-B509-2E7A-6117-D1E1CE18419F}"/>
                  </a:ext>
                </a:extLst>
              </p:cNvPr>
              <p:cNvSpPr/>
              <p:nvPr/>
            </p:nvSpPr>
            <p:spPr>
              <a:xfrm>
                <a:off x="5185410" y="2402205"/>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5" name="Freeform 227">
                <a:extLst>
                  <a:ext uri="{FF2B5EF4-FFF2-40B4-BE49-F238E27FC236}">
                    <a16:creationId xmlns:a16="http://schemas.microsoft.com/office/drawing/2014/main" id="{E9433384-BB82-6289-7D2D-2E46FB430E9B}"/>
                  </a:ext>
                </a:extLst>
              </p:cNvPr>
              <p:cNvSpPr/>
              <p:nvPr/>
            </p:nvSpPr>
            <p:spPr>
              <a:xfrm>
                <a:off x="5213032" y="237553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6" name="Freeform 228">
                <a:extLst>
                  <a:ext uri="{FF2B5EF4-FFF2-40B4-BE49-F238E27FC236}">
                    <a16:creationId xmlns:a16="http://schemas.microsoft.com/office/drawing/2014/main" id="{76BD977C-A7CE-F79E-07F9-AEAEEC46DA2B}"/>
                  </a:ext>
                </a:extLst>
              </p:cNvPr>
              <p:cNvSpPr/>
              <p:nvPr/>
            </p:nvSpPr>
            <p:spPr>
              <a:xfrm>
                <a:off x="5185410" y="2402205"/>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7" name="Freeform 229">
                <a:extLst>
                  <a:ext uri="{FF2B5EF4-FFF2-40B4-BE49-F238E27FC236}">
                    <a16:creationId xmlns:a16="http://schemas.microsoft.com/office/drawing/2014/main" id="{33EC84AA-1CBC-7A84-9B44-A6C289064A92}"/>
                  </a:ext>
                </a:extLst>
              </p:cNvPr>
              <p:cNvSpPr/>
              <p:nvPr/>
            </p:nvSpPr>
            <p:spPr>
              <a:xfrm>
                <a:off x="5213032" y="237553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8" name="Freeform 230">
                <a:extLst>
                  <a:ext uri="{FF2B5EF4-FFF2-40B4-BE49-F238E27FC236}">
                    <a16:creationId xmlns:a16="http://schemas.microsoft.com/office/drawing/2014/main" id="{ED529429-D243-B650-A4D4-37B14D9FFDBC}"/>
                  </a:ext>
                </a:extLst>
              </p:cNvPr>
              <p:cNvSpPr/>
              <p:nvPr/>
            </p:nvSpPr>
            <p:spPr>
              <a:xfrm>
                <a:off x="5188267" y="240220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29" name="Freeform 231">
                <a:extLst>
                  <a:ext uri="{FF2B5EF4-FFF2-40B4-BE49-F238E27FC236}">
                    <a16:creationId xmlns:a16="http://schemas.microsoft.com/office/drawing/2014/main" id="{CFCFB625-04C1-1D49-96BF-5EECCB0C7558}"/>
                  </a:ext>
                </a:extLst>
              </p:cNvPr>
              <p:cNvSpPr/>
              <p:nvPr/>
            </p:nvSpPr>
            <p:spPr>
              <a:xfrm>
                <a:off x="5215890" y="237553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0" name="Freeform 232">
                <a:extLst>
                  <a:ext uri="{FF2B5EF4-FFF2-40B4-BE49-F238E27FC236}">
                    <a16:creationId xmlns:a16="http://schemas.microsoft.com/office/drawing/2014/main" id="{17951CCA-94CD-955C-9292-191F35669A60}"/>
                  </a:ext>
                </a:extLst>
              </p:cNvPr>
              <p:cNvSpPr/>
              <p:nvPr/>
            </p:nvSpPr>
            <p:spPr>
              <a:xfrm>
                <a:off x="5191125" y="2402205"/>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1" name="Freeform 233">
                <a:extLst>
                  <a:ext uri="{FF2B5EF4-FFF2-40B4-BE49-F238E27FC236}">
                    <a16:creationId xmlns:a16="http://schemas.microsoft.com/office/drawing/2014/main" id="{F22EFBB6-7867-784A-0808-32EA92E976C2}"/>
                  </a:ext>
                </a:extLst>
              </p:cNvPr>
              <p:cNvSpPr/>
              <p:nvPr/>
            </p:nvSpPr>
            <p:spPr>
              <a:xfrm>
                <a:off x="5218747" y="237553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2" name="Freeform 234">
                <a:extLst>
                  <a:ext uri="{FF2B5EF4-FFF2-40B4-BE49-F238E27FC236}">
                    <a16:creationId xmlns:a16="http://schemas.microsoft.com/office/drawing/2014/main" id="{4F952698-50F0-885B-615F-102C8DDF065D}"/>
                  </a:ext>
                </a:extLst>
              </p:cNvPr>
              <p:cNvSpPr/>
              <p:nvPr/>
            </p:nvSpPr>
            <p:spPr>
              <a:xfrm>
                <a:off x="5191125" y="2402205"/>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3" name="Freeform 235">
                <a:extLst>
                  <a:ext uri="{FF2B5EF4-FFF2-40B4-BE49-F238E27FC236}">
                    <a16:creationId xmlns:a16="http://schemas.microsoft.com/office/drawing/2014/main" id="{376D504F-AC9E-8B47-C464-AD5025385D93}"/>
                  </a:ext>
                </a:extLst>
              </p:cNvPr>
              <p:cNvSpPr/>
              <p:nvPr/>
            </p:nvSpPr>
            <p:spPr>
              <a:xfrm>
                <a:off x="5218747" y="237553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4" name="Freeform 236">
                <a:extLst>
                  <a:ext uri="{FF2B5EF4-FFF2-40B4-BE49-F238E27FC236}">
                    <a16:creationId xmlns:a16="http://schemas.microsoft.com/office/drawing/2014/main" id="{2547C4CA-3A72-F59C-CF27-F32F6133B534}"/>
                  </a:ext>
                </a:extLst>
              </p:cNvPr>
              <p:cNvSpPr/>
              <p:nvPr/>
            </p:nvSpPr>
            <p:spPr>
              <a:xfrm>
                <a:off x="5195887" y="2426017"/>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5" name="Freeform 237">
                <a:extLst>
                  <a:ext uri="{FF2B5EF4-FFF2-40B4-BE49-F238E27FC236}">
                    <a16:creationId xmlns:a16="http://schemas.microsoft.com/office/drawing/2014/main" id="{2A5CDC70-BD78-CF82-7083-89E00F07405C}"/>
                  </a:ext>
                </a:extLst>
              </p:cNvPr>
              <p:cNvSpPr/>
              <p:nvPr/>
            </p:nvSpPr>
            <p:spPr>
              <a:xfrm>
                <a:off x="5223510" y="2398395"/>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6" name="Freeform 238">
                <a:extLst>
                  <a:ext uri="{FF2B5EF4-FFF2-40B4-BE49-F238E27FC236}">
                    <a16:creationId xmlns:a16="http://schemas.microsoft.com/office/drawing/2014/main" id="{D932ABBF-FA66-7F6E-CC97-8D764AAAE73B}"/>
                  </a:ext>
                </a:extLst>
              </p:cNvPr>
              <p:cNvSpPr/>
              <p:nvPr/>
            </p:nvSpPr>
            <p:spPr>
              <a:xfrm>
                <a:off x="5234940" y="2472690"/>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7" name="Freeform 239">
                <a:extLst>
                  <a:ext uri="{FF2B5EF4-FFF2-40B4-BE49-F238E27FC236}">
                    <a16:creationId xmlns:a16="http://schemas.microsoft.com/office/drawing/2014/main" id="{C4B9AA6B-A085-D956-A325-F6522C2C8452}"/>
                  </a:ext>
                </a:extLst>
              </p:cNvPr>
              <p:cNvSpPr/>
              <p:nvPr/>
            </p:nvSpPr>
            <p:spPr>
              <a:xfrm>
                <a:off x="5261610" y="244506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8" name="Freeform 240">
                <a:extLst>
                  <a:ext uri="{FF2B5EF4-FFF2-40B4-BE49-F238E27FC236}">
                    <a16:creationId xmlns:a16="http://schemas.microsoft.com/office/drawing/2014/main" id="{D9E277B6-7658-914D-3EBD-EE20751FBD25}"/>
                  </a:ext>
                </a:extLst>
              </p:cNvPr>
              <p:cNvSpPr/>
              <p:nvPr/>
            </p:nvSpPr>
            <p:spPr>
              <a:xfrm>
                <a:off x="5236845" y="2472690"/>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39" name="Freeform 241">
                <a:extLst>
                  <a:ext uri="{FF2B5EF4-FFF2-40B4-BE49-F238E27FC236}">
                    <a16:creationId xmlns:a16="http://schemas.microsoft.com/office/drawing/2014/main" id="{D2396FDF-AB60-AEA0-C320-07473FD5D834}"/>
                  </a:ext>
                </a:extLst>
              </p:cNvPr>
              <p:cNvSpPr/>
              <p:nvPr/>
            </p:nvSpPr>
            <p:spPr>
              <a:xfrm>
                <a:off x="5264467" y="244506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0" name="Freeform 242">
                <a:extLst>
                  <a:ext uri="{FF2B5EF4-FFF2-40B4-BE49-F238E27FC236}">
                    <a16:creationId xmlns:a16="http://schemas.microsoft.com/office/drawing/2014/main" id="{079324E1-3D6D-D2E9-6CD4-7F871664A366}"/>
                  </a:ext>
                </a:extLst>
              </p:cNvPr>
              <p:cNvSpPr/>
              <p:nvPr/>
            </p:nvSpPr>
            <p:spPr>
              <a:xfrm>
                <a:off x="5265420" y="2472690"/>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1" name="Freeform 243">
                <a:extLst>
                  <a:ext uri="{FF2B5EF4-FFF2-40B4-BE49-F238E27FC236}">
                    <a16:creationId xmlns:a16="http://schemas.microsoft.com/office/drawing/2014/main" id="{D1A1E8DA-0A61-0A2A-F75B-5188CE61414E}"/>
                  </a:ext>
                </a:extLst>
              </p:cNvPr>
              <p:cNvSpPr/>
              <p:nvPr/>
            </p:nvSpPr>
            <p:spPr>
              <a:xfrm>
                <a:off x="5292090" y="244506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2" name="Freeform 244">
                <a:extLst>
                  <a:ext uri="{FF2B5EF4-FFF2-40B4-BE49-F238E27FC236}">
                    <a16:creationId xmlns:a16="http://schemas.microsoft.com/office/drawing/2014/main" id="{22BA0DD8-F7A9-4B06-73FA-13DE972C37F7}"/>
                  </a:ext>
                </a:extLst>
              </p:cNvPr>
              <p:cNvSpPr/>
              <p:nvPr/>
            </p:nvSpPr>
            <p:spPr>
              <a:xfrm>
                <a:off x="5274945" y="2472690"/>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3" name="Freeform 245">
                <a:extLst>
                  <a:ext uri="{FF2B5EF4-FFF2-40B4-BE49-F238E27FC236}">
                    <a16:creationId xmlns:a16="http://schemas.microsoft.com/office/drawing/2014/main" id="{C5BC2B2C-AA2A-C199-AA47-8FB552E67B3A}"/>
                  </a:ext>
                </a:extLst>
              </p:cNvPr>
              <p:cNvSpPr/>
              <p:nvPr/>
            </p:nvSpPr>
            <p:spPr>
              <a:xfrm>
                <a:off x="5302567" y="244506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4" name="Freeform 246">
                <a:extLst>
                  <a:ext uri="{FF2B5EF4-FFF2-40B4-BE49-F238E27FC236}">
                    <a16:creationId xmlns:a16="http://schemas.microsoft.com/office/drawing/2014/main" id="{02AFE410-42C2-F47F-D81C-64516840A389}"/>
                  </a:ext>
                </a:extLst>
              </p:cNvPr>
              <p:cNvSpPr/>
              <p:nvPr/>
            </p:nvSpPr>
            <p:spPr>
              <a:xfrm>
                <a:off x="5274945" y="2472690"/>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5" name="Freeform 247">
                <a:extLst>
                  <a:ext uri="{FF2B5EF4-FFF2-40B4-BE49-F238E27FC236}">
                    <a16:creationId xmlns:a16="http://schemas.microsoft.com/office/drawing/2014/main" id="{042EB049-2F04-D5A2-8198-8EDC02FD5570}"/>
                  </a:ext>
                </a:extLst>
              </p:cNvPr>
              <p:cNvSpPr/>
              <p:nvPr/>
            </p:nvSpPr>
            <p:spPr>
              <a:xfrm>
                <a:off x="5302567" y="244506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6" name="Freeform 248">
                <a:extLst>
                  <a:ext uri="{FF2B5EF4-FFF2-40B4-BE49-F238E27FC236}">
                    <a16:creationId xmlns:a16="http://schemas.microsoft.com/office/drawing/2014/main" id="{6B65D75F-156C-6BC4-E6CE-B519D2F5D139}"/>
                  </a:ext>
                </a:extLst>
              </p:cNvPr>
              <p:cNvSpPr/>
              <p:nvPr/>
            </p:nvSpPr>
            <p:spPr>
              <a:xfrm>
                <a:off x="5274945" y="2472690"/>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7" name="Freeform 249">
                <a:extLst>
                  <a:ext uri="{FF2B5EF4-FFF2-40B4-BE49-F238E27FC236}">
                    <a16:creationId xmlns:a16="http://schemas.microsoft.com/office/drawing/2014/main" id="{72824506-37A7-8412-2E70-761E56240F70}"/>
                  </a:ext>
                </a:extLst>
              </p:cNvPr>
              <p:cNvSpPr/>
              <p:nvPr/>
            </p:nvSpPr>
            <p:spPr>
              <a:xfrm>
                <a:off x="5302567" y="2445067"/>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8" name="Freeform 250">
                <a:extLst>
                  <a:ext uri="{FF2B5EF4-FFF2-40B4-BE49-F238E27FC236}">
                    <a16:creationId xmlns:a16="http://schemas.microsoft.com/office/drawing/2014/main" id="{B28DDD44-D324-AB7D-D5BC-263CE4296E3B}"/>
                  </a:ext>
                </a:extLst>
              </p:cNvPr>
              <p:cNvSpPr/>
              <p:nvPr/>
            </p:nvSpPr>
            <p:spPr>
              <a:xfrm>
                <a:off x="5298757" y="2498407"/>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49" name="Freeform 251">
                <a:extLst>
                  <a:ext uri="{FF2B5EF4-FFF2-40B4-BE49-F238E27FC236}">
                    <a16:creationId xmlns:a16="http://schemas.microsoft.com/office/drawing/2014/main" id="{2E8EE0F5-AF6C-9158-714A-6339F15E05F5}"/>
                  </a:ext>
                </a:extLst>
              </p:cNvPr>
              <p:cNvSpPr/>
              <p:nvPr/>
            </p:nvSpPr>
            <p:spPr>
              <a:xfrm>
                <a:off x="5325427" y="2470785"/>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0" name="Freeform 252">
                <a:extLst>
                  <a:ext uri="{FF2B5EF4-FFF2-40B4-BE49-F238E27FC236}">
                    <a16:creationId xmlns:a16="http://schemas.microsoft.com/office/drawing/2014/main" id="{34C92FD8-EDED-9D53-347A-3084EF526408}"/>
                  </a:ext>
                </a:extLst>
              </p:cNvPr>
              <p:cNvSpPr/>
              <p:nvPr/>
            </p:nvSpPr>
            <p:spPr>
              <a:xfrm>
                <a:off x="5349240" y="252412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1" name="Freeform 253">
                <a:extLst>
                  <a:ext uri="{FF2B5EF4-FFF2-40B4-BE49-F238E27FC236}">
                    <a16:creationId xmlns:a16="http://schemas.microsoft.com/office/drawing/2014/main" id="{3ECA2645-08BC-1F0D-9CC1-E2A33EBE7904}"/>
                  </a:ext>
                </a:extLst>
              </p:cNvPr>
              <p:cNvSpPr/>
              <p:nvPr/>
            </p:nvSpPr>
            <p:spPr>
              <a:xfrm>
                <a:off x="5376862" y="2496502"/>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2" name="Freeform 254">
                <a:extLst>
                  <a:ext uri="{FF2B5EF4-FFF2-40B4-BE49-F238E27FC236}">
                    <a16:creationId xmlns:a16="http://schemas.microsoft.com/office/drawing/2014/main" id="{00A561ED-ED3C-4713-0FAD-603A1D93DF3D}"/>
                  </a:ext>
                </a:extLst>
              </p:cNvPr>
              <p:cNvSpPr/>
              <p:nvPr/>
            </p:nvSpPr>
            <p:spPr>
              <a:xfrm>
                <a:off x="5349240" y="252412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3" name="Freeform 255">
                <a:extLst>
                  <a:ext uri="{FF2B5EF4-FFF2-40B4-BE49-F238E27FC236}">
                    <a16:creationId xmlns:a16="http://schemas.microsoft.com/office/drawing/2014/main" id="{F418023C-527A-534D-3E5D-D868C165A02B}"/>
                  </a:ext>
                </a:extLst>
              </p:cNvPr>
              <p:cNvSpPr/>
              <p:nvPr/>
            </p:nvSpPr>
            <p:spPr>
              <a:xfrm>
                <a:off x="5376862" y="2496502"/>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4" name="Freeform 256">
                <a:extLst>
                  <a:ext uri="{FF2B5EF4-FFF2-40B4-BE49-F238E27FC236}">
                    <a16:creationId xmlns:a16="http://schemas.microsoft.com/office/drawing/2014/main" id="{45521291-7118-F50F-2225-7EAB332CAF19}"/>
                  </a:ext>
                </a:extLst>
              </p:cNvPr>
              <p:cNvSpPr/>
              <p:nvPr/>
            </p:nvSpPr>
            <p:spPr>
              <a:xfrm>
                <a:off x="5362575" y="2551747"/>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5" name="Freeform 257">
                <a:extLst>
                  <a:ext uri="{FF2B5EF4-FFF2-40B4-BE49-F238E27FC236}">
                    <a16:creationId xmlns:a16="http://schemas.microsoft.com/office/drawing/2014/main" id="{C72F7BDE-0851-5BC7-9D36-1A25E9E5A8BE}"/>
                  </a:ext>
                </a:extLst>
              </p:cNvPr>
              <p:cNvSpPr/>
              <p:nvPr/>
            </p:nvSpPr>
            <p:spPr>
              <a:xfrm>
                <a:off x="5390197" y="252412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6" name="Freeform 258">
                <a:extLst>
                  <a:ext uri="{FF2B5EF4-FFF2-40B4-BE49-F238E27FC236}">
                    <a16:creationId xmlns:a16="http://schemas.microsoft.com/office/drawing/2014/main" id="{24F7E52F-1759-B8E0-214D-1485B527CC7F}"/>
                  </a:ext>
                </a:extLst>
              </p:cNvPr>
              <p:cNvSpPr/>
              <p:nvPr/>
            </p:nvSpPr>
            <p:spPr>
              <a:xfrm>
                <a:off x="5367337" y="2551747"/>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7" name="Freeform 259">
                <a:extLst>
                  <a:ext uri="{FF2B5EF4-FFF2-40B4-BE49-F238E27FC236}">
                    <a16:creationId xmlns:a16="http://schemas.microsoft.com/office/drawing/2014/main" id="{CFA13608-3ED2-75B7-3A93-F9985629389F}"/>
                  </a:ext>
                </a:extLst>
              </p:cNvPr>
              <p:cNvSpPr/>
              <p:nvPr/>
            </p:nvSpPr>
            <p:spPr>
              <a:xfrm>
                <a:off x="5394960" y="252412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8" name="Freeform 260">
                <a:extLst>
                  <a:ext uri="{FF2B5EF4-FFF2-40B4-BE49-F238E27FC236}">
                    <a16:creationId xmlns:a16="http://schemas.microsoft.com/office/drawing/2014/main" id="{750DE960-68D4-3E45-4DEE-C81F0933D3DE}"/>
                  </a:ext>
                </a:extLst>
              </p:cNvPr>
              <p:cNvSpPr/>
              <p:nvPr/>
            </p:nvSpPr>
            <p:spPr>
              <a:xfrm>
                <a:off x="5411152" y="2551747"/>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59" name="Freeform 261">
                <a:extLst>
                  <a:ext uri="{FF2B5EF4-FFF2-40B4-BE49-F238E27FC236}">
                    <a16:creationId xmlns:a16="http://schemas.microsoft.com/office/drawing/2014/main" id="{82DA5C02-F212-6613-786D-C876933839FE}"/>
                  </a:ext>
                </a:extLst>
              </p:cNvPr>
              <p:cNvSpPr/>
              <p:nvPr/>
            </p:nvSpPr>
            <p:spPr>
              <a:xfrm>
                <a:off x="5438775" y="252412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0" name="Freeform 262">
                <a:extLst>
                  <a:ext uri="{FF2B5EF4-FFF2-40B4-BE49-F238E27FC236}">
                    <a16:creationId xmlns:a16="http://schemas.microsoft.com/office/drawing/2014/main" id="{A198ED3D-4CB3-3CA1-9F57-5FB7D5963076}"/>
                  </a:ext>
                </a:extLst>
              </p:cNvPr>
              <p:cNvSpPr/>
              <p:nvPr/>
            </p:nvSpPr>
            <p:spPr>
              <a:xfrm>
                <a:off x="5423535" y="2551747"/>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1" name="Freeform 263">
                <a:extLst>
                  <a:ext uri="{FF2B5EF4-FFF2-40B4-BE49-F238E27FC236}">
                    <a16:creationId xmlns:a16="http://schemas.microsoft.com/office/drawing/2014/main" id="{8A7686CA-C828-337A-F9A6-F2F38FC2136F}"/>
                  </a:ext>
                </a:extLst>
              </p:cNvPr>
              <p:cNvSpPr/>
              <p:nvPr/>
            </p:nvSpPr>
            <p:spPr>
              <a:xfrm>
                <a:off x="5451157" y="252412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2" name="Freeform 264">
                <a:extLst>
                  <a:ext uri="{FF2B5EF4-FFF2-40B4-BE49-F238E27FC236}">
                    <a16:creationId xmlns:a16="http://schemas.microsoft.com/office/drawing/2014/main" id="{DA9053F2-AC30-E093-E656-346D8A61D6E9}"/>
                  </a:ext>
                </a:extLst>
              </p:cNvPr>
              <p:cNvSpPr/>
              <p:nvPr/>
            </p:nvSpPr>
            <p:spPr>
              <a:xfrm>
                <a:off x="5431155" y="2551747"/>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3" name="Freeform 265">
                <a:extLst>
                  <a:ext uri="{FF2B5EF4-FFF2-40B4-BE49-F238E27FC236}">
                    <a16:creationId xmlns:a16="http://schemas.microsoft.com/office/drawing/2014/main" id="{589FE3AF-99EF-A8E3-A2D9-566F214F9C38}"/>
                  </a:ext>
                </a:extLst>
              </p:cNvPr>
              <p:cNvSpPr/>
              <p:nvPr/>
            </p:nvSpPr>
            <p:spPr>
              <a:xfrm>
                <a:off x="5458777" y="2524125"/>
                <a:ext cx="9525" cy="54292"/>
              </a:xfrm>
              <a:custGeom>
                <a:avLst/>
                <a:gdLst>
                  <a:gd name="connsiteX0" fmla="*/ 0 w 9525"/>
                  <a:gd name="connsiteY0" fmla="*/ 0 h 54292"/>
                  <a:gd name="connsiteX1" fmla="*/ 0 w 9525"/>
                  <a:gd name="connsiteY1" fmla="*/ 54292 h 54292"/>
                </a:gdLst>
                <a:ahLst/>
                <a:cxnLst>
                  <a:cxn ang="0">
                    <a:pos x="connsiteX0" y="connsiteY0"/>
                  </a:cxn>
                  <a:cxn ang="0">
                    <a:pos x="connsiteX1" y="connsiteY1"/>
                  </a:cxn>
                </a:cxnLst>
                <a:rect l="l" t="t" r="r" b="b"/>
                <a:pathLst>
                  <a:path w="9525" h="54292">
                    <a:moveTo>
                      <a:pt x="0" y="0"/>
                    </a:moveTo>
                    <a:lnTo>
                      <a:pt x="0" y="54292"/>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4" name="Freeform 266">
                <a:extLst>
                  <a:ext uri="{FF2B5EF4-FFF2-40B4-BE49-F238E27FC236}">
                    <a16:creationId xmlns:a16="http://schemas.microsoft.com/office/drawing/2014/main" id="{66D5DCA1-4E7A-AE0C-0A9B-624392FE8ADA}"/>
                  </a:ext>
                </a:extLst>
              </p:cNvPr>
              <p:cNvSpPr/>
              <p:nvPr/>
            </p:nvSpPr>
            <p:spPr>
              <a:xfrm>
                <a:off x="5469255" y="258127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5" name="Freeform 267">
                <a:extLst>
                  <a:ext uri="{FF2B5EF4-FFF2-40B4-BE49-F238E27FC236}">
                    <a16:creationId xmlns:a16="http://schemas.microsoft.com/office/drawing/2014/main" id="{5A5E0703-9600-B588-7A42-9D58A91FDB20}"/>
                  </a:ext>
                </a:extLst>
              </p:cNvPr>
              <p:cNvSpPr/>
              <p:nvPr/>
            </p:nvSpPr>
            <p:spPr>
              <a:xfrm>
                <a:off x="5496877" y="255365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6" name="Freeform 268">
                <a:extLst>
                  <a:ext uri="{FF2B5EF4-FFF2-40B4-BE49-F238E27FC236}">
                    <a16:creationId xmlns:a16="http://schemas.microsoft.com/office/drawing/2014/main" id="{39F63431-29D7-5E18-CEA4-1B16DC1E0403}"/>
                  </a:ext>
                </a:extLst>
              </p:cNvPr>
              <p:cNvSpPr/>
              <p:nvPr/>
            </p:nvSpPr>
            <p:spPr>
              <a:xfrm>
                <a:off x="5472112" y="258127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7" name="Freeform 269">
                <a:extLst>
                  <a:ext uri="{FF2B5EF4-FFF2-40B4-BE49-F238E27FC236}">
                    <a16:creationId xmlns:a16="http://schemas.microsoft.com/office/drawing/2014/main" id="{262C441C-E436-F282-4CD3-A6F3ACC124BC}"/>
                  </a:ext>
                </a:extLst>
              </p:cNvPr>
              <p:cNvSpPr/>
              <p:nvPr/>
            </p:nvSpPr>
            <p:spPr>
              <a:xfrm>
                <a:off x="5499735" y="255365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8" name="Freeform 270">
                <a:extLst>
                  <a:ext uri="{FF2B5EF4-FFF2-40B4-BE49-F238E27FC236}">
                    <a16:creationId xmlns:a16="http://schemas.microsoft.com/office/drawing/2014/main" id="{9222C0BF-DF84-5568-E496-1A034669FCF3}"/>
                  </a:ext>
                </a:extLst>
              </p:cNvPr>
              <p:cNvSpPr/>
              <p:nvPr/>
            </p:nvSpPr>
            <p:spPr>
              <a:xfrm>
                <a:off x="5526405" y="2642235"/>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69" name="Freeform 271">
                <a:extLst>
                  <a:ext uri="{FF2B5EF4-FFF2-40B4-BE49-F238E27FC236}">
                    <a16:creationId xmlns:a16="http://schemas.microsoft.com/office/drawing/2014/main" id="{63010EF4-62F5-8C2B-E011-615168C7C87D}"/>
                  </a:ext>
                </a:extLst>
              </p:cNvPr>
              <p:cNvSpPr/>
              <p:nvPr/>
            </p:nvSpPr>
            <p:spPr>
              <a:xfrm>
                <a:off x="5553075" y="2614612"/>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0" name="Freeform 272">
                <a:extLst>
                  <a:ext uri="{FF2B5EF4-FFF2-40B4-BE49-F238E27FC236}">
                    <a16:creationId xmlns:a16="http://schemas.microsoft.com/office/drawing/2014/main" id="{9413988C-72CC-47F9-3FD8-B6B4CF1D5E5A}"/>
                  </a:ext>
                </a:extLst>
              </p:cNvPr>
              <p:cNvSpPr/>
              <p:nvPr/>
            </p:nvSpPr>
            <p:spPr>
              <a:xfrm>
                <a:off x="5602605" y="2673667"/>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1" name="Freeform 273">
                <a:extLst>
                  <a:ext uri="{FF2B5EF4-FFF2-40B4-BE49-F238E27FC236}">
                    <a16:creationId xmlns:a16="http://schemas.microsoft.com/office/drawing/2014/main" id="{CF174C56-4D72-710C-5AE8-4D7E73F8AC8E}"/>
                  </a:ext>
                </a:extLst>
              </p:cNvPr>
              <p:cNvSpPr/>
              <p:nvPr/>
            </p:nvSpPr>
            <p:spPr>
              <a:xfrm>
                <a:off x="5630227" y="2646045"/>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2" name="Freeform 274">
                <a:extLst>
                  <a:ext uri="{FF2B5EF4-FFF2-40B4-BE49-F238E27FC236}">
                    <a16:creationId xmlns:a16="http://schemas.microsoft.com/office/drawing/2014/main" id="{EDE2EC4C-C376-5199-A346-10BA18D01517}"/>
                  </a:ext>
                </a:extLst>
              </p:cNvPr>
              <p:cNvSpPr/>
              <p:nvPr/>
            </p:nvSpPr>
            <p:spPr>
              <a:xfrm>
                <a:off x="5640705" y="27060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3" name="Freeform 275">
                <a:extLst>
                  <a:ext uri="{FF2B5EF4-FFF2-40B4-BE49-F238E27FC236}">
                    <a16:creationId xmlns:a16="http://schemas.microsoft.com/office/drawing/2014/main" id="{C05BB2AA-AB9D-5A65-763D-028D90A97C70}"/>
                  </a:ext>
                </a:extLst>
              </p:cNvPr>
              <p:cNvSpPr/>
              <p:nvPr/>
            </p:nvSpPr>
            <p:spPr>
              <a:xfrm>
                <a:off x="5668327" y="2678430"/>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4" name="Freeform 276">
                <a:extLst>
                  <a:ext uri="{FF2B5EF4-FFF2-40B4-BE49-F238E27FC236}">
                    <a16:creationId xmlns:a16="http://schemas.microsoft.com/office/drawing/2014/main" id="{8C684C38-3040-EE79-0902-AC5EFA1A6400}"/>
                  </a:ext>
                </a:extLst>
              </p:cNvPr>
              <p:cNvSpPr/>
              <p:nvPr/>
            </p:nvSpPr>
            <p:spPr>
              <a:xfrm>
                <a:off x="5672137" y="270605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5" name="Freeform 277">
                <a:extLst>
                  <a:ext uri="{FF2B5EF4-FFF2-40B4-BE49-F238E27FC236}">
                    <a16:creationId xmlns:a16="http://schemas.microsoft.com/office/drawing/2014/main" id="{A2104517-1A60-543D-7B2F-694E6F2E2254}"/>
                  </a:ext>
                </a:extLst>
              </p:cNvPr>
              <p:cNvSpPr/>
              <p:nvPr/>
            </p:nvSpPr>
            <p:spPr>
              <a:xfrm>
                <a:off x="5699760" y="2678430"/>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6" name="Freeform 278">
                <a:extLst>
                  <a:ext uri="{FF2B5EF4-FFF2-40B4-BE49-F238E27FC236}">
                    <a16:creationId xmlns:a16="http://schemas.microsoft.com/office/drawing/2014/main" id="{8F39090D-6179-3170-B6FE-C4F779CB8CF0}"/>
                  </a:ext>
                </a:extLst>
              </p:cNvPr>
              <p:cNvSpPr/>
              <p:nvPr/>
            </p:nvSpPr>
            <p:spPr>
              <a:xfrm>
                <a:off x="5672137" y="270605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7" name="Freeform 279">
                <a:extLst>
                  <a:ext uri="{FF2B5EF4-FFF2-40B4-BE49-F238E27FC236}">
                    <a16:creationId xmlns:a16="http://schemas.microsoft.com/office/drawing/2014/main" id="{DBC7FDE9-9ABC-6895-084E-606F41AC9292}"/>
                  </a:ext>
                </a:extLst>
              </p:cNvPr>
              <p:cNvSpPr/>
              <p:nvPr/>
            </p:nvSpPr>
            <p:spPr>
              <a:xfrm>
                <a:off x="5699760" y="2678430"/>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8" name="Freeform 280">
                <a:extLst>
                  <a:ext uri="{FF2B5EF4-FFF2-40B4-BE49-F238E27FC236}">
                    <a16:creationId xmlns:a16="http://schemas.microsoft.com/office/drawing/2014/main" id="{53B10A34-7E38-7955-7FDF-BE3D7065C902}"/>
                  </a:ext>
                </a:extLst>
              </p:cNvPr>
              <p:cNvSpPr/>
              <p:nvPr/>
            </p:nvSpPr>
            <p:spPr>
              <a:xfrm>
                <a:off x="5690235" y="2706052"/>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79" name="Freeform 281">
                <a:extLst>
                  <a:ext uri="{FF2B5EF4-FFF2-40B4-BE49-F238E27FC236}">
                    <a16:creationId xmlns:a16="http://schemas.microsoft.com/office/drawing/2014/main" id="{9D1B7A74-E88F-1D34-03DE-D2CCA85DE9BA}"/>
                  </a:ext>
                </a:extLst>
              </p:cNvPr>
              <p:cNvSpPr/>
              <p:nvPr/>
            </p:nvSpPr>
            <p:spPr>
              <a:xfrm>
                <a:off x="5716905" y="2678430"/>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0" name="Freeform 282">
                <a:extLst>
                  <a:ext uri="{FF2B5EF4-FFF2-40B4-BE49-F238E27FC236}">
                    <a16:creationId xmlns:a16="http://schemas.microsoft.com/office/drawing/2014/main" id="{0684A44C-2EAB-2CA3-ED0C-98CE96AE0E6B}"/>
                  </a:ext>
                </a:extLst>
              </p:cNvPr>
              <p:cNvSpPr/>
              <p:nvPr/>
            </p:nvSpPr>
            <p:spPr>
              <a:xfrm>
                <a:off x="5717857" y="270605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1" name="Freeform 283">
                <a:extLst>
                  <a:ext uri="{FF2B5EF4-FFF2-40B4-BE49-F238E27FC236}">
                    <a16:creationId xmlns:a16="http://schemas.microsoft.com/office/drawing/2014/main" id="{3EEF953D-A61E-56F6-423D-CEB07187E9E5}"/>
                  </a:ext>
                </a:extLst>
              </p:cNvPr>
              <p:cNvSpPr/>
              <p:nvPr/>
            </p:nvSpPr>
            <p:spPr>
              <a:xfrm>
                <a:off x="5745480" y="2678430"/>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2" name="Freeform 284">
                <a:extLst>
                  <a:ext uri="{FF2B5EF4-FFF2-40B4-BE49-F238E27FC236}">
                    <a16:creationId xmlns:a16="http://schemas.microsoft.com/office/drawing/2014/main" id="{F265FE72-806C-EE3D-2AC8-D0673AC51BBD}"/>
                  </a:ext>
                </a:extLst>
              </p:cNvPr>
              <p:cNvSpPr/>
              <p:nvPr/>
            </p:nvSpPr>
            <p:spPr>
              <a:xfrm>
                <a:off x="5720715" y="2706052"/>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3" name="Freeform 285">
                <a:extLst>
                  <a:ext uri="{FF2B5EF4-FFF2-40B4-BE49-F238E27FC236}">
                    <a16:creationId xmlns:a16="http://schemas.microsoft.com/office/drawing/2014/main" id="{FE96F941-4825-619E-590F-903E672106A0}"/>
                  </a:ext>
                </a:extLst>
              </p:cNvPr>
              <p:cNvSpPr/>
              <p:nvPr/>
            </p:nvSpPr>
            <p:spPr>
              <a:xfrm>
                <a:off x="5747385" y="2678430"/>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4" name="Freeform 286">
                <a:extLst>
                  <a:ext uri="{FF2B5EF4-FFF2-40B4-BE49-F238E27FC236}">
                    <a16:creationId xmlns:a16="http://schemas.microsoft.com/office/drawing/2014/main" id="{7BA2E894-DCDB-66A8-5379-5EBD21BF3916}"/>
                  </a:ext>
                </a:extLst>
              </p:cNvPr>
              <p:cNvSpPr/>
              <p:nvPr/>
            </p:nvSpPr>
            <p:spPr>
              <a:xfrm>
                <a:off x="5722620" y="270605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5" name="Freeform 287">
                <a:extLst>
                  <a:ext uri="{FF2B5EF4-FFF2-40B4-BE49-F238E27FC236}">
                    <a16:creationId xmlns:a16="http://schemas.microsoft.com/office/drawing/2014/main" id="{BE9CDCB2-7304-952F-F020-13DAB6D4C52B}"/>
                  </a:ext>
                </a:extLst>
              </p:cNvPr>
              <p:cNvSpPr/>
              <p:nvPr/>
            </p:nvSpPr>
            <p:spPr>
              <a:xfrm>
                <a:off x="5750242" y="2678430"/>
                <a:ext cx="9525" cy="55244"/>
              </a:xfrm>
              <a:custGeom>
                <a:avLst/>
                <a:gdLst>
                  <a:gd name="connsiteX0" fmla="*/ 0 w 9525"/>
                  <a:gd name="connsiteY0" fmla="*/ 0 h 55244"/>
                  <a:gd name="connsiteX1" fmla="*/ 0 w 9525"/>
                  <a:gd name="connsiteY1" fmla="*/ 55245 h 55244"/>
                </a:gdLst>
                <a:ahLst/>
                <a:cxnLst>
                  <a:cxn ang="0">
                    <a:pos x="connsiteX0" y="connsiteY0"/>
                  </a:cxn>
                  <a:cxn ang="0">
                    <a:pos x="connsiteX1" y="connsiteY1"/>
                  </a:cxn>
                </a:cxnLst>
                <a:rect l="l" t="t" r="r" b="b"/>
                <a:pathLst>
                  <a:path w="9525" h="55244">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6" name="Freeform 288">
                <a:extLst>
                  <a:ext uri="{FF2B5EF4-FFF2-40B4-BE49-F238E27FC236}">
                    <a16:creationId xmlns:a16="http://schemas.microsoft.com/office/drawing/2014/main" id="{75EB0955-2CDC-24FB-354C-36B755CCD787}"/>
                  </a:ext>
                </a:extLst>
              </p:cNvPr>
              <p:cNvSpPr/>
              <p:nvPr/>
            </p:nvSpPr>
            <p:spPr>
              <a:xfrm>
                <a:off x="5737860" y="278225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7" name="Freeform 289">
                <a:extLst>
                  <a:ext uri="{FF2B5EF4-FFF2-40B4-BE49-F238E27FC236}">
                    <a16:creationId xmlns:a16="http://schemas.microsoft.com/office/drawing/2014/main" id="{C8D7277D-8A90-C56F-D00E-46CCD1CF10D8}"/>
                  </a:ext>
                </a:extLst>
              </p:cNvPr>
              <p:cNvSpPr/>
              <p:nvPr/>
            </p:nvSpPr>
            <p:spPr>
              <a:xfrm>
                <a:off x="5765482"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8" name="Freeform 290">
                <a:extLst>
                  <a:ext uri="{FF2B5EF4-FFF2-40B4-BE49-F238E27FC236}">
                    <a16:creationId xmlns:a16="http://schemas.microsoft.com/office/drawing/2014/main" id="{AAEBBDA3-90AA-89FF-EE79-69CED51EB4F0}"/>
                  </a:ext>
                </a:extLst>
              </p:cNvPr>
              <p:cNvSpPr/>
              <p:nvPr/>
            </p:nvSpPr>
            <p:spPr>
              <a:xfrm>
                <a:off x="5754052" y="2782252"/>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89" name="Freeform 291">
                <a:extLst>
                  <a:ext uri="{FF2B5EF4-FFF2-40B4-BE49-F238E27FC236}">
                    <a16:creationId xmlns:a16="http://schemas.microsoft.com/office/drawing/2014/main" id="{E182BE13-4A0B-BDA9-E236-52D0E3E1479D}"/>
                  </a:ext>
                </a:extLst>
              </p:cNvPr>
              <p:cNvSpPr/>
              <p:nvPr/>
            </p:nvSpPr>
            <p:spPr>
              <a:xfrm>
                <a:off x="5780722"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0" name="Freeform 292">
                <a:extLst>
                  <a:ext uri="{FF2B5EF4-FFF2-40B4-BE49-F238E27FC236}">
                    <a16:creationId xmlns:a16="http://schemas.microsoft.com/office/drawing/2014/main" id="{E4394744-03A1-33D0-E8B0-72289E3D7071}"/>
                  </a:ext>
                </a:extLst>
              </p:cNvPr>
              <p:cNvSpPr/>
              <p:nvPr/>
            </p:nvSpPr>
            <p:spPr>
              <a:xfrm>
                <a:off x="5815012"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1" name="Freeform 293">
                <a:extLst>
                  <a:ext uri="{FF2B5EF4-FFF2-40B4-BE49-F238E27FC236}">
                    <a16:creationId xmlns:a16="http://schemas.microsoft.com/office/drawing/2014/main" id="{95B6AFC3-517F-2E1B-71BB-AA3C0FF15ED5}"/>
                  </a:ext>
                </a:extLst>
              </p:cNvPr>
              <p:cNvSpPr/>
              <p:nvPr/>
            </p:nvSpPr>
            <p:spPr>
              <a:xfrm>
                <a:off x="5842635"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2" name="Freeform 294">
                <a:extLst>
                  <a:ext uri="{FF2B5EF4-FFF2-40B4-BE49-F238E27FC236}">
                    <a16:creationId xmlns:a16="http://schemas.microsoft.com/office/drawing/2014/main" id="{2B8BB21C-75DC-CDB5-EAAD-8A552539ABAC}"/>
                  </a:ext>
                </a:extLst>
              </p:cNvPr>
              <p:cNvSpPr/>
              <p:nvPr/>
            </p:nvSpPr>
            <p:spPr>
              <a:xfrm>
                <a:off x="5817870" y="2782252"/>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3" name="Freeform 295">
                <a:extLst>
                  <a:ext uri="{FF2B5EF4-FFF2-40B4-BE49-F238E27FC236}">
                    <a16:creationId xmlns:a16="http://schemas.microsoft.com/office/drawing/2014/main" id="{A7DA1478-373C-C6A9-5E81-1CC1C01ADBEF}"/>
                  </a:ext>
                </a:extLst>
              </p:cNvPr>
              <p:cNvSpPr/>
              <p:nvPr/>
            </p:nvSpPr>
            <p:spPr>
              <a:xfrm>
                <a:off x="5844540"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4" name="Freeform 296">
                <a:extLst>
                  <a:ext uri="{FF2B5EF4-FFF2-40B4-BE49-F238E27FC236}">
                    <a16:creationId xmlns:a16="http://schemas.microsoft.com/office/drawing/2014/main" id="{95079EE7-728C-E994-3C2D-317024E3552B}"/>
                  </a:ext>
                </a:extLst>
              </p:cNvPr>
              <p:cNvSpPr/>
              <p:nvPr/>
            </p:nvSpPr>
            <p:spPr>
              <a:xfrm>
                <a:off x="5825490" y="2782252"/>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5" name="Freeform 297">
                <a:extLst>
                  <a:ext uri="{FF2B5EF4-FFF2-40B4-BE49-F238E27FC236}">
                    <a16:creationId xmlns:a16="http://schemas.microsoft.com/office/drawing/2014/main" id="{793F09A8-84E3-969F-9C25-DDD2D9EFEBA9}"/>
                  </a:ext>
                </a:extLst>
              </p:cNvPr>
              <p:cNvSpPr/>
              <p:nvPr/>
            </p:nvSpPr>
            <p:spPr>
              <a:xfrm>
                <a:off x="5853112"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6" name="Freeform 298">
                <a:extLst>
                  <a:ext uri="{FF2B5EF4-FFF2-40B4-BE49-F238E27FC236}">
                    <a16:creationId xmlns:a16="http://schemas.microsoft.com/office/drawing/2014/main" id="{1AFE798B-23A3-83D9-5A21-DFAED6004989}"/>
                  </a:ext>
                </a:extLst>
              </p:cNvPr>
              <p:cNvSpPr/>
              <p:nvPr/>
            </p:nvSpPr>
            <p:spPr>
              <a:xfrm>
                <a:off x="5907405" y="278225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7" name="Freeform 299">
                <a:extLst>
                  <a:ext uri="{FF2B5EF4-FFF2-40B4-BE49-F238E27FC236}">
                    <a16:creationId xmlns:a16="http://schemas.microsoft.com/office/drawing/2014/main" id="{E4AB2797-AC25-FD02-CFE0-12E6E8C2DB16}"/>
                  </a:ext>
                </a:extLst>
              </p:cNvPr>
              <p:cNvSpPr/>
              <p:nvPr/>
            </p:nvSpPr>
            <p:spPr>
              <a:xfrm>
                <a:off x="5935027"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8" name="Freeform 300">
                <a:extLst>
                  <a:ext uri="{FF2B5EF4-FFF2-40B4-BE49-F238E27FC236}">
                    <a16:creationId xmlns:a16="http://schemas.microsoft.com/office/drawing/2014/main" id="{AF4D24E1-C039-7488-337B-FD137AA1F34F}"/>
                  </a:ext>
                </a:extLst>
              </p:cNvPr>
              <p:cNvSpPr/>
              <p:nvPr/>
            </p:nvSpPr>
            <p:spPr>
              <a:xfrm>
                <a:off x="5912167"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99" name="Freeform 301">
                <a:extLst>
                  <a:ext uri="{FF2B5EF4-FFF2-40B4-BE49-F238E27FC236}">
                    <a16:creationId xmlns:a16="http://schemas.microsoft.com/office/drawing/2014/main" id="{F52E76AF-99E1-DDCE-90ED-AB3C3AAC129F}"/>
                  </a:ext>
                </a:extLst>
              </p:cNvPr>
              <p:cNvSpPr/>
              <p:nvPr/>
            </p:nvSpPr>
            <p:spPr>
              <a:xfrm>
                <a:off x="5939790"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0" name="Freeform 302">
                <a:extLst>
                  <a:ext uri="{FF2B5EF4-FFF2-40B4-BE49-F238E27FC236}">
                    <a16:creationId xmlns:a16="http://schemas.microsoft.com/office/drawing/2014/main" id="{1A57AB9A-C7ED-B9BD-B717-FF5FA6E03102}"/>
                  </a:ext>
                </a:extLst>
              </p:cNvPr>
              <p:cNvSpPr/>
              <p:nvPr/>
            </p:nvSpPr>
            <p:spPr>
              <a:xfrm>
                <a:off x="5994082" y="278225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1" name="Freeform 303">
                <a:extLst>
                  <a:ext uri="{FF2B5EF4-FFF2-40B4-BE49-F238E27FC236}">
                    <a16:creationId xmlns:a16="http://schemas.microsoft.com/office/drawing/2014/main" id="{B3C6BB0B-93C0-94DC-3E18-5B469CCE21B2}"/>
                  </a:ext>
                </a:extLst>
              </p:cNvPr>
              <p:cNvSpPr/>
              <p:nvPr/>
            </p:nvSpPr>
            <p:spPr>
              <a:xfrm>
                <a:off x="6021705"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2" name="Freeform 304">
                <a:extLst>
                  <a:ext uri="{FF2B5EF4-FFF2-40B4-BE49-F238E27FC236}">
                    <a16:creationId xmlns:a16="http://schemas.microsoft.com/office/drawing/2014/main" id="{10244CA9-5251-91D0-E680-1E5F3ABF1C65}"/>
                  </a:ext>
                </a:extLst>
              </p:cNvPr>
              <p:cNvSpPr/>
              <p:nvPr/>
            </p:nvSpPr>
            <p:spPr>
              <a:xfrm>
                <a:off x="6006465"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3" name="Freeform 305">
                <a:extLst>
                  <a:ext uri="{FF2B5EF4-FFF2-40B4-BE49-F238E27FC236}">
                    <a16:creationId xmlns:a16="http://schemas.microsoft.com/office/drawing/2014/main" id="{95081DD8-2EC0-0B84-D234-BC931D2988FF}"/>
                  </a:ext>
                </a:extLst>
              </p:cNvPr>
              <p:cNvSpPr/>
              <p:nvPr/>
            </p:nvSpPr>
            <p:spPr>
              <a:xfrm>
                <a:off x="6034087"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4" name="Freeform 306">
                <a:extLst>
                  <a:ext uri="{FF2B5EF4-FFF2-40B4-BE49-F238E27FC236}">
                    <a16:creationId xmlns:a16="http://schemas.microsoft.com/office/drawing/2014/main" id="{574D6A5B-DE47-3D7A-3866-9AC7AD799662}"/>
                  </a:ext>
                </a:extLst>
              </p:cNvPr>
              <p:cNvSpPr/>
              <p:nvPr/>
            </p:nvSpPr>
            <p:spPr>
              <a:xfrm>
                <a:off x="6012180" y="278225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5" name="Freeform 307">
                <a:extLst>
                  <a:ext uri="{FF2B5EF4-FFF2-40B4-BE49-F238E27FC236}">
                    <a16:creationId xmlns:a16="http://schemas.microsoft.com/office/drawing/2014/main" id="{31FC770E-23F5-5F14-0E89-5235ACEA8B7D}"/>
                  </a:ext>
                </a:extLst>
              </p:cNvPr>
              <p:cNvSpPr/>
              <p:nvPr/>
            </p:nvSpPr>
            <p:spPr>
              <a:xfrm>
                <a:off x="6039802"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6" name="Freeform 308">
                <a:extLst>
                  <a:ext uri="{FF2B5EF4-FFF2-40B4-BE49-F238E27FC236}">
                    <a16:creationId xmlns:a16="http://schemas.microsoft.com/office/drawing/2014/main" id="{DC05E633-54AD-5EDE-CFBA-F6306B3684AF}"/>
                  </a:ext>
                </a:extLst>
              </p:cNvPr>
              <p:cNvSpPr/>
              <p:nvPr/>
            </p:nvSpPr>
            <p:spPr>
              <a:xfrm>
                <a:off x="6053137" y="278225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7" name="Freeform 309">
                <a:extLst>
                  <a:ext uri="{FF2B5EF4-FFF2-40B4-BE49-F238E27FC236}">
                    <a16:creationId xmlns:a16="http://schemas.microsoft.com/office/drawing/2014/main" id="{5E108185-9659-059C-A38A-B2FFC8E04041}"/>
                  </a:ext>
                </a:extLst>
              </p:cNvPr>
              <p:cNvSpPr/>
              <p:nvPr/>
            </p:nvSpPr>
            <p:spPr>
              <a:xfrm>
                <a:off x="6080760"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8" name="Freeform 310">
                <a:extLst>
                  <a:ext uri="{FF2B5EF4-FFF2-40B4-BE49-F238E27FC236}">
                    <a16:creationId xmlns:a16="http://schemas.microsoft.com/office/drawing/2014/main" id="{45CB9DAD-12FB-A66C-15BE-09D070B6BD08}"/>
                  </a:ext>
                </a:extLst>
              </p:cNvPr>
              <p:cNvSpPr/>
              <p:nvPr/>
            </p:nvSpPr>
            <p:spPr>
              <a:xfrm>
                <a:off x="6073140"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09" name="Freeform 311">
                <a:extLst>
                  <a:ext uri="{FF2B5EF4-FFF2-40B4-BE49-F238E27FC236}">
                    <a16:creationId xmlns:a16="http://schemas.microsoft.com/office/drawing/2014/main" id="{176C35D3-EDBD-F517-4A9D-A13F33FBF8CA}"/>
                  </a:ext>
                </a:extLst>
              </p:cNvPr>
              <p:cNvSpPr/>
              <p:nvPr/>
            </p:nvSpPr>
            <p:spPr>
              <a:xfrm>
                <a:off x="6100762"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0" name="Freeform 312">
                <a:extLst>
                  <a:ext uri="{FF2B5EF4-FFF2-40B4-BE49-F238E27FC236}">
                    <a16:creationId xmlns:a16="http://schemas.microsoft.com/office/drawing/2014/main" id="{2DD8D8BD-A602-99CB-D87E-324F4BCBF85D}"/>
                  </a:ext>
                </a:extLst>
              </p:cNvPr>
              <p:cNvSpPr/>
              <p:nvPr/>
            </p:nvSpPr>
            <p:spPr>
              <a:xfrm>
                <a:off x="6088380"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1" name="Freeform 313">
                <a:extLst>
                  <a:ext uri="{FF2B5EF4-FFF2-40B4-BE49-F238E27FC236}">
                    <a16:creationId xmlns:a16="http://schemas.microsoft.com/office/drawing/2014/main" id="{84770D27-84E1-4FBC-80F4-3536A2492314}"/>
                  </a:ext>
                </a:extLst>
              </p:cNvPr>
              <p:cNvSpPr/>
              <p:nvPr/>
            </p:nvSpPr>
            <p:spPr>
              <a:xfrm>
                <a:off x="6116002"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2" name="Freeform 314">
                <a:extLst>
                  <a:ext uri="{FF2B5EF4-FFF2-40B4-BE49-F238E27FC236}">
                    <a16:creationId xmlns:a16="http://schemas.microsoft.com/office/drawing/2014/main" id="{24BCD24A-F0E2-E774-A9D1-65E68AF9D9EC}"/>
                  </a:ext>
                </a:extLst>
              </p:cNvPr>
              <p:cNvSpPr/>
              <p:nvPr/>
            </p:nvSpPr>
            <p:spPr>
              <a:xfrm>
                <a:off x="6096000"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3" name="Freeform 315">
                <a:extLst>
                  <a:ext uri="{FF2B5EF4-FFF2-40B4-BE49-F238E27FC236}">
                    <a16:creationId xmlns:a16="http://schemas.microsoft.com/office/drawing/2014/main" id="{CEE50152-78D9-464D-15BE-CE3797C7110B}"/>
                  </a:ext>
                </a:extLst>
              </p:cNvPr>
              <p:cNvSpPr/>
              <p:nvPr/>
            </p:nvSpPr>
            <p:spPr>
              <a:xfrm>
                <a:off x="6123622"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4" name="Freeform 316">
                <a:extLst>
                  <a:ext uri="{FF2B5EF4-FFF2-40B4-BE49-F238E27FC236}">
                    <a16:creationId xmlns:a16="http://schemas.microsoft.com/office/drawing/2014/main" id="{83A18E51-9DC1-8909-F988-5A9073B02B6F}"/>
                  </a:ext>
                </a:extLst>
              </p:cNvPr>
              <p:cNvSpPr/>
              <p:nvPr/>
            </p:nvSpPr>
            <p:spPr>
              <a:xfrm>
                <a:off x="6116955" y="278225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5" name="Freeform 317">
                <a:extLst>
                  <a:ext uri="{FF2B5EF4-FFF2-40B4-BE49-F238E27FC236}">
                    <a16:creationId xmlns:a16="http://schemas.microsoft.com/office/drawing/2014/main" id="{5AE796F8-53E5-F7C0-151F-0681CBC74390}"/>
                  </a:ext>
                </a:extLst>
              </p:cNvPr>
              <p:cNvSpPr/>
              <p:nvPr/>
            </p:nvSpPr>
            <p:spPr>
              <a:xfrm>
                <a:off x="6144577"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6" name="Freeform 318">
                <a:extLst>
                  <a:ext uri="{FF2B5EF4-FFF2-40B4-BE49-F238E27FC236}">
                    <a16:creationId xmlns:a16="http://schemas.microsoft.com/office/drawing/2014/main" id="{BD588C7B-140C-F10D-9967-04699FCC7442}"/>
                  </a:ext>
                </a:extLst>
              </p:cNvPr>
              <p:cNvSpPr/>
              <p:nvPr/>
            </p:nvSpPr>
            <p:spPr>
              <a:xfrm>
                <a:off x="6136957" y="278225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7" name="Freeform 319">
                <a:extLst>
                  <a:ext uri="{FF2B5EF4-FFF2-40B4-BE49-F238E27FC236}">
                    <a16:creationId xmlns:a16="http://schemas.microsoft.com/office/drawing/2014/main" id="{743900F4-5167-DD55-AC74-A0B9B84EE6A3}"/>
                  </a:ext>
                </a:extLst>
              </p:cNvPr>
              <p:cNvSpPr/>
              <p:nvPr/>
            </p:nvSpPr>
            <p:spPr>
              <a:xfrm>
                <a:off x="6164580"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8" name="Freeform 320">
                <a:extLst>
                  <a:ext uri="{FF2B5EF4-FFF2-40B4-BE49-F238E27FC236}">
                    <a16:creationId xmlns:a16="http://schemas.microsoft.com/office/drawing/2014/main" id="{B5746233-F9AE-5381-B3E0-A08AC9FBB3A5}"/>
                  </a:ext>
                </a:extLst>
              </p:cNvPr>
              <p:cNvSpPr/>
              <p:nvPr/>
            </p:nvSpPr>
            <p:spPr>
              <a:xfrm>
                <a:off x="6155055"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19" name="Freeform 321">
                <a:extLst>
                  <a:ext uri="{FF2B5EF4-FFF2-40B4-BE49-F238E27FC236}">
                    <a16:creationId xmlns:a16="http://schemas.microsoft.com/office/drawing/2014/main" id="{BD1C5DCD-2EBC-4929-55DF-1FF0FF1757F2}"/>
                  </a:ext>
                </a:extLst>
              </p:cNvPr>
              <p:cNvSpPr/>
              <p:nvPr/>
            </p:nvSpPr>
            <p:spPr>
              <a:xfrm>
                <a:off x="6182677"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0" name="Freeform 322">
                <a:extLst>
                  <a:ext uri="{FF2B5EF4-FFF2-40B4-BE49-F238E27FC236}">
                    <a16:creationId xmlns:a16="http://schemas.microsoft.com/office/drawing/2014/main" id="{A08A8A4C-E3F9-6615-94B2-6D70C85B484A}"/>
                  </a:ext>
                </a:extLst>
              </p:cNvPr>
              <p:cNvSpPr/>
              <p:nvPr/>
            </p:nvSpPr>
            <p:spPr>
              <a:xfrm>
                <a:off x="6211252"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1" name="Freeform 323">
                <a:extLst>
                  <a:ext uri="{FF2B5EF4-FFF2-40B4-BE49-F238E27FC236}">
                    <a16:creationId xmlns:a16="http://schemas.microsoft.com/office/drawing/2014/main" id="{B9F8C0C6-1E0D-4AEA-EAC6-D766BA0BA715}"/>
                  </a:ext>
                </a:extLst>
              </p:cNvPr>
              <p:cNvSpPr/>
              <p:nvPr/>
            </p:nvSpPr>
            <p:spPr>
              <a:xfrm>
                <a:off x="6238875"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2" name="Freeform 324">
                <a:extLst>
                  <a:ext uri="{FF2B5EF4-FFF2-40B4-BE49-F238E27FC236}">
                    <a16:creationId xmlns:a16="http://schemas.microsoft.com/office/drawing/2014/main" id="{DA57253A-5685-F396-3C3F-8177B66C226E}"/>
                  </a:ext>
                </a:extLst>
              </p:cNvPr>
              <p:cNvSpPr/>
              <p:nvPr/>
            </p:nvSpPr>
            <p:spPr>
              <a:xfrm>
                <a:off x="6232207" y="2782252"/>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3" name="Freeform 325">
                <a:extLst>
                  <a:ext uri="{FF2B5EF4-FFF2-40B4-BE49-F238E27FC236}">
                    <a16:creationId xmlns:a16="http://schemas.microsoft.com/office/drawing/2014/main" id="{51638EC6-20D6-6012-D468-30A661B4FE68}"/>
                  </a:ext>
                </a:extLst>
              </p:cNvPr>
              <p:cNvSpPr/>
              <p:nvPr/>
            </p:nvSpPr>
            <p:spPr>
              <a:xfrm>
                <a:off x="6259830"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4" name="Freeform 326">
                <a:extLst>
                  <a:ext uri="{FF2B5EF4-FFF2-40B4-BE49-F238E27FC236}">
                    <a16:creationId xmlns:a16="http://schemas.microsoft.com/office/drawing/2014/main" id="{BF080128-F0CD-3B2C-E1ED-D347E097685A}"/>
                  </a:ext>
                </a:extLst>
              </p:cNvPr>
              <p:cNvSpPr/>
              <p:nvPr/>
            </p:nvSpPr>
            <p:spPr>
              <a:xfrm>
                <a:off x="6244590"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5" name="Freeform 327">
                <a:extLst>
                  <a:ext uri="{FF2B5EF4-FFF2-40B4-BE49-F238E27FC236}">
                    <a16:creationId xmlns:a16="http://schemas.microsoft.com/office/drawing/2014/main" id="{09B60C2B-B101-CE75-B7A7-4908BA1B2B26}"/>
                  </a:ext>
                </a:extLst>
              </p:cNvPr>
              <p:cNvSpPr/>
              <p:nvPr/>
            </p:nvSpPr>
            <p:spPr>
              <a:xfrm>
                <a:off x="6272212"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6" name="Freeform 328">
                <a:extLst>
                  <a:ext uri="{FF2B5EF4-FFF2-40B4-BE49-F238E27FC236}">
                    <a16:creationId xmlns:a16="http://schemas.microsoft.com/office/drawing/2014/main" id="{CDB46B3B-2261-9591-731B-FAEEF8B3626A}"/>
                  </a:ext>
                </a:extLst>
              </p:cNvPr>
              <p:cNvSpPr/>
              <p:nvPr/>
            </p:nvSpPr>
            <p:spPr>
              <a:xfrm>
                <a:off x="6298882" y="2782252"/>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7" name="Freeform 329">
                <a:extLst>
                  <a:ext uri="{FF2B5EF4-FFF2-40B4-BE49-F238E27FC236}">
                    <a16:creationId xmlns:a16="http://schemas.microsoft.com/office/drawing/2014/main" id="{EB15FB8B-287C-7F1E-FE0C-E88D132E9150}"/>
                  </a:ext>
                </a:extLst>
              </p:cNvPr>
              <p:cNvSpPr/>
              <p:nvPr/>
            </p:nvSpPr>
            <p:spPr>
              <a:xfrm>
                <a:off x="6325552"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8" name="Freeform 330">
                <a:extLst>
                  <a:ext uri="{FF2B5EF4-FFF2-40B4-BE49-F238E27FC236}">
                    <a16:creationId xmlns:a16="http://schemas.microsoft.com/office/drawing/2014/main" id="{759E03E3-FF8C-1E03-4540-A4B635D6E47E}"/>
                  </a:ext>
                </a:extLst>
              </p:cNvPr>
              <p:cNvSpPr/>
              <p:nvPr/>
            </p:nvSpPr>
            <p:spPr>
              <a:xfrm>
                <a:off x="6311265" y="2782252"/>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29" name="Freeform 331">
                <a:extLst>
                  <a:ext uri="{FF2B5EF4-FFF2-40B4-BE49-F238E27FC236}">
                    <a16:creationId xmlns:a16="http://schemas.microsoft.com/office/drawing/2014/main" id="{847B9EC5-086E-419B-83C7-62C91E69355B}"/>
                  </a:ext>
                </a:extLst>
              </p:cNvPr>
              <p:cNvSpPr/>
              <p:nvPr/>
            </p:nvSpPr>
            <p:spPr>
              <a:xfrm>
                <a:off x="6338887"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0" name="Freeform 332">
                <a:extLst>
                  <a:ext uri="{FF2B5EF4-FFF2-40B4-BE49-F238E27FC236}">
                    <a16:creationId xmlns:a16="http://schemas.microsoft.com/office/drawing/2014/main" id="{CB5C6874-76E3-5AAD-F57A-FCA0B0414714}"/>
                  </a:ext>
                </a:extLst>
              </p:cNvPr>
              <p:cNvSpPr/>
              <p:nvPr/>
            </p:nvSpPr>
            <p:spPr>
              <a:xfrm>
                <a:off x="6396037" y="2782252"/>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1" name="Freeform 333">
                <a:extLst>
                  <a:ext uri="{FF2B5EF4-FFF2-40B4-BE49-F238E27FC236}">
                    <a16:creationId xmlns:a16="http://schemas.microsoft.com/office/drawing/2014/main" id="{103F5234-9346-29E3-6814-5E752F0BD5B6}"/>
                  </a:ext>
                </a:extLst>
              </p:cNvPr>
              <p:cNvSpPr/>
              <p:nvPr/>
            </p:nvSpPr>
            <p:spPr>
              <a:xfrm>
                <a:off x="6422707"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2" name="Freeform 334">
                <a:extLst>
                  <a:ext uri="{FF2B5EF4-FFF2-40B4-BE49-F238E27FC236}">
                    <a16:creationId xmlns:a16="http://schemas.microsoft.com/office/drawing/2014/main" id="{A3A048E1-4963-6FED-5336-C22A239CE53B}"/>
                  </a:ext>
                </a:extLst>
              </p:cNvPr>
              <p:cNvSpPr/>
              <p:nvPr/>
            </p:nvSpPr>
            <p:spPr>
              <a:xfrm>
                <a:off x="6408420"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3" name="Freeform 335">
                <a:extLst>
                  <a:ext uri="{FF2B5EF4-FFF2-40B4-BE49-F238E27FC236}">
                    <a16:creationId xmlns:a16="http://schemas.microsoft.com/office/drawing/2014/main" id="{C9A32590-E5C0-F841-C3E3-F80BBE722B56}"/>
                  </a:ext>
                </a:extLst>
              </p:cNvPr>
              <p:cNvSpPr/>
              <p:nvPr/>
            </p:nvSpPr>
            <p:spPr>
              <a:xfrm>
                <a:off x="6436042"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4" name="Freeform 336">
                <a:extLst>
                  <a:ext uri="{FF2B5EF4-FFF2-40B4-BE49-F238E27FC236}">
                    <a16:creationId xmlns:a16="http://schemas.microsoft.com/office/drawing/2014/main" id="{6958F04D-0342-635D-64CE-FF3289B890F7}"/>
                  </a:ext>
                </a:extLst>
              </p:cNvPr>
              <p:cNvSpPr/>
              <p:nvPr/>
            </p:nvSpPr>
            <p:spPr>
              <a:xfrm>
                <a:off x="6444615" y="278225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5" name="Freeform 337">
                <a:extLst>
                  <a:ext uri="{FF2B5EF4-FFF2-40B4-BE49-F238E27FC236}">
                    <a16:creationId xmlns:a16="http://schemas.microsoft.com/office/drawing/2014/main" id="{5E20103F-DB86-1038-7EF0-52D085FD90F4}"/>
                  </a:ext>
                </a:extLst>
              </p:cNvPr>
              <p:cNvSpPr/>
              <p:nvPr/>
            </p:nvSpPr>
            <p:spPr>
              <a:xfrm>
                <a:off x="6471285"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6" name="Freeform 338">
                <a:extLst>
                  <a:ext uri="{FF2B5EF4-FFF2-40B4-BE49-F238E27FC236}">
                    <a16:creationId xmlns:a16="http://schemas.microsoft.com/office/drawing/2014/main" id="{38AD4750-B6D1-E744-6A2C-956283878BD1}"/>
                  </a:ext>
                </a:extLst>
              </p:cNvPr>
              <p:cNvSpPr/>
              <p:nvPr/>
            </p:nvSpPr>
            <p:spPr>
              <a:xfrm>
                <a:off x="6674167"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7" name="Freeform 339">
                <a:extLst>
                  <a:ext uri="{FF2B5EF4-FFF2-40B4-BE49-F238E27FC236}">
                    <a16:creationId xmlns:a16="http://schemas.microsoft.com/office/drawing/2014/main" id="{1E1F7FCB-25E7-1B5B-03A1-B72F8AE2A58A}"/>
                  </a:ext>
                </a:extLst>
              </p:cNvPr>
              <p:cNvSpPr/>
              <p:nvPr/>
            </p:nvSpPr>
            <p:spPr>
              <a:xfrm>
                <a:off x="6701790"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8" name="Freeform 340">
                <a:extLst>
                  <a:ext uri="{FF2B5EF4-FFF2-40B4-BE49-F238E27FC236}">
                    <a16:creationId xmlns:a16="http://schemas.microsoft.com/office/drawing/2014/main" id="{C6F2B41D-A024-C148-BB31-B38079C3E4D6}"/>
                  </a:ext>
                </a:extLst>
              </p:cNvPr>
              <p:cNvSpPr/>
              <p:nvPr/>
            </p:nvSpPr>
            <p:spPr>
              <a:xfrm>
                <a:off x="7047547" y="2782252"/>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39" name="Freeform 341">
                <a:extLst>
                  <a:ext uri="{FF2B5EF4-FFF2-40B4-BE49-F238E27FC236}">
                    <a16:creationId xmlns:a16="http://schemas.microsoft.com/office/drawing/2014/main" id="{DBCCDE36-09FE-E53E-DCCD-4F7F94EAD25A}"/>
                  </a:ext>
                </a:extLst>
              </p:cNvPr>
              <p:cNvSpPr/>
              <p:nvPr/>
            </p:nvSpPr>
            <p:spPr>
              <a:xfrm>
                <a:off x="7075170"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0" name="Freeform 342">
                <a:extLst>
                  <a:ext uri="{FF2B5EF4-FFF2-40B4-BE49-F238E27FC236}">
                    <a16:creationId xmlns:a16="http://schemas.microsoft.com/office/drawing/2014/main" id="{4C532491-E9FF-0BD9-B9B5-3CA91AFEC6EA}"/>
                  </a:ext>
                </a:extLst>
              </p:cNvPr>
              <p:cNvSpPr/>
              <p:nvPr/>
            </p:nvSpPr>
            <p:spPr>
              <a:xfrm>
                <a:off x="7068502" y="2782252"/>
                <a:ext cx="54292" cy="9525"/>
              </a:xfrm>
              <a:custGeom>
                <a:avLst/>
                <a:gdLst>
                  <a:gd name="connsiteX0" fmla="*/ 0 w 54292"/>
                  <a:gd name="connsiteY0" fmla="*/ 0 h 9525"/>
                  <a:gd name="connsiteX1" fmla="*/ 54292 w 54292"/>
                  <a:gd name="connsiteY1" fmla="*/ 0 h 9525"/>
                </a:gdLst>
                <a:ahLst/>
                <a:cxnLst>
                  <a:cxn ang="0">
                    <a:pos x="connsiteX0" y="connsiteY0"/>
                  </a:cxn>
                  <a:cxn ang="0">
                    <a:pos x="connsiteX1" y="connsiteY1"/>
                  </a:cxn>
                </a:cxnLst>
                <a:rect l="l" t="t" r="r" b="b"/>
                <a:pathLst>
                  <a:path w="54292" h="9525">
                    <a:moveTo>
                      <a:pt x="0" y="0"/>
                    </a:moveTo>
                    <a:lnTo>
                      <a:pt x="54292"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1" name="Freeform 343">
                <a:extLst>
                  <a:ext uri="{FF2B5EF4-FFF2-40B4-BE49-F238E27FC236}">
                    <a16:creationId xmlns:a16="http://schemas.microsoft.com/office/drawing/2014/main" id="{E6EBD94A-94F7-C3FB-D015-BBAA9D3BF77B}"/>
                  </a:ext>
                </a:extLst>
              </p:cNvPr>
              <p:cNvSpPr/>
              <p:nvPr/>
            </p:nvSpPr>
            <p:spPr>
              <a:xfrm>
                <a:off x="7096125" y="2755582"/>
                <a:ext cx="9525" cy="54292"/>
              </a:xfrm>
              <a:custGeom>
                <a:avLst/>
                <a:gdLst>
                  <a:gd name="connsiteX0" fmla="*/ 0 w 9525"/>
                  <a:gd name="connsiteY0" fmla="*/ 0 h 54292"/>
                  <a:gd name="connsiteX1" fmla="*/ 0 w 9525"/>
                  <a:gd name="connsiteY1" fmla="*/ 54293 h 54292"/>
                </a:gdLst>
                <a:ahLst/>
                <a:cxnLst>
                  <a:cxn ang="0">
                    <a:pos x="connsiteX0" y="connsiteY0"/>
                  </a:cxn>
                  <a:cxn ang="0">
                    <a:pos x="connsiteX1" y="connsiteY1"/>
                  </a:cxn>
                </a:cxnLst>
                <a:rect l="l" t="t" r="r" b="b"/>
                <a:pathLst>
                  <a:path w="9525" h="54292">
                    <a:moveTo>
                      <a:pt x="0" y="0"/>
                    </a:moveTo>
                    <a:lnTo>
                      <a:pt x="0" y="54293"/>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2" name="Freeform 344">
                <a:extLst>
                  <a:ext uri="{FF2B5EF4-FFF2-40B4-BE49-F238E27FC236}">
                    <a16:creationId xmlns:a16="http://schemas.microsoft.com/office/drawing/2014/main" id="{EBCBAA7B-4B82-48C2-A812-B4917C09855B}"/>
                  </a:ext>
                </a:extLst>
              </p:cNvPr>
              <p:cNvSpPr/>
              <p:nvPr/>
            </p:nvSpPr>
            <p:spPr>
              <a:xfrm>
                <a:off x="7193280" y="300037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3" name="Freeform 345">
                <a:extLst>
                  <a:ext uri="{FF2B5EF4-FFF2-40B4-BE49-F238E27FC236}">
                    <a16:creationId xmlns:a16="http://schemas.microsoft.com/office/drawing/2014/main" id="{85A2CA7A-868E-81AB-C260-A5DB58A086D2}"/>
                  </a:ext>
                </a:extLst>
              </p:cNvPr>
              <p:cNvSpPr/>
              <p:nvPr/>
            </p:nvSpPr>
            <p:spPr>
              <a:xfrm>
                <a:off x="7220902" y="2972752"/>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4" name="Freeform 346">
                <a:extLst>
                  <a:ext uri="{FF2B5EF4-FFF2-40B4-BE49-F238E27FC236}">
                    <a16:creationId xmlns:a16="http://schemas.microsoft.com/office/drawing/2014/main" id="{7EE8A5C4-E839-48C6-8450-DEE3EADA40EC}"/>
                  </a:ext>
                </a:extLst>
              </p:cNvPr>
              <p:cNvSpPr/>
              <p:nvPr/>
            </p:nvSpPr>
            <p:spPr>
              <a:xfrm>
                <a:off x="7275195" y="300037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5" name="Freeform 347">
                <a:extLst>
                  <a:ext uri="{FF2B5EF4-FFF2-40B4-BE49-F238E27FC236}">
                    <a16:creationId xmlns:a16="http://schemas.microsoft.com/office/drawing/2014/main" id="{19B275DF-6D95-2D5A-F06A-5B6AAEBF4BC5}"/>
                  </a:ext>
                </a:extLst>
              </p:cNvPr>
              <p:cNvSpPr/>
              <p:nvPr/>
            </p:nvSpPr>
            <p:spPr>
              <a:xfrm>
                <a:off x="7302817" y="2972752"/>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6" name="Freeform 348">
                <a:extLst>
                  <a:ext uri="{FF2B5EF4-FFF2-40B4-BE49-F238E27FC236}">
                    <a16:creationId xmlns:a16="http://schemas.microsoft.com/office/drawing/2014/main" id="{861EB88F-CC85-8AC9-A8C2-9C5363C5E5A2}"/>
                  </a:ext>
                </a:extLst>
              </p:cNvPr>
              <p:cNvSpPr/>
              <p:nvPr/>
            </p:nvSpPr>
            <p:spPr>
              <a:xfrm>
                <a:off x="7380922" y="3000375"/>
                <a:ext cx="54292" cy="9525"/>
              </a:xfrm>
              <a:custGeom>
                <a:avLst/>
                <a:gdLst>
                  <a:gd name="connsiteX0" fmla="*/ 0 w 54292"/>
                  <a:gd name="connsiteY0" fmla="*/ 0 h 9525"/>
                  <a:gd name="connsiteX1" fmla="*/ 54293 w 54292"/>
                  <a:gd name="connsiteY1" fmla="*/ 0 h 9525"/>
                </a:gdLst>
                <a:ahLst/>
                <a:cxnLst>
                  <a:cxn ang="0">
                    <a:pos x="connsiteX0" y="connsiteY0"/>
                  </a:cxn>
                  <a:cxn ang="0">
                    <a:pos x="connsiteX1" y="connsiteY1"/>
                  </a:cxn>
                </a:cxnLst>
                <a:rect l="l" t="t" r="r" b="b"/>
                <a:pathLst>
                  <a:path w="54292" h="9525">
                    <a:moveTo>
                      <a:pt x="0" y="0"/>
                    </a:moveTo>
                    <a:lnTo>
                      <a:pt x="54293"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7" name="Freeform 349">
                <a:extLst>
                  <a:ext uri="{FF2B5EF4-FFF2-40B4-BE49-F238E27FC236}">
                    <a16:creationId xmlns:a16="http://schemas.microsoft.com/office/drawing/2014/main" id="{5EDCA4B1-FDBA-93A8-FFCF-E6963792F3AC}"/>
                  </a:ext>
                </a:extLst>
              </p:cNvPr>
              <p:cNvSpPr/>
              <p:nvPr/>
            </p:nvSpPr>
            <p:spPr>
              <a:xfrm>
                <a:off x="7407592" y="2972752"/>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8" name="Freeform 350">
                <a:extLst>
                  <a:ext uri="{FF2B5EF4-FFF2-40B4-BE49-F238E27FC236}">
                    <a16:creationId xmlns:a16="http://schemas.microsoft.com/office/drawing/2014/main" id="{629E7C84-3C09-D2A9-1C24-4CFD29792094}"/>
                  </a:ext>
                </a:extLst>
              </p:cNvPr>
              <p:cNvSpPr/>
              <p:nvPr/>
            </p:nvSpPr>
            <p:spPr>
              <a:xfrm>
                <a:off x="7625715" y="3000375"/>
                <a:ext cx="55244" cy="9525"/>
              </a:xfrm>
              <a:custGeom>
                <a:avLst/>
                <a:gdLst>
                  <a:gd name="connsiteX0" fmla="*/ 0 w 55244"/>
                  <a:gd name="connsiteY0" fmla="*/ 0 h 9525"/>
                  <a:gd name="connsiteX1" fmla="*/ 55245 w 55244"/>
                  <a:gd name="connsiteY1" fmla="*/ 0 h 9525"/>
                </a:gdLst>
                <a:ahLst/>
                <a:cxnLst>
                  <a:cxn ang="0">
                    <a:pos x="connsiteX0" y="connsiteY0"/>
                  </a:cxn>
                  <a:cxn ang="0">
                    <a:pos x="connsiteX1" y="connsiteY1"/>
                  </a:cxn>
                </a:cxnLst>
                <a:rect l="l" t="t" r="r" b="b"/>
                <a:pathLst>
                  <a:path w="55244"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49" name="Freeform 351">
                <a:extLst>
                  <a:ext uri="{FF2B5EF4-FFF2-40B4-BE49-F238E27FC236}">
                    <a16:creationId xmlns:a16="http://schemas.microsoft.com/office/drawing/2014/main" id="{74A9477F-A1F8-DE09-3C1D-1277CC75DD7F}"/>
                  </a:ext>
                </a:extLst>
              </p:cNvPr>
              <p:cNvSpPr/>
              <p:nvPr/>
            </p:nvSpPr>
            <p:spPr>
              <a:xfrm>
                <a:off x="7653337" y="2972752"/>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0" name="Freeform 352">
                <a:extLst>
                  <a:ext uri="{FF2B5EF4-FFF2-40B4-BE49-F238E27FC236}">
                    <a16:creationId xmlns:a16="http://schemas.microsoft.com/office/drawing/2014/main" id="{1414A3A5-64A1-A023-1FC8-9371ADDAEF14}"/>
                  </a:ext>
                </a:extLst>
              </p:cNvPr>
              <p:cNvSpPr/>
              <p:nvPr/>
            </p:nvSpPr>
            <p:spPr>
              <a:xfrm>
                <a:off x="7633335" y="3000375"/>
                <a:ext cx="55245" cy="9525"/>
              </a:xfrm>
              <a:custGeom>
                <a:avLst/>
                <a:gdLst>
                  <a:gd name="connsiteX0" fmla="*/ 0 w 55245"/>
                  <a:gd name="connsiteY0" fmla="*/ 0 h 9525"/>
                  <a:gd name="connsiteX1" fmla="*/ 55245 w 55245"/>
                  <a:gd name="connsiteY1" fmla="*/ 0 h 9525"/>
                </a:gdLst>
                <a:ahLst/>
                <a:cxnLst>
                  <a:cxn ang="0">
                    <a:pos x="connsiteX0" y="connsiteY0"/>
                  </a:cxn>
                  <a:cxn ang="0">
                    <a:pos x="connsiteX1" y="connsiteY1"/>
                  </a:cxn>
                </a:cxnLst>
                <a:rect l="l" t="t" r="r" b="b"/>
                <a:pathLst>
                  <a:path w="55245" h="9525">
                    <a:moveTo>
                      <a:pt x="0" y="0"/>
                    </a:moveTo>
                    <a:lnTo>
                      <a:pt x="55245" y="0"/>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51" name="Freeform 353">
                <a:extLst>
                  <a:ext uri="{FF2B5EF4-FFF2-40B4-BE49-F238E27FC236}">
                    <a16:creationId xmlns:a16="http://schemas.microsoft.com/office/drawing/2014/main" id="{32CF9009-28BF-BA92-1C71-A8B97D1914E3}"/>
                  </a:ext>
                </a:extLst>
              </p:cNvPr>
              <p:cNvSpPr/>
              <p:nvPr/>
            </p:nvSpPr>
            <p:spPr>
              <a:xfrm>
                <a:off x="7660957" y="2972752"/>
                <a:ext cx="9525" cy="55245"/>
              </a:xfrm>
              <a:custGeom>
                <a:avLst/>
                <a:gdLst>
                  <a:gd name="connsiteX0" fmla="*/ 0 w 9525"/>
                  <a:gd name="connsiteY0" fmla="*/ 0 h 55245"/>
                  <a:gd name="connsiteX1" fmla="*/ 0 w 9525"/>
                  <a:gd name="connsiteY1" fmla="*/ 55245 h 55245"/>
                </a:gdLst>
                <a:ahLst/>
                <a:cxnLst>
                  <a:cxn ang="0">
                    <a:pos x="connsiteX0" y="connsiteY0"/>
                  </a:cxn>
                  <a:cxn ang="0">
                    <a:pos x="connsiteX1" y="connsiteY1"/>
                  </a:cxn>
                </a:cxnLst>
                <a:rect l="l" t="t" r="r" b="b"/>
                <a:pathLst>
                  <a:path w="9525" h="55245">
                    <a:moveTo>
                      <a:pt x="0" y="0"/>
                    </a:moveTo>
                    <a:lnTo>
                      <a:pt x="0" y="55245"/>
                    </a:lnTo>
                  </a:path>
                </a:pathLst>
              </a:custGeom>
              <a:ln w="4763" cap="sq">
                <a:solidFill>
                  <a:schemeClr val="accent1">
                    <a:lumMod val="75000"/>
                    <a:lumOff val="25000"/>
                  </a:schemeClr>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181" name="TextBox 2180">
              <a:extLst>
                <a:ext uri="{FF2B5EF4-FFF2-40B4-BE49-F238E27FC236}">
                  <a16:creationId xmlns:a16="http://schemas.microsoft.com/office/drawing/2014/main" id="{6CACA040-9A7C-FA1D-F014-C04B292E21CC}"/>
                </a:ext>
              </a:extLst>
            </p:cNvPr>
            <p:cNvSpPr txBox="1"/>
            <p:nvPr/>
          </p:nvSpPr>
          <p:spPr>
            <a:xfrm>
              <a:off x="6433490" y="1910407"/>
              <a:ext cx="360676" cy="153888"/>
            </a:xfrm>
            <a:prstGeom prst="rect">
              <a:avLst/>
            </a:prstGeom>
            <a:noFill/>
          </p:spPr>
          <p:txBody>
            <a:bodyPr wrap="none" lIns="0" tIns="0" rIns="0" bIns="0" rtlCol="0">
              <a:spAutoFit/>
            </a:bodyPr>
            <a:lstStyle/>
            <a:p>
              <a:r>
                <a:rPr lang="en-US" sz="1000" spc="0" baseline="0" dirty="0">
                  <a:ln/>
                  <a:solidFill>
                    <a:srgbClr val="415696"/>
                  </a:solidFill>
                  <a:latin typeface="Arial"/>
                  <a:cs typeface="Arial"/>
                  <a:sym typeface="Arial"/>
                  <a:rtl val="0"/>
                </a:rPr>
                <a:t>63.5%</a:t>
              </a:r>
            </a:p>
          </p:txBody>
        </p:sp>
        <p:sp>
          <p:nvSpPr>
            <p:cNvPr id="2182" name="TextBox 2181">
              <a:extLst>
                <a:ext uri="{FF2B5EF4-FFF2-40B4-BE49-F238E27FC236}">
                  <a16:creationId xmlns:a16="http://schemas.microsoft.com/office/drawing/2014/main" id="{F08218B7-1F1D-7BE2-A1F2-4A1595B2704D}"/>
                </a:ext>
              </a:extLst>
            </p:cNvPr>
            <p:cNvSpPr txBox="1"/>
            <p:nvPr/>
          </p:nvSpPr>
          <p:spPr>
            <a:xfrm>
              <a:off x="7567448" y="1924564"/>
              <a:ext cx="360676" cy="153888"/>
            </a:xfrm>
            <a:prstGeom prst="rect">
              <a:avLst/>
            </a:prstGeom>
            <a:noFill/>
          </p:spPr>
          <p:txBody>
            <a:bodyPr wrap="none" lIns="0" tIns="0" rIns="0" bIns="0" rtlCol="0">
              <a:spAutoFit/>
            </a:bodyPr>
            <a:lstStyle/>
            <a:p>
              <a:r>
                <a:rPr lang="en-US" sz="1000" spc="0" baseline="0" dirty="0">
                  <a:ln/>
                  <a:solidFill>
                    <a:srgbClr val="415696"/>
                  </a:solidFill>
                  <a:latin typeface="Arial"/>
                  <a:cs typeface="Arial"/>
                  <a:sym typeface="Arial"/>
                  <a:rtl val="0"/>
                </a:rPr>
                <a:t>61.4%</a:t>
              </a:r>
            </a:p>
          </p:txBody>
        </p:sp>
        <p:sp>
          <p:nvSpPr>
            <p:cNvPr id="2183" name="TextBox 2182">
              <a:extLst>
                <a:ext uri="{FF2B5EF4-FFF2-40B4-BE49-F238E27FC236}">
                  <a16:creationId xmlns:a16="http://schemas.microsoft.com/office/drawing/2014/main" id="{D2B192A0-B6EE-56A7-4B48-EC343D625C6B}"/>
                </a:ext>
              </a:extLst>
            </p:cNvPr>
            <p:cNvSpPr txBox="1"/>
            <p:nvPr/>
          </p:nvSpPr>
          <p:spPr>
            <a:xfrm>
              <a:off x="6441936" y="2467673"/>
              <a:ext cx="360676" cy="153888"/>
            </a:xfrm>
            <a:prstGeom prst="rect">
              <a:avLst/>
            </a:prstGeom>
            <a:noFill/>
          </p:spPr>
          <p:txBody>
            <a:bodyPr wrap="none" lIns="0" tIns="0" rIns="0" bIns="0" rtlCol="0">
              <a:spAutoFit/>
            </a:bodyPr>
            <a:lstStyle/>
            <a:p>
              <a:r>
                <a:rPr lang="en-US" sz="1000" spc="0" baseline="0" dirty="0">
                  <a:ln/>
                  <a:solidFill>
                    <a:srgbClr val="AE3F37"/>
                  </a:solidFill>
                  <a:latin typeface="Arial"/>
                  <a:cs typeface="Arial"/>
                  <a:sym typeface="Arial"/>
                  <a:rtl val="0"/>
                </a:rPr>
                <a:t>24.4%</a:t>
              </a:r>
              <a:endParaRPr lang="en-US" sz="1000" u="sng" spc="0" baseline="0" dirty="0">
                <a:ln/>
                <a:solidFill>
                  <a:srgbClr val="AE3F37"/>
                </a:solidFill>
                <a:latin typeface="Arial"/>
                <a:cs typeface="Arial"/>
                <a:sym typeface="Arial"/>
                <a:rtl val="0"/>
              </a:endParaRPr>
            </a:p>
          </p:txBody>
        </p:sp>
        <p:sp>
          <p:nvSpPr>
            <p:cNvPr id="2184" name="TextBox 2183">
              <a:extLst>
                <a:ext uri="{FF2B5EF4-FFF2-40B4-BE49-F238E27FC236}">
                  <a16:creationId xmlns:a16="http://schemas.microsoft.com/office/drawing/2014/main" id="{EEB66F19-CEC1-A7BC-82FD-62ECBB32EE72}"/>
                </a:ext>
              </a:extLst>
            </p:cNvPr>
            <p:cNvSpPr txBox="1"/>
            <p:nvPr/>
          </p:nvSpPr>
          <p:spPr>
            <a:xfrm>
              <a:off x="7555736" y="2574554"/>
              <a:ext cx="360676" cy="153888"/>
            </a:xfrm>
            <a:prstGeom prst="rect">
              <a:avLst/>
            </a:prstGeom>
            <a:noFill/>
          </p:spPr>
          <p:txBody>
            <a:bodyPr wrap="none" lIns="0" tIns="0" rIns="0" bIns="0" rtlCol="0">
              <a:spAutoFit/>
            </a:bodyPr>
            <a:lstStyle/>
            <a:p>
              <a:r>
                <a:rPr lang="en-US" sz="1000" spc="0" baseline="0" dirty="0">
                  <a:ln/>
                  <a:solidFill>
                    <a:srgbClr val="AE3F37"/>
                  </a:solidFill>
                  <a:latin typeface="Arial"/>
                  <a:cs typeface="Arial"/>
                  <a:sym typeface="Arial"/>
                  <a:rtl val="0"/>
                </a:rPr>
                <a:t>15.7%</a:t>
              </a:r>
              <a:endParaRPr lang="en-US" sz="1000" u="sng" spc="0" baseline="0" dirty="0">
                <a:ln/>
                <a:solidFill>
                  <a:srgbClr val="AE3F37"/>
                </a:solidFill>
                <a:latin typeface="Arial"/>
                <a:cs typeface="Arial"/>
                <a:sym typeface="Arial"/>
                <a:rtl val="0"/>
              </a:endParaRPr>
            </a:p>
          </p:txBody>
        </p:sp>
        <p:sp>
          <p:nvSpPr>
            <p:cNvPr id="2194" name="TextBox 2193">
              <a:extLst>
                <a:ext uri="{FF2B5EF4-FFF2-40B4-BE49-F238E27FC236}">
                  <a16:creationId xmlns:a16="http://schemas.microsoft.com/office/drawing/2014/main" id="{22ADB20A-7157-801C-A845-CC5AB2BB7ED8}"/>
                </a:ext>
              </a:extLst>
            </p:cNvPr>
            <p:cNvSpPr txBox="1"/>
            <p:nvPr/>
          </p:nvSpPr>
          <p:spPr>
            <a:xfrm>
              <a:off x="6854094" y="2761778"/>
              <a:ext cx="522900" cy="215444"/>
            </a:xfrm>
            <a:prstGeom prst="rect">
              <a:avLst/>
            </a:prstGeom>
            <a:noFill/>
          </p:spPr>
          <p:txBody>
            <a:bodyPr wrap="none" rtlCol="0">
              <a:spAutoFit/>
            </a:bodyPr>
            <a:lstStyle/>
            <a:p>
              <a:r>
                <a:rPr lang="en-US" sz="800" dirty="0"/>
                <a:t>Months</a:t>
              </a:r>
            </a:p>
          </p:txBody>
        </p:sp>
        <p:cxnSp>
          <p:nvCxnSpPr>
            <p:cNvPr id="2195" name="Straight Connector 2194">
              <a:extLst>
                <a:ext uri="{FF2B5EF4-FFF2-40B4-BE49-F238E27FC236}">
                  <a16:creationId xmlns:a16="http://schemas.microsoft.com/office/drawing/2014/main" id="{4C976213-E405-F25D-A27B-1A9B7A8267EF}"/>
                </a:ext>
              </a:extLst>
            </p:cNvPr>
            <p:cNvCxnSpPr/>
            <p:nvPr/>
          </p:nvCxnSpPr>
          <p:spPr>
            <a:xfrm>
              <a:off x="6246539" y="1823882"/>
              <a:ext cx="0" cy="973582"/>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cxnSp>
          <p:nvCxnSpPr>
            <p:cNvPr id="2196" name="Straight Connector 2195">
              <a:extLst>
                <a:ext uri="{FF2B5EF4-FFF2-40B4-BE49-F238E27FC236}">
                  <a16:creationId xmlns:a16="http://schemas.microsoft.com/office/drawing/2014/main" id="{7C112EC4-57B2-25BE-4076-A22491868BBD}"/>
                </a:ext>
              </a:extLst>
            </p:cNvPr>
            <p:cNvCxnSpPr/>
            <p:nvPr/>
          </p:nvCxnSpPr>
          <p:spPr>
            <a:xfrm>
              <a:off x="7370953" y="1825299"/>
              <a:ext cx="0" cy="100584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grpSp>
        <p:nvGrpSpPr>
          <p:cNvPr id="2200" name="Group 2199">
            <a:extLst>
              <a:ext uri="{FF2B5EF4-FFF2-40B4-BE49-F238E27FC236}">
                <a16:creationId xmlns:a16="http://schemas.microsoft.com/office/drawing/2014/main" id="{2DFAD4E4-C17C-1A16-DC4F-9F9080E36B81}"/>
              </a:ext>
            </a:extLst>
          </p:cNvPr>
          <p:cNvGrpSpPr/>
          <p:nvPr/>
        </p:nvGrpSpPr>
        <p:grpSpPr>
          <a:xfrm>
            <a:off x="4768271" y="2999936"/>
            <a:ext cx="3970214" cy="1631871"/>
            <a:chOff x="4768271" y="2999936"/>
            <a:chExt cx="3970214" cy="1631871"/>
          </a:xfrm>
        </p:grpSpPr>
        <p:grpSp>
          <p:nvGrpSpPr>
            <p:cNvPr id="134" name="Group 133">
              <a:extLst>
                <a:ext uri="{FF2B5EF4-FFF2-40B4-BE49-F238E27FC236}">
                  <a16:creationId xmlns:a16="http://schemas.microsoft.com/office/drawing/2014/main" id="{1D02E70C-C4F4-789B-F300-4D09C78767FD}"/>
                </a:ext>
              </a:extLst>
            </p:cNvPr>
            <p:cNvGrpSpPr/>
            <p:nvPr/>
          </p:nvGrpSpPr>
          <p:grpSpPr>
            <a:xfrm>
              <a:off x="4768271" y="2999936"/>
              <a:ext cx="3970214" cy="1631871"/>
              <a:chOff x="583046" y="1291850"/>
              <a:chExt cx="3970214" cy="1631871"/>
            </a:xfrm>
          </p:grpSpPr>
          <p:grpSp>
            <p:nvGrpSpPr>
              <p:cNvPr id="135" name="Group 134">
                <a:extLst>
                  <a:ext uri="{FF2B5EF4-FFF2-40B4-BE49-F238E27FC236}">
                    <a16:creationId xmlns:a16="http://schemas.microsoft.com/office/drawing/2014/main" id="{C8EF2ACB-4F79-4510-BD94-CE47918EC5B9}"/>
                  </a:ext>
                </a:extLst>
              </p:cNvPr>
              <p:cNvGrpSpPr/>
              <p:nvPr/>
            </p:nvGrpSpPr>
            <p:grpSpPr>
              <a:xfrm>
                <a:off x="691328" y="1291850"/>
                <a:ext cx="3861932" cy="1631871"/>
                <a:chOff x="5025806" y="1323134"/>
                <a:chExt cx="3861932" cy="1631871"/>
              </a:xfrm>
            </p:grpSpPr>
            <p:cxnSp>
              <p:nvCxnSpPr>
                <p:cNvPr id="137" name="Straight Connector 136">
                  <a:extLst>
                    <a:ext uri="{FF2B5EF4-FFF2-40B4-BE49-F238E27FC236}">
                      <a16:creationId xmlns:a16="http://schemas.microsoft.com/office/drawing/2014/main" id="{1A904894-9A17-595A-AC92-34DF317A464B}"/>
                    </a:ext>
                  </a:extLst>
                </p:cNvPr>
                <p:cNvCxnSpPr/>
                <p:nvPr/>
              </p:nvCxnSpPr>
              <p:spPr>
                <a:xfrm>
                  <a:off x="5260618" y="1323134"/>
                  <a:ext cx="0" cy="150876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38" name="Straight Connector 137">
                  <a:extLst>
                    <a:ext uri="{FF2B5EF4-FFF2-40B4-BE49-F238E27FC236}">
                      <a16:creationId xmlns:a16="http://schemas.microsoft.com/office/drawing/2014/main" id="{93F3EB0B-BC5B-CF05-3A5E-F26AC1576EF1}"/>
                    </a:ext>
                  </a:extLst>
                </p:cNvPr>
                <p:cNvCxnSpPr/>
                <p:nvPr/>
              </p:nvCxnSpPr>
              <p:spPr>
                <a:xfrm>
                  <a:off x="5230138" y="2802480"/>
                  <a:ext cx="3657600" cy="0"/>
                </a:xfrm>
                <a:prstGeom prst="line">
                  <a:avLst/>
                </a:prstGeom>
                <a:ln w="9525"/>
              </p:spPr>
              <p:style>
                <a:lnRef idx="2">
                  <a:schemeClr val="accent1"/>
                </a:lnRef>
                <a:fillRef idx="0">
                  <a:schemeClr val="accent1"/>
                </a:fillRef>
                <a:effectRef idx="1">
                  <a:schemeClr val="accent1"/>
                </a:effectRef>
                <a:fontRef idx="minor">
                  <a:schemeClr val="tx1"/>
                </a:fontRef>
              </p:style>
            </p:cxnSp>
            <p:grpSp>
              <p:nvGrpSpPr>
                <p:cNvPr id="139" name="Group 138">
                  <a:extLst>
                    <a:ext uri="{FF2B5EF4-FFF2-40B4-BE49-F238E27FC236}">
                      <a16:creationId xmlns:a16="http://schemas.microsoft.com/office/drawing/2014/main" id="{E91731F4-9F8E-6751-33D6-A8B89038B6CB}"/>
                    </a:ext>
                  </a:extLst>
                </p:cNvPr>
                <p:cNvGrpSpPr/>
                <p:nvPr/>
              </p:nvGrpSpPr>
              <p:grpSpPr>
                <a:xfrm>
                  <a:off x="5828308" y="2801412"/>
                  <a:ext cx="2807970" cy="45725"/>
                  <a:chOff x="5820688" y="1323135"/>
                  <a:chExt cx="2807970" cy="45725"/>
                </a:xfrm>
              </p:grpSpPr>
              <p:cxnSp>
                <p:nvCxnSpPr>
                  <p:cNvPr id="148" name="Straight Connector 147">
                    <a:extLst>
                      <a:ext uri="{FF2B5EF4-FFF2-40B4-BE49-F238E27FC236}">
                        <a16:creationId xmlns:a16="http://schemas.microsoft.com/office/drawing/2014/main" id="{756FF59E-541E-4353-7B5F-99ACC00EB110}"/>
                      </a:ext>
                    </a:extLst>
                  </p:cNvPr>
                  <p:cNvCxnSpPr/>
                  <p:nvPr/>
                </p:nvCxnSpPr>
                <p:spPr>
                  <a:xfrm>
                    <a:off x="5820688" y="1323135"/>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49" name="Straight Connector 148">
                    <a:extLst>
                      <a:ext uri="{FF2B5EF4-FFF2-40B4-BE49-F238E27FC236}">
                        <a16:creationId xmlns:a16="http://schemas.microsoft.com/office/drawing/2014/main" id="{9E6E94D6-EB80-CD7B-255A-DDB7C208F906}"/>
                      </a:ext>
                    </a:extLst>
                  </p:cNvPr>
                  <p:cNvCxnSpPr/>
                  <p:nvPr/>
                </p:nvCxnSpPr>
                <p:spPr>
                  <a:xfrm>
                    <a:off x="6384568" y="1323136"/>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50" name="Straight Connector 149">
                    <a:extLst>
                      <a:ext uri="{FF2B5EF4-FFF2-40B4-BE49-F238E27FC236}">
                        <a16:creationId xmlns:a16="http://schemas.microsoft.com/office/drawing/2014/main" id="{70B7B08F-2EC1-773F-9D22-BADACE9EEA1E}"/>
                      </a:ext>
                    </a:extLst>
                  </p:cNvPr>
                  <p:cNvCxnSpPr/>
                  <p:nvPr/>
                </p:nvCxnSpPr>
                <p:spPr>
                  <a:xfrm>
                    <a:off x="6948448" y="1323137"/>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51" name="Straight Connector 150">
                    <a:extLst>
                      <a:ext uri="{FF2B5EF4-FFF2-40B4-BE49-F238E27FC236}">
                        <a16:creationId xmlns:a16="http://schemas.microsoft.com/office/drawing/2014/main" id="{A554CB54-51FA-45C5-5683-4A6B8CA95ABE}"/>
                      </a:ext>
                    </a:extLst>
                  </p:cNvPr>
                  <p:cNvCxnSpPr/>
                  <p:nvPr/>
                </p:nvCxnSpPr>
                <p:spPr>
                  <a:xfrm>
                    <a:off x="7508518" y="1323138"/>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52" name="Straight Connector 151">
                    <a:extLst>
                      <a:ext uri="{FF2B5EF4-FFF2-40B4-BE49-F238E27FC236}">
                        <a16:creationId xmlns:a16="http://schemas.microsoft.com/office/drawing/2014/main" id="{71D3AE08-ED2D-44F9-1B80-7A9C8079E838}"/>
                      </a:ext>
                    </a:extLst>
                  </p:cNvPr>
                  <p:cNvCxnSpPr/>
                  <p:nvPr/>
                </p:nvCxnSpPr>
                <p:spPr>
                  <a:xfrm>
                    <a:off x="8068588" y="1323139"/>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53" name="Straight Connector 152">
                    <a:extLst>
                      <a:ext uri="{FF2B5EF4-FFF2-40B4-BE49-F238E27FC236}">
                        <a16:creationId xmlns:a16="http://schemas.microsoft.com/office/drawing/2014/main" id="{9E391D60-61A8-84C6-CA78-272EF216FDFA}"/>
                      </a:ext>
                    </a:extLst>
                  </p:cNvPr>
                  <p:cNvCxnSpPr/>
                  <p:nvPr/>
                </p:nvCxnSpPr>
                <p:spPr>
                  <a:xfrm>
                    <a:off x="8628658" y="1323140"/>
                    <a:ext cx="0" cy="45720"/>
                  </a:xfrm>
                  <a:prstGeom prst="line">
                    <a:avLst/>
                  </a:prstGeom>
                  <a:ln w="9525"/>
                </p:spPr>
                <p:style>
                  <a:lnRef idx="2">
                    <a:schemeClr val="accent1"/>
                  </a:lnRef>
                  <a:fillRef idx="0">
                    <a:schemeClr val="accent1"/>
                  </a:fillRef>
                  <a:effectRef idx="1">
                    <a:schemeClr val="accent1"/>
                  </a:effectRef>
                  <a:fontRef idx="minor">
                    <a:schemeClr val="tx1"/>
                  </a:fontRef>
                </p:style>
              </p:cxnSp>
            </p:grpSp>
            <p:grpSp>
              <p:nvGrpSpPr>
                <p:cNvPr id="140" name="Group 139">
                  <a:extLst>
                    <a:ext uri="{FF2B5EF4-FFF2-40B4-BE49-F238E27FC236}">
                      <a16:creationId xmlns:a16="http://schemas.microsoft.com/office/drawing/2014/main" id="{38BA76A9-DF57-B5CF-A111-CB2861854D8B}"/>
                    </a:ext>
                  </a:extLst>
                </p:cNvPr>
                <p:cNvGrpSpPr/>
                <p:nvPr/>
              </p:nvGrpSpPr>
              <p:grpSpPr>
                <a:xfrm rot="5400000">
                  <a:off x="4659550" y="1930828"/>
                  <a:ext cx="1143000" cy="45724"/>
                  <a:chOff x="5820688" y="1323135"/>
                  <a:chExt cx="2247900" cy="45724"/>
                </a:xfrm>
              </p:grpSpPr>
              <p:cxnSp>
                <p:nvCxnSpPr>
                  <p:cNvPr id="143" name="Straight Connector 142">
                    <a:extLst>
                      <a:ext uri="{FF2B5EF4-FFF2-40B4-BE49-F238E27FC236}">
                        <a16:creationId xmlns:a16="http://schemas.microsoft.com/office/drawing/2014/main" id="{73E80D20-42F4-996B-041E-67F629EDDFA0}"/>
                      </a:ext>
                    </a:extLst>
                  </p:cNvPr>
                  <p:cNvCxnSpPr/>
                  <p:nvPr/>
                </p:nvCxnSpPr>
                <p:spPr>
                  <a:xfrm>
                    <a:off x="5820688" y="1323135"/>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44" name="Straight Connector 143">
                    <a:extLst>
                      <a:ext uri="{FF2B5EF4-FFF2-40B4-BE49-F238E27FC236}">
                        <a16:creationId xmlns:a16="http://schemas.microsoft.com/office/drawing/2014/main" id="{E19CD8CA-354D-8251-75FD-0279548111C4}"/>
                      </a:ext>
                    </a:extLst>
                  </p:cNvPr>
                  <p:cNvCxnSpPr/>
                  <p:nvPr/>
                </p:nvCxnSpPr>
                <p:spPr>
                  <a:xfrm>
                    <a:off x="6384568" y="1323136"/>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45" name="Straight Connector 144">
                    <a:extLst>
                      <a:ext uri="{FF2B5EF4-FFF2-40B4-BE49-F238E27FC236}">
                        <a16:creationId xmlns:a16="http://schemas.microsoft.com/office/drawing/2014/main" id="{A7B49C54-6D6F-F098-0B74-CCFD9640A52E}"/>
                      </a:ext>
                    </a:extLst>
                  </p:cNvPr>
                  <p:cNvCxnSpPr/>
                  <p:nvPr/>
                </p:nvCxnSpPr>
                <p:spPr>
                  <a:xfrm>
                    <a:off x="6948448" y="1323137"/>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46" name="Straight Connector 145">
                    <a:extLst>
                      <a:ext uri="{FF2B5EF4-FFF2-40B4-BE49-F238E27FC236}">
                        <a16:creationId xmlns:a16="http://schemas.microsoft.com/office/drawing/2014/main" id="{E8D6EE33-50E8-97C0-F87F-9D18BA3C11C1}"/>
                      </a:ext>
                    </a:extLst>
                  </p:cNvPr>
                  <p:cNvCxnSpPr/>
                  <p:nvPr/>
                </p:nvCxnSpPr>
                <p:spPr>
                  <a:xfrm>
                    <a:off x="7508518" y="1323138"/>
                    <a:ext cx="0" cy="45720"/>
                  </a:xfrm>
                  <a:prstGeom prst="line">
                    <a:avLst/>
                  </a:prstGeom>
                  <a:ln w="9525"/>
                </p:spPr>
                <p:style>
                  <a:lnRef idx="2">
                    <a:schemeClr val="accent1"/>
                  </a:lnRef>
                  <a:fillRef idx="0">
                    <a:schemeClr val="accent1"/>
                  </a:fillRef>
                  <a:effectRef idx="1">
                    <a:schemeClr val="accent1"/>
                  </a:effectRef>
                  <a:fontRef idx="minor">
                    <a:schemeClr val="tx1"/>
                  </a:fontRef>
                </p:style>
              </p:cxnSp>
              <p:cxnSp>
                <p:nvCxnSpPr>
                  <p:cNvPr id="147" name="Straight Connector 146">
                    <a:extLst>
                      <a:ext uri="{FF2B5EF4-FFF2-40B4-BE49-F238E27FC236}">
                        <a16:creationId xmlns:a16="http://schemas.microsoft.com/office/drawing/2014/main" id="{E72E775D-77AF-E86D-2A64-A43C6016BFB8}"/>
                      </a:ext>
                    </a:extLst>
                  </p:cNvPr>
                  <p:cNvCxnSpPr/>
                  <p:nvPr/>
                </p:nvCxnSpPr>
                <p:spPr>
                  <a:xfrm>
                    <a:off x="8068588" y="1323139"/>
                    <a:ext cx="0" cy="45720"/>
                  </a:xfrm>
                  <a:prstGeom prst="line">
                    <a:avLst/>
                  </a:prstGeom>
                  <a:ln w="9525"/>
                </p:spPr>
                <p:style>
                  <a:lnRef idx="2">
                    <a:schemeClr val="accent1"/>
                  </a:lnRef>
                  <a:fillRef idx="0">
                    <a:schemeClr val="accent1"/>
                  </a:fillRef>
                  <a:effectRef idx="1">
                    <a:schemeClr val="accent1"/>
                  </a:effectRef>
                  <a:fontRef idx="minor">
                    <a:schemeClr val="tx1"/>
                  </a:fontRef>
                </p:style>
              </p:cxnSp>
            </p:grpSp>
            <p:sp>
              <p:nvSpPr>
                <p:cNvPr id="141" name="TextBox 140">
                  <a:extLst>
                    <a:ext uri="{FF2B5EF4-FFF2-40B4-BE49-F238E27FC236}">
                      <a16:creationId xmlns:a16="http://schemas.microsoft.com/office/drawing/2014/main" id="{454F6323-F230-9325-8538-8829F2532190}"/>
                    </a:ext>
                  </a:extLst>
                </p:cNvPr>
                <p:cNvSpPr txBox="1"/>
                <p:nvPr/>
              </p:nvSpPr>
              <p:spPr>
                <a:xfrm>
                  <a:off x="5025806" y="1337310"/>
                  <a:ext cx="173124" cy="1572225"/>
                </a:xfrm>
                <a:prstGeom prst="rect">
                  <a:avLst/>
                </a:prstGeom>
                <a:noFill/>
              </p:spPr>
              <p:txBody>
                <a:bodyPr wrap="none" lIns="0" tIns="0" rIns="0" bIns="0" rtlCol="0">
                  <a:spAutoFit/>
                </a:bodyPr>
                <a:lstStyle/>
                <a:p>
                  <a:pPr algn="r">
                    <a:spcBef>
                      <a:spcPts val="1300"/>
                    </a:spcBef>
                  </a:pPr>
                  <a:r>
                    <a:rPr lang="en-US" sz="800" dirty="0"/>
                    <a:t>100</a:t>
                  </a:r>
                </a:p>
                <a:p>
                  <a:pPr algn="r">
                    <a:spcBef>
                      <a:spcPts val="1300"/>
                    </a:spcBef>
                  </a:pPr>
                  <a:r>
                    <a:rPr lang="en-US" sz="800" dirty="0"/>
                    <a:t>80</a:t>
                  </a:r>
                </a:p>
                <a:p>
                  <a:pPr algn="r">
                    <a:spcBef>
                      <a:spcPts val="1300"/>
                    </a:spcBef>
                  </a:pPr>
                  <a:r>
                    <a:rPr lang="en-US" sz="800" dirty="0"/>
                    <a:t>60</a:t>
                  </a:r>
                </a:p>
                <a:p>
                  <a:pPr algn="r">
                    <a:spcBef>
                      <a:spcPts val="1300"/>
                    </a:spcBef>
                  </a:pPr>
                  <a:r>
                    <a:rPr lang="en-US" sz="800" dirty="0"/>
                    <a:t>40</a:t>
                  </a:r>
                </a:p>
                <a:p>
                  <a:pPr algn="r">
                    <a:spcBef>
                      <a:spcPts val="1300"/>
                    </a:spcBef>
                  </a:pPr>
                  <a:r>
                    <a:rPr lang="en-US" sz="800" dirty="0"/>
                    <a:t>20</a:t>
                  </a:r>
                </a:p>
                <a:p>
                  <a:pPr algn="r">
                    <a:spcBef>
                      <a:spcPts val="1300"/>
                    </a:spcBef>
                  </a:pPr>
                  <a:r>
                    <a:rPr lang="en-US" sz="800" dirty="0"/>
                    <a:t>0</a:t>
                  </a:r>
                </a:p>
              </p:txBody>
            </p:sp>
            <p:sp>
              <p:nvSpPr>
                <p:cNvPr id="142" name="TextBox 141">
                  <a:extLst>
                    <a:ext uri="{FF2B5EF4-FFF2-40B4-BE49-F238E27FC236}">
                      <a16:creationId xmlns:a16="http://schemas.microsoft.com/office/drawing/2014/main" id="{7555A02E-53C5-5B99-A489-C101D1C06C2E}"/>
                    </a:ext>
                  </a:extLst>
                </p:cNvPr>
                <p:cNvSpPr txBox="1"/>
                <p:nvPr/>
              </p:nvSpPr>
              <p:spPr>
                <a:xfrm>
                  <a:off x="5246558" y="2831894"/>
                  <a:ext cx="3577903" cy="123111"/>
                </a:xfrm>
                <a:prstGeom prst="rect">
                  <a:avLst/>
                </a:prstGeom>
                <a:noFill/>
              </p:spPr>
              <p:txBody>
                <a:bodyPr wrap="none" lIns="0" tIns="0" rIns="0" bIns="0" rtlCol="0">
                  <a:spAutoFit/>
                </a:bodyPr>
                <a:lstStyle/>
                <a:p>
                  <a:pPr>
                    <a:tabLst>
                      <a:tab pos="571500" algn="l"/>
                      <a:tab pos="1085850" algn="l"/>
                      <a:tab pos="1657350" algn="l"/>
                      <a:tab pos="2228850" algn="l"/>
                      <a:tab pos="2800350" algn="l"/>
                    </a:tabLst>
                  </a:pPr>
                  <a:r>
                    <a:rPr lang="en-US" sz="800" dirty="0"/>
                    <a:t>0	6	12	18	24	30	     36</a:t>
                  </a:r>
                </a:p>
              </p:txBody>
            </p:sp>
          </p:grpSp>
          <p:sp>
            <p:nvSpPr>
              <p:cNvPr id="136" name="TextBox 135">
                <a:extLst>
                  <a:ext uri="{FF2B5EF4-FFF2-40B4-BE49-F238E27FC236}">
                    <a16:creationId xmlns:a16="http://schemas.microsoft.com/office/drawing/2014/main" id="{9DD0EFD3-205B-28C2-430B-69CA81E15E0B}"/>
                  </a:ext>
                </a:extLst>
              </p:cNvPr>
              <p:cNvSpPr txBox="1"/>
              <p:nvPr/>
            </p:nvSpPr>
            <p:spPr>
              <a:xfrm rot="16200000">
                <a:off x="29369" y="1938509"/>
                <a:ext cx="1322798" cy="215444"/>
              </a:xfrm>
              <a:prstGeom prst="rect">
                <a:avLst/>
              </a:prstGeom>
              <a:noFill/>
            </p:spPr>
            <p:txBody>
              <a:bodyPr wrap="none" rtlCol="0">
                <a:spAutoFit/>
              </a:bodyPr>
              <a:lstStyle/>
              <a:p>
                <a:r>
                  <a:rPr lang="en-US" sz="800" dirty="0"/>
                  <a:t>Progression-free survival</a:t>
                </a:r>
              </a:p>
            </p:txBody>
          </p:sp>
        </p:grpSp>
        <p:grpSp>
          <p:nvGrpSpPr>
            <p:cNvPr id="2178" name="Group 2177">
              <a:extLst>
                <a:ext uri="{FF2B5EF4-FFF2-40B4-BE49-F238E27FC236}">
                  <a16:creationId xmlns:a16="http://schemas.microsoft.com/office/drawing/2014/main" id="{7B624D69-4BDC-045A-ABD2-01C7535C08D2}"/>
                </a:ext>
              </a:extLst>
            </p:cNvPr>
            <p:cNvGrpSpPr/>
            <p:nvPr/>
          </p:nvGrpSpPr>
          <p:grpSpPr>
            <a:xfrm>
              <a:off x="5078730" y="3055842"/>
              <a:ext cx="2943945" cy="1302260"/>
              <a:chOff x="5104659" y="3055842"/>
              <a:chExt cx="2918016" cy="1302260"/>
            </a:xfrm>
          </p:grpSpPr>
          <p:grpSp>
            <p:nvGrpSpPr>
              <p:cNvPr id="1454" name="Graphic 2">
                <a:extLst>
                  <a:ext uri="{FF2B5EF4-FFF2-40B4-BE49-F238E27FC236}">
                    <a16:creationId xmlns:a16="http://schemas.microsoft.com/office/drawing/2014/main" id="{DFD740F9-0EEA-C3A6-41D6-FE1182B16873}"/>
                  </a:ext>
                </a:extLst>
              </p:cNvPr>
              <p:cNvGrpSpPr/>
              <p:nvPr/>
            </p:nvGrpSpPr>
            <p:grpSpPr>
              <a:xfrm>
                <a:off x="5104659" y="3055842"/>
                <a:ext cx="2918016" cy="1302260"/>
                <a:chOff x="6289177" y="1065942"/>
                <a:chExt cx="2456881" cy="1803082"/>
              </a:xfrm>
              <a:noFill/>
            </p:grpSpPr>
            <p:sp>
              <p:nvSpPr>
                <p:cNvPr id="1859" name="Freeform 1023">
                  <a:extLst>
                    <a:ext uri="{FF2B5EF4-FFF2-40B4-BE49-F238E27FC236}">
                      <a16:creationId xmlns:a16="http://schemas.microsoft.com/office/drawing/2014/main" id="{AAE606C2-6B38-E42A-D87F-3CD4460D0FA8}"/>
                    </a:ext>
                  </a:extLst>
                </p:cNvPr>
                <p:cNvSpPr/>
                <p:nvPr/>
              </p:nvSpPr>
              <p:spPr>
                <a:xfrm>
                  <a:off x="6316584" y="1093374"/>
                  <a:ext cx="2402068" cy="1748218"/>
                </a:xfrm>
                <a:custGeom>
                  <a:avLst/>
                  <a:gdLst>
                    <a:gd name="connsiteX0" fmla="*/ 0 w 2402068"/>
                    <a:gd name="connsiteY0" fmla="*/ 0 h 1748218"/>
                    <a:gd name="connsiteX1" fmla="*/ 0 w 2402068"/>
                    <a:gd name="connsiteY1" fmla="*/ 0 h 1748218"/>
                    <a:gd name="connsiteX2" fmla="*/ 2569 w 2402068"/>
                    <a:gd name="connsiteY2" fmla="*/ 0 h 1748218"/>
                    <a:gd name="connsiteX3" fmla="*/ 10277 w 2402068"/>
                    <a:gd name="connsiteY3" fmla="*/ 0 h 1748218"/>
                    <a:gd name="connsiteX4" fmla="*/ 12752 w 2402068"/>
                    <a:gd name="connsiteY4" fmla="*/ 0 h 1748218"/>
                    <a:gd name="connsiteX5" fmla="*/ 15321 w 2402068"/>
                    <a:gd name="connsiteY5" fmla="*/ 0 h 1748218"/>
                    <a:gd name="connsiteX6" fmla="*/ 17890 w 2402068"/>
                    <a:gd name="connsiteY6" fmla="*/ 0 h 1748218"/>
                    <a:gd name="connsiteX7" fmla="*/ 20460 w 2402068"/>
                    <a:gd name="connsiteY7" fmla="*/ 0 h 1748218"/>
                    <a:gd name="connsiteX8" fmla="*/ 23029 w 2402068"/>
                    <a:gd name="connsiteY8" fmla="*/ 0 h 1748218"/>
                    <a:gd name="connsiteX9" fmla="*/ 25598 w 2402068"/>
                    <a:gd name="connsiteY9" fmla="*/ 0 h 1748218"/>
                    <a:gd name="connsiteX10" fmla="*/ 33211 w 2402068"/>
                    <a:gd name="connsiteY10" fmla="*/ 0 h 1748218"/>
                    <a:gd name="connsiteX11" fmla="*/ 35781 w 2402068"/>
                    <a:gd name="connsiteY11" fmla="*/ 0 h 1748218"/>
                    <a:gd name="connsiteX12" fmla="*/ 38350 w 2402068"/>
                    <a:gd name="connsiteY12" fmla="*/ 0 h 1748218"/>
                    <a:gd name="connsiteX13" fmla="*/ 38350 w 2402068"/>
                    <a:gd name="connsiteY13" fmla="*/ 7430 h 1748218"/>
                    <a:gd name="connsiteX14" fmla="*/ 43489 w 2402068"/>
                    <a:gd name="connsiteY14" fmla="*/ 7430 h 1748218"/>
                    <a:gd name="connsiteX15" fmla="*/ 53671 w 2402068"/>
                    <a:gd name="connsiteY15" fmla="*/ 7430 h 1748218"/>
                    <a:gd name="connsiteX16" fmla="*/ 61379 w 2402068"/>
                    <a:gd name="connsiteY16" fmla="*/ 7430 h 1748218"/>
                    <a:gd name="connsiteX17" fmla="*/ 66423 w 2402068"/>
                    <a:gd name="connsiteY17" fmla="*/ 7430 h 1748218"/>
                    <a:gd name="connsiteX18" fmla="*/ 66423 w 2402068"/>
                    <a:gd name="connsiteY18" fmla="*/ 14954 h 1748218"/>
                    <a:gd name="connsiteX19" fmla="*/ 68992 w 2402068"/>
                    <a:gd name="connsiteY19" fmla="*/ 14954 h 1748218"/>
                    <a:gd name="connsiteX20" fmla="*/ 71562 w 2402068"/>
                    <a:gd name="connsiteY20" fmla="*/ 14954 h 1748218"/>
                    <a:gd name="connsiteX21" fmla="*/ 74131 w 2402068"/>
                    <a:gd name="connsiteY21" fmla="*/ 14954 h 1748218"/>
                    <a:gd name="connsiteX22" fmla="*/ 76700 w 2402068"/>
                    <a:gd name="connsiteY22" fmla="*/ 14954 h 1748218"/>
                    <a:gd name="connsiteX23" fmla="*/ 84313 w 2402068"/>
                    <a:gd name="connsiteY23" fmla="*/ 14954 h 1748218"/>
                    <a:gd name="connsiteX24" fmla="*/ 122663 w 2402068"/>
                    <a:gd name="connsiteY24" fmla="*/ 14954 h 1748218"/>
                    <a:gd name="connsiteX25" fmla="*/ 125233 w 2402068"/>
                    <a:gd name="connsiteY25" fmla="*/ 14954 h 1748218"/>
                    <a:gd name="connsiteX26" fmla="*/ 125233 w 2402068"/>
                    <a:gd name="connsiteY26" fmla="*/ 22670 h 1748218"/>
                    <a:gd name="connsiteX27" fmla="*/ 127802 w 2402068"/>
                    <a:gd name="connsiteY27" fmla="*/ 22670 h 1748218"/>
                    <a:gd name="connsiteX28" fmla="*/ 130371 w 2402068"/>
                    <a:gd name="connsiteY28" fmla="*/ 22670 h 1748218"/>
                    <a:gd name="connsiteX29" fmla="*/ 135415 w 2402068"/>
                    <a:gd name="connsiteY29" fmla="*/ 22670 h 1748218"/>
                    <a:gd name="connsiteX30" fmla="*/ 140554 w 2402068"/>
                    <a:gd name="connsiteY30" fmla="*/ 22670 h 1748218"/>
                    <a:gd name="connsiteX31" fmla="*/ 140554 w 2402068"/>
                    <a:gd name="connsiteY31" fmla="*/ 30671 h 1748218"/>
                    <a:gd name="connsiteX32" fmla="*/ 143123 w 2402068"/>
                    <a:gd name="connsiteY32" fmla="*/ 30671 h 1748218"/>
                    <a:gd name="connsiteX33" fmla="*/ 150736 w 2402068"/>
                    <a:gd name="connsiteY33" fmla="*/ 30671 h 1748218"/>
                    <a:gd name="connsiteX34" fmla="*/ 150736 w 2402068"/>
                    <a:gd name="connsiteY34" fmla="*/ 46672 h 1748218"/>
                    <a:gd name="connsiteX35" fmla="*/ 155875 w 2402068"/>
                    <a:gd name="connsiteY35" fmla="*/ 46672 h 1748218"/>
                    <a:gd name="connsiteX36" fmla="*/ 161013 w 2402068"/>
                    <a:gd name="connsiteY36" fmla="*/ 46672 h 1748218"/>
                    <a:gd name="connsiteX37" fmla="*/ 161013 w 2402068"/>
                    <a:gd name="connsiteY37" fmla="*/ 62675 h 1748218"/>
                    <a:gd name="connsiteX38" fmla="*/ 166152 w 2402068"/>
                    <a:gd name="connsiteY38" fmla="*/ 62675 h 1748218"/>
                    <a:gd name="connsiteX39" fmla="*/ 166152 w 2402068"/>
                    <a:gd name="connsiteY39" fmla="*/ 94774 h 1748218"/>
                    <a:gd name="connsiteX40" fmla="*/ 168626 w 2402068"/>
                    <a:gd name="connsiteY40" fmla="*/ 94774 h 1748218"/>
                    <a:gd name="connsiteX41" fmla="*/ 168626 w 2402068"/>
                    <a:gd name="connsiteY41" fmla="*/ 102870 h 1748218"/>
                    <a:gd name="connsiteX42" fmla="*/ 173765 w 2402068"/>
                    <a:gd name="connsiteY42" fmla="*/ 102870 h 1748218"/>
                    <a:gd name="connsiteX43" fmla="*/ 176334 w 2402068"/>
                    <a:gd name="connsiteY43" fmla="*/ 102870 h 1748218"/>
                    <a:gd name="connsiteX44" fmla="*/ 176334 w 2402068"/>
                    <a:gd name="connsiteY44" fmla="*/ 110966 h 1748218"/>
                    <a:gd name="connsiteX45" fmla="*/ 178904 w 2402068"/>
                    <a:gd name="connsiteY45" fmla="*/ 110966 h 1748218"/>
                    <a:gd name="connsiteX46" fmla="*/ 178904 w 2402068"/>
                    <a:gd name="connsiteY46" fmla="*/ 135446 h 1748218"/>
                    <a:gd name="connsiteX47" fmla="*/ 181473 w 2402068"/>
                    <a:gd name="connsiteY47" fmla="*/ 135446 h 1748218"/>
                    <a:gd name="connsiteX48" fmla="*/ 181473 w 2402068"/>
                    <a:gd name="connsiteY48" fmla="*/ 143637 h 1748218"/>
                    <a:gd name="connsiteX49" fmla="*/ 184042 w 2402068"/>
                    <a:gd name="connsiteY49" fmla="*/ 143637 h 1748218"/>
                    <a:gd name="connsiteX50" fmla="*/ 184042 w 2402068"/>
                    <a:gd name="connsiteY50" fmla="*/ 151924 h 1748218"/>
                    <a:gd name="connsiteX51" fmla="*/ 189086 w 2402068"/>
                    <a:gd name="connsiteY51" fmla="*/ 151924 h 1748218"/>
                    <a:gd name="connsiteX52" fmla="*/ 191655 w 2402068"/>
                    <a:gd name="connsiteY52" fmla="*/ 151924 h 1748218"/>
                    <a:gd name="connsiteX53" fmla="*/ 191655 w 2402068"/>
                    <a:gd name="connsiteY53" fmla="*/ 160401 h 1748218"/>
                    <a:gd name="connsiteX54" fmla="*/ 214684 w 2402068"/>
                    <a:gd name="connsiteY54" fmla="*/ 160401 h 1748218"/>
                    <a:gd name="connsiteX55" fmla="*/ 214684 w 2402068"/>
                    <a:gd name="connsiteY55" fmla="*/ 168783 h 1748218"/>
                    <a:gd name="connsiteX56" fmla="*/ 219728 w 2402068"/>
                    <a:gd name="connsiteY56" fmla="*/ 168783 h 1748218"/>
                    <a:gd name="connsiteX57" fmla="*/ 232575 w 2402068"/>
                    <a:gd name="connsiteY57" fmla="*/ 168783 h 1748218"/>
                    <a:gd name="connsiteX58" fmla="*/ 235144 w 2402068"/>
                    <a:gd name="connsiteY58" fmla="*/ 168783 h 1748218"/>
                    <a:gd name="connsiteX59" fmla="*/ 237618 w 2402068"/>
                    <a:gd name="connsiteY59" fmla="*/ 168783 h 1748218"/>
                    <a:gd name="connsiteX60" fmla="*/ 245326 w 2402068"/>
                    <a:gd name="connsiteY60" fmla="*/ 168783 h 1748218"/>
                    <a:gd name="connsiteX61" fmla="*/ 247896 w 2402068"/>
                    <a:gd name="connsiteY61" fmla="*/ 168783 h 1748218"/>
                    <a:gd name="connsiteX62" fmla="*/ 250465 w 2402068"/>
                    <a:gd name="connsiteY62" fmla="*/ 168783 h 1748218"/>
                    <a:gd name="connsiteX63" fmla="*/ 255509 w 2402068"/>
                    <a:gd name="connsiteY63" fmla="*/ 168783 h 1748218"/>
                    <a:gd name="connsiteX64" fmla="*/ 255509 w 2402068"/>
                    <a:gd name="connsiteY64" fmla="*/ 177546 h 1748218"/>
                    <a:gd name="connsiteX65" fmla="*/ 275969 w 2402068"/>
                    <a:gd name="connsiteY65" fmla="*/ 177546 h 1748218"/>
                    <a:gd name="connsiteX66" fmla="*/ 281107 w 2402068"/>
                    <a:gd name="connsiteY66" fmla="*/ 177546 h 1748218"/>
                    <a:gd name="connsiteX67" fmla="*/ 283677 w 2402068"/>
                    <a:gd name="connsiteY67" fmla="*/ 177546 h 1748218"/>
                    <a:gd name="connsiteX68" fmla="*/ 286246 w 2402068"/>
                    <a:gd name="connsiteY68" fmla="*/ 177546 h 1748218"/>
                    <a:gd name="connsiteX69" fmla="*/ 286246 w 2402068"/>
                    <a:gd name="connsiteY69" fmla="*/ 186500 h 1748218"/>
                    <a:gd name="connsiteX70" fmla="*/ 288815 w 2402068"/>
                    <a:gd name="connsiteY70" fmla="*/ 186500 h 1748218"/>
                    <a:gd name="connsiteX71" fmla="*/ 293859 w 2402068"/>
                    <a:gd name="connsiteY71" fmla="*/ 186500 h 1748218"/>
                    <a:gd name="connsiteX72" fmla="*/ 301567 w 2402068"/>
                    <a:gd name="connsiteY72" fmla="*/ 186500 h 1748218"/>
                    <a:gd name="connsiteX73" fmla="*/ 301567 w 2402068"/>
                    <a:gd name="connsiteY73" fmla="*/ 195644 h 1748218"/>
                    <a:gd name="connsiteX74" fmla="*/ 306706 w 2402068"/>
                    <a:gd name="connsiteY74" fmla="*/ 195644 h 1748218"/>
                    <a:gd name="connsiteX75" fmla="*/ 316888 w 2402068"/>
                    <a:gd name="connsiteY75" fmla="*/ 195644 h 1748218"/>
                    <a:gd name="connsiteX76" fmla="*/ 322027 w 2402068"/>
                    <a:gd name="connsiteY76" fmla="*/ 195644 h 1748218"/>
                    <a:gd name="connsiteX77" fmla="*/ 324501 w 2402068"/>
                    <a:gd name="connsiteY77" fmla="*/ 195644 h 1748218"/>
                    <a:gd name="connsiteX78" fmla="*/ 324501 w 2402068"/>
                    <a:gd name="connsiteY78" fmla="*/ 214217 h 1748218"/>
                    <a:gd name="connsiteX79" fmla="*/ 327070 w 2402068"/>
                    <a:gd name="connsiteY79" fmla="*/ 214217 h 1748218"/>
                    <a:gd name="connsiteX80" fmla="*/ 327070 w 2402068"/>
                    <a:gd name="connsiteY80" fmla="*/ 232886 h 1748218"/>
                    <a:gd name="connsiteX81" fmla="*/ 329640 w 2402068"/>
                    <a:gd name="connsiteY81" fmla="*/ 232886 h 1748218"/>
                    <a:gd name="connsiteX82" fmla="*/ 329640 w 2402068"/>
                    <a:gd name="connsiteY82" fmla="*/ 242316 h 1748218"/>
                    <a:gd name="connsiteX83" fmla="*/ 332209 w 2402068"/>
                    <a:gd name="connsiteY83" fmla="*/ 242316 h 1748218"/>
                    <a:gd name="connsiteX84" fmla="*/ 332209 w 2402068"/>
                    <a:gd name="connsiteY84" fmla="*/ 251650 h 1748218"/>
                    <a:gd name="connsiteX85" fmla="*/ 334778 w 2402068"/>
                    <a:gd name="connsiteY85" fmla="*/ 251650 h 1748218"/>
                    <a:gd name="connsiteX86" fmla="*/ 337348 w 2402068"/>
                    <a:gd name="connsiteY86" fmla="*/ 251650 h 1748218"/>
                    <a:gd name="connsiteX87" fmla="*/ 337348 w 2402068"/>
                    <a:gd name="connsiteY87" fmla="*/ 270415 h 1748218"/>
                    <a:gd name="connsiteX88" fmla="*/ 339917 w 2402068"/>
                    <a:gd name="connsiteY88" fmla="*/ 270415 h 1748218"/>
                    <a:gd name="connsiteX89" fmla="*/ 342391 w 2402068"/>
                    <a:gd name="connsiteY89" fmla="*/ 270415 h 1748218"/>
                    <a:gd name="connsiteX90" fmla="*/ 342391 w 2402068"/>
                    <a:gd name="connsiteY90" fmla="*/ 280035 h 1748218"/>
                    <a:gd name="connsiteX91" fmla="*/ 344961 w 2402068"/>
                    <a:gd name="connsiteY91" fmla="*/ 280035 h 1748218"/>
                    <a:gd name="connsiteX92" fmla="*/ 344961 w 2402068"/>
                    <a:gd name="connsiteY92" fmla="*/ 289846 h 1748218"/>
                    <a:gd name="connsiteX93" fmla="*/ 347530 w 2402068"/>
                    <a:gd name="connsiteY93" fmla="*/ 289846 h 1748218"/>
                    <a:gd name="connsiteX94" fmla="*/ 347530 w 2402068"/>
                    <a:gd name="connsiteY94" fmla="*/ 299657 h 1748218"/>
                    <a:gd name="connsiteX95" fmla="*/ 350099 w 2402068"/>
                    <a:gd name="connsiteY95" fmla="*/ 299657 h 1748218"/>
                    <a:gd name="connsiteX96" fmla="*/ 350099 w 2402068"/>
                    <a:gd name="connsiteY96" fmla="*/ 309658 h 1748218"/>
                    <a:gd name="connsiteX97" fmla="*/ 352669 w 2402068"/>
                    <a:gd name="connsiteY97" fmla="*/ 309658 h 1748218"/>
                    <a:gd name="connsiteX98" fmla="*/ 355238 w 2402068"/>
                    <a:gd name="connsiteY98" fmla="*/ 309658 h 1748218"/>
                    <a:gd name="connsiteX99" fmla="*/ 355238 w 2402068"/>
                    <a:gd name="connsiteY99" fmla="*/ 329756 h 1748218"/>
                    <a:gd name="connsiteX100" fmla="*/ 357807 w 2402068"/>
                    <a:gd name="connsiteY100" fmla="*/ 329756 h 1748218"/>
                    <a:gd name="connsiteX101" fmla="*/ 360282 w 2402068"/>
                    <a:gd name="connsiteY101" fmla="*/ 329756 h 1748218"/>
                    <a:gd name="connsiteX102" fmla="*/ 360282 w 2402068"/>
                    <a:gd name="connsiteY102" fmla="*/ 339947 h 1748218"/>
                    <a:gd name="connsiteX103" fmla="*/ 367990 w 2402068"/>
                    <a:gd name="connsiteY103" fmla="*/ 339947 h 1748218"/>
                    <a:gd name="connsiteX104" fmla="*/ 367990 w 2402068"/>
                    <a:gd name="connsiteY104" fmla="*/ 350234 h 1748218"/>
                    <a:gd name="connsiteX105" fmla="*/ 370559 w 2402068"/>
                    <a:gd name="connsiteY105" fmla="*/ 350234 h 1748218"/>
                    <a:gd name="connsiteX106" fmla="*/ 383311 w 2402068"/>
                    <a:gd name="connsiteY106" fmla="*/ 350234 h 1748218"/>
                    <a:gd name="connsiteX107" fmla="*/ 383311 w 2402068"/>
                    <a:gd name="connsiteY107" fmla="*/ 370808 h 1748218"/>
                    <a:gd name="connsiteX108" fmla="*/ 398632 w 2402068"/>
                    <a:gd name="connsiteY108" fmla="*/ 370808 h 1748218"/>
                    <a:gd name="connsiteX109" fmla="*/ 401201 w 2402068"/>
                    <a:gd name="connsiteY109" fmla="*/ 370808 h 1748218"/>
                    <a:gd name="connsiteX110" fmla="*/ 403771 w 2402068"/>
                    <a:gd name="connsiteY110" fmla="*/ 370808 h 1748218"/>
                    <a:gd name="connsiteX111" fmla="*/ 403771 w 2402068"/>
                    <a:gd name="connsiteY111" fmla="*/ 392144 h 1748218"/>
                    <a:gd name="connsiteX112" fmla="*/ 411383 w 2402068"/>
                    <a:gd name="connsiteY112" fmla="*/ 392144 h 1748218"/>
                    <a:gd name="connsiteX113" fmla="*/ 411383 w 2402068"/>
                    <a:gd name="connsiteY113" fmla="*/ 413480 h 1748218"/>
                    <a:gd name="connsiteX114" fmla="*/ 421661 w 2402068"/>
                    <a:gd name="connsiteY114" fmla="*/ 413480 h 1748218"/>
                    <a:gd name="connsiteX115" fmla="*/ 421661 w 2402068"/>
                    <a:gd name="connsiteY115" fmla="*/ 424148 h 1748218"/>
                    <a:gd name="connsiteX116" fmla="*/ 436982 w 2402068"/>
                    <a:gd name="connsiteY116" fmla="*/ 424148 h 1748218"/>
                    <a:gd name="connsiteX117" fmla="*/ 439551 w 2402068"/>
                    <a:gd name="connsiteY117" fmla="*/ 424148 h 1748218"/>
                    <a:gd name="connsiteX118" fmla="*/ 439551 w 2402068"/>
                    <a:gd name="connsiteY118" fmla="*/ 434816 h 1748218"/>
                    <a:gd name="connsiteX119" fmla="*/ 442121 w 2402068"/>
                    <a:gd name="connsiteY119" fmla="*/ 434816 h 1748218"/>
                    <a:gd name="connsiteX120" fmla="*/ 444690 w 2402068"/>
                    <a:gd name="connsiteY120" fmla="*/ 434816 h 1748218"/>
                    <a:gd name="connsiteX121" fmla="*/ 452303 w 2402068"/>
                    <a:gd name="connsiteY121" fmla="*/ 434816 h 1748218"/>
                    <a:gd name="connsiteX122" fmla="*/ 460011 w 2402068"/>
                    <a:gd name="connsiteY122" fmla="*/ 434816 h 1748218"/>
                    <a:gd name="connsiteX123" fmla="*/ 462580 w 2402068"/>
                    <a:gd name="connsiteY123" fmla="*/ 434816 h 1748218"/>
                    <a:gd name="connsiteX124" fmla="*/ 465055 w 2402068"/>
                    <a:gd name="connsiteY124" fmla="*/ 434816 h 1748218"/>
                    <a:gd name="connsiteX125" fmla="*/ 470193 w 2402068"/>
                    <a:gd name="connsiteY125" fmla="*/ 434816 h 1748218"/>
                    <a:gd name="connsiteX126" fmla="*/ 477901 w 2402068"/>
                    <a:gd name="connsiteY126" fmla="*/ 434816 h 1748218"/>
                    <a:gd name="connsiteX127" fmla="*/ 477901 w 2402068"/>
                    <a:gd name="connsiteY127" fmla="*/ 446437 h 1748218"/>
                    <a:gd name="connsiteX128" fmla="*/ 480471 w 2402068"/>
                    <a:gd name="connsiteY128" fmla="*/ 446437 h 1748218"/>
                    <a:gd name="connsiteX129" fmla="*/ 480471 w 2402068"/>
                    <a:gd name="connsiteY129" fmla="*/ 458057 h 1748218"/>
                    <a:gd name="connsiteX130" fmla="*/ 482945 w 2402068"/>
                    <a:gd name="connsiteY130" fmla="*/ 458057 h 1748218"/>
                    <a:gd name="connsiteX131" fmla="*/ 482945 w 2402068"/>
                    <a:gd name="connsiteY131" fmla="*/ 493014 h 1748218"/>
                    <a:gd name="connsiteX132" fmla="*/ 485514 w 2402068"/>
                    <a:gd name="connsiteY132" fmla="*/ 493014 h 1748218"/>
                    <a:gd name="connsiteX133" fmla="*/ 485514 w 2402068"/>
                    <a:gd name="connsiteY133" fmla="*/ 504730 h 1748218"/>
                    <a:gd name="connsiteX134" fmla="*/ 488084 w 2402068"/>
                    <a:gd name="connsiteY134" fmla="*/ 504730 h 1748218"/>
                    <a:gd name="connsiteX135" fmla="*/ 488084 w 2402068"/>
                    <a:gd name="connsiteY135" fmla="*/ 539687 h 1748218"/>
                    <a:gd name="connsiteX136" fmla="*/ 490653 w 2402068"/>
                    <a:gd name="connsiteY136" fmla="*/ 539687 h 1748218"/>
                    <a:gd name="connsiteX137" fmla="*/ 490653 w 2402068"/>
                    <a:gd name="connsiteY137" fmla="*/ 551307 h 1748218"/>
                    <a:gd name="connsiteX138" fmla="*/ 493222 w 2402068"/>
                    <a:gd name="connsiteY138" fmla="*/ 551307 h 1748218"/>
                    <a:gd name="connsiteX139" fmla="*/ 493222 w 2402068"/>
                    <a:gd name="connsiteY139" fmla="*/ 563023 h 1748218"/>
                    <a:gd name="connsiteX140" fmla="*/ 495792 w 2402068"/>
                    <a:gd name="connsiteY140" fmla="*/ 563023 h 1748218"/>
                    <a:gd name="connsiteX141" fmla="*/ 495792 w 2402068"/>
                    <a:gd name="connsiteY141" fmla="*/ 598361 h 1748218"/>
                    <a:gd name="connsiteX142" fmla="*/ 498361 w 2402068"/>
                    <a:gd name="connsiteY142" fmla="*/ 598361 h 1748218"/>
                    <a:gd name="connsiteX143" fmla="*/ 498361 w 2402068"/>
                    <a:gd name="connsiteY143" fmla="*/ 622078 h 1748218"/>
                    <a:gd name="connsiteX144" fmla="*/ 500835 w 2402068"/>
                    <a:gd name="connsiteY144" fmla="*/ 622078 h 1748218"/>
                    <a:gd name="connsiteX145" fmla="*/ 500835 w 2402068"/>
                    <a:gd name="connsiteY145" fmla="*/ 634175 h 1748218"/>
                    <a:gd name="connsiteX146" fmla="*/ 503405 w 2402068"/>
                    <a:gd name="connsiteY146" fmla="*/ 634175 h 1748218"/>
                    <a:gd name="connsiteX147" fmla="*/ 503405 w 2402068"/>
                    <a:gd name="connsiteY147" fmla="*/ 646462 h 1748218"/>
                    <a:gd name="connsiteX148" fmla="*/ 511113 w 2402068"/>
                    <a:gd name="connsiteY148" fmla="*/ 646462 h 1748218"/>
                    <a:gd name="connsiteX149" fmla="*/ 511113 w 2402068"/>
                    <a:gd name="connsiteY149" fmla="*/ 671417 h 1748218"/>
                    <a:gd name="connsiteX150" fmla="*/ 516156 w 2402068"/>
                    <a:gd name="connsiteY150" fmla="*/ 671417 h 1748218"/>
                    <a:gd name="connsiteX151" fmla="*/ 516156 w 2402068"/>
                    <a:gd name="connsiteY151" fmla="*/ 683895 h 1748218"/>
                    <a:gd name="connsiteX152" fmla="*/ 526434 w 2402068"/>
                    <a:gd name="connsiteY152" fmla="*/ 683895 h 1748218"/>
                    <a:gd name="connsiteX153" fmla="*/ 531573 w 2402068"/>
                    <a:gd name="connsiteY153" fmla="*/ 683895 h 1748218"/>
                    <a:gd name="connsiteX154" fmla="*/ 534047 w 2402068"/>
                    <a:gd name="connsiteY154" fmla="*/ 683895 h 1748218"/>
                    <a:gd name="connsiteX155" fmla="*/ 534047 w 2402068"/>
                    <a:gd name="connsiteY155" fmla="*/ 696659 h 1748218"/>
                    <a:gd name="connsiteX156" fmla="*/ 551937 w 2402068"/>
                    <a:gd name="connsiteY156" fmla="*/ 696659 h 1748218"/>
                    <a:gd name="connsiteX157" fmla="*/ 554506 w 2402068"/>
                    <a:gd name="connsiteY157" fmla="*/ 696659 h 1748218"/>
                    <a:gd name="connsiteX158" fmla="*/ 554506 w 2402068"/>
                    <a:gd name="connsiteY158" fmla="*/ 722662 h 1748218"/>
                    <a:gd name="connsiteX159" fmla="*/ 562215 w 2402068"/>
                    <a:gd name="connsiteY159" fmla="*/ 722662 h 1748218"/>
                    <a:gd name="connsiteX160" fmla="*/ 567353 w 2402068"/>
                    <a:gd name="connsiteY160" fmla="*/ 722662 h 1748218"/>
                    <a:gd name="connsiteX161" fmla="*/ 567353 w 2402068"/>
                    <a:gd name="connsiteY161" fmla="*/ 735806 h 1748218"/>
                    <a:gd name="connsiteX162" fmla="*/ 590287 w 2402068"/>
                    <a:gd name="connsiteY162" fmla="*/ 735806 h 1748218"/>
                    <a:gd name="connsiteX163" fmla="*/ 608178 w 2402068"/>
                    <a:gd name="connsiteY163" fmla="*/ 735806 h 1748218"/>
                    <a:gd name="connsiteX164" fmla="*/ 615886 w 2402068"/>
                    <a:gd name="connsiteY164" fmla="*/ 735806 h 1748218"/>
                    <a:gd name="connsiteX165" fmla="*/ 615886 w 2402068"/>
                    <a:gd name="connsiteY165" fmla="*/ 749332 h 1748218"/>
                    <a:gd name="connsiteX166" fmla="*/ 623499 w 2402068"/>
                    <a:gd name="connsiteY166" fmla="*/ 749332 h 1748218"/>
                    <a:gd name="connsiteX167" fmla="*/ 638820 w 2402068"/>
                    <a:gd name="connsiteY167" fmla="*/ 749332 h 1748218"/>
                    <a:gd name="connsiteX168" fmla="*/ 641389 w 2402068"/>
                    <a:gd name="connsiteY168" fmla="*/ 749332 h 1748218"/>
                    <a:gd name="connsiteX169" fmla="*/ 643958 w 2402068"/>
                    <a:gd name="connsiteY169" fmla="*/ 749332 h 1748218"/>
                    <a:gd name="connsiteX170" fmla="*/ 643958 w 2402068"/>
                    <a:gd name="connsiteY170" fmla="*/ 777431 h 1748218"/>
                    <a:gd name="connsiteX171" fmla="*/ 649097 w 2402068"/>
                    <a:gd name="connsiteY171" fmla="*/ 777431 h 1748218"/>
                    <a:gd name="connsiteX172" fmla="*/ 649097 w 2402068"/>
                    <a:gd name="connsiteY172" fmla="*/ 791528 h 1748218"/>
                    <a:gd name="connsiteX173" fmla="*/ 651666 w 2402068"/>
                    <a:gd name="connsiteY173" fmla="*/ 791528 h 1748218"/>
                    <a:gd name="connsiteX174" fmla="*/ 651666 w 2402068"/>
                    <a:gd name="connsiteY174" fmla="*/ 819626 h 1748218"/>
                    <a:gd name="connsiteX175" fmla="*/ 656710 w 2402068"/>
                    <a:gd name="connsiteY175" fmla="*/ 819626 h 1748218"/>
                    <a:gd name="connsiteX176" fmla="*/ 656710 w 2402068"/>
                    <a:gd name="connsiteY176" fmla="*/ 833914 h 1748218"/>
                    <a:gd name="connsiteX177" fmla="*/ 659279 w 2402068"/>
                    <a:gd name="connsiteY177" fmla="*/ 833914 h 1748218"/>
                    <a:gd name="connsiteX178" fmla="*/ 659279 w 2402068"/>
                    <a:gd name="connsiteY178" fmla="*/ 876586 h 1748218"/>
                    <a:gd name="connsiteX179" fmla="*/ 661849 w 2402068"/>
                    <a:gd name="connsiteY179" fmla="*/ 876586 h 1748218"/>
                    <a:gd name="connsiteX180" fmla="*/ 661849 w 2402068"/>
                    <a:gd name="connsiteY180" fmla="*/ 905161 h 1748218"/>
                    <a:gd name="connsiteX181" fmla="*/ 664418 w 2402068"/>
                    <a:gd name="connsiteY181" fmla="*/ 905161 h 1748218"/>
                    <a:gd name="connsiteX182" fmla="*/ 664418 w 2402068"/>
                    <a:gd name="connsiteY182" fmla="*/ 919353 h 1748218"/>
                    <a:gd name="connsiteX183" fmla="*/ 672126 w 2402068"/>
                    <a:gd name="connsiteY183" fmla="*/ 919353 h 1748218"/>
                    <a:gd name="connsiteX184" fmla="*/ 672126 w 2402068"/>
                    <a:gd name="connsiteY184" fmla="*/ 933831 h 1748218"/>
                    <a:gd name="connsiteX185" fmla="*/ 677170 w 2402068"/>
                    <a:gd name="connsiteY185" fmla="*/ 933831 h 1748218"/>
                    <a:gd name="connsiteX186" fmla="*/ 677170 w 2402068"/>
                    <a:gd name="connsiteY186" fmla="*/ 948309 h 1748218"/>
                    <a:gd name="connsiteX187" fmla="*/ 679739 w 2402068"/>
                    <a:gd name="connsiteY187" fmla="*/ 948309 h 1748218"/>
                    <a:gd name="connsiteX188" fmla="*/ 679739 w 2402068"/>
                    <a:gd name="connsiteY188" fmla="*/ 991648 h 1748218"/>
                    <a:gd name="connsiteX189" fmla="*/ 697629 w 2402068"/>
                    <a:gd name="connsiteY189" fmla="*/ 991648 h 1748218"/>
                    <a:gd name="connsiteX190" fmla="*/ 697629 w 2402068"/>
                    <a:gd name="connsiteY190" fmla="*/ 1020509 h 1748218"/>
                    <a:gd name="connsiteX191" fmla="*/ 710381 w 2402068"/>
                    <a:gd name="connsiteY191" fmla="*/ 1020509 h 1748218"/>
                    <a:gd name="connsiteX192" fmla="*/ 735980 w 2402068"/>
                    <a:gd name="connsiteY192" fmla="*/ 1020509 h 1748218"/>
                    <a:gd name="connsiteX193" fmla="*/ 735980 w 2402068"/>
                    <a:gd name="connsiteY193" fmla="*/ 1035177 h 1748218"/>
                    <a:gd name="connsiteX194" fmla="*/ 748731 w 2402068"/>
                    <a:gd name="connsiteY194" fmla="*/ 1035177 h 1748218"/>
                    <a:gd name="connsiteX195" fmla="*/ 748731 w 2402068"/>
                    <a:gd name="connsiteY195" fmla="*/ 1049941 h 1748218"/>
                    <a:gd name="connsiteX196" fmla="*/ 764052 w 2402068"/>
                    <a:gd name="connsiteY196" fmla="*/ 1049941 h 1748218"/>
                    <a:gd name="connsiteX197" fmla="*/ 794789 w 2402068"/>
                    <a:gd name="connsiteY197" fmla="*/ 1049941 h 1748218"/>
                    <a:gd name="connsiteX198" fmla="*/ 817723 w 2402068"/>
                    <a:gd name="connsiteY198" fmla="*/ 1049941 h 1748218"/>
                    <a:gd name="connsiteX199" fmla="*/ 817723 w 2402068"/>
                    <a:gd name="connsiteY199" fmla="*/ 1065086 h 1748218"/>
                    <a:gd name="connsiteX200" fmla="*/ 822862 w 2402068"/>
                    <a:gd name="connsiteY200" fmla="*/ 1065086 h 1748218"/>
                    <a:gd name="connsiteX201" fmla="*/ 822862 w 2402068"/>
                    <a:gd name="connsiteY201" fmla="*/ 1080326 h 1748218"/>
                    <a:gd name="connsiteX202" fmla="*/ 830475 w 2402068"/>
                    <a:gd name="connsiteY202" fmla="*/ 1080326 h 1748218"/>
                    <a:gd name="connsiteX203" fmla="*/ 830475 w 2402068"/>
                    <a:gd name="connsiteY203" fmla="*/ 1110710 h 1748218"/>
                    <a:gd name="connsiteX204" fmla="*/ 843322 w 2402068"/>
                    <a:gd name="connsiteY204" fmla="*/ 1110710 h 1748218"/>
                    <a:gd name="connsiteX205" fmla="*/ 843322 w 2402068"/>
                    <a:gd name="connsiteY205" fmla="*/ 1125950 h 1748218"/>
                    <a:gd name="connsiteX206" fmla="*/ 850935 w 2402068"/>
                    <a:gd name="connsiteY206" fmla="*/ 1125950 h 1748218"/>
                    <a:gd name="connsiteX207" fmla="*/ 850935 w 2402068"/>
                    <a:gd name="connsiteY207" fmla="*/ 1141095 h 1748218"/>
                    <a:gd name="connsiteX208" fmla="*/ 856073 w 2402068"/>
                    <a:gd name="connsiteY208" fmla="*/ 1141095 h 1748218"/>
                    <a:gd name="connsiteX209" fmla="*/ 856073 w 2402068"/>
                    <a:gd name="connsiteY209" fmla="*/ 1156335 h 1748218"/>
                    <a:gd name="connsiteX210" fmla="*/ 866256 w 2402068"/>
                    <a:gd name="connsiteY210" fmla="*/ 1156335 h 1748218"/>
                    <a:gd name="connsiteX211" fmla="*/ 866256 w 2402068"/>
                    <a:gd name="connsiteY211" fmla="*/ 1186720 h 1748218"/>
                    <a:gd name="connsiteX212" fmla="*/ 871394 w 2402068"/>
                    <a:gd name="connsiteY212" fmla="*/ 1186720 h 1748218"/>
                    <a:gd name="connsiteX213" fmla="*/ 871394 w 2402068"/>
                    <a:gd name="connsiteY213" fmla="*/ 1201960 h 1748218"/>
                    <a:gd name="connsiteX214" fmla="*/ 873964 w 2402068"/>
                    <a:gd name="connsiteY214" fmla="*/ 1201960 h 1748218"/>
                    <a:gd name="connsiteX215" fmla="*/ 873964 w 2402068"/>
                    <a:gd name="connsiteY215" fmla="*/ 1232345 h 1748218"/>
                    <a:gd name="connsiteX216" fmla="*/ 876533 w 2402068"/>
                    <a:gd name="connsiteY216" fmla="*/ 1232345 h 1748218"/>
                    <a:gd name="connsiteX217" fmla="*/ 876533 w 2402068"/>
                    <a:gd name="connsiteY217" fmla="*/ 1247585 h 1748218"/>
                    <a:gd name="connsiteX218" fmla="*/ 879102 w 2402068"/>
                    <a:gd name="connsiteY218" fmla="*/ 1247585 h 1748218"/>
                    <a:gd name="connsiteX219" fmla="*/ 879102 w 2402068"/>
                    <a:gd name="connsiteY219" fmla="*/ 1262729 h 1748218"/>
                    <a:gd name="connsiteX220" fmla="*/ 884146 w 2402068"/>
                    <a:gd name="connsiteY220" fmla="*/ 1262729 h 1748218"/>
                    <a:gd name="connsiteX221" fmla="*/ 884146 w 2402068"/>
                    <a:gd name="connsiteY221" fmla="*/ 1277969 h 1748218"/>
                    <a:gd name="connsiteX222" fmla="*/ 886715 w 2402068"/>
                    <a:gd name="connsiteY222" fmla="*/ 1277969 h 1748218"/>
                    <a:gd name="connsiteX223" fmla="*/ 886715 w 2402068"/>
                    <a:gd name="connsiteY223" fmla="*/ 1309116 h 1748218"/>
                    <a:gd name="connsiteX224" fmla="*/ 891854 w 2402068"/>
                    <a:gd name="connsiteY224" fmla="*/ 1309116 h 1748218"/>
                    <a:gd name="connsiteX225" fmla="*/ 891854 w 2402068"/>
                    <a:gd name="connsiteY225" fmla="*/ 1324642 h 1748218"/>
                    <a:gd name="connsiteX226" fmla="*/ 894424 w 2402068"/>
                    <a:gd name="connsiteY226" fmla="*/ 1324642 h 1748218"/>
                    <a:gd name="connsiteX227" fmla="*/ 894424 w 2402068"/>
                    <a:gd name="connsiteY227" fmla="*/ 1355789 h 1748218"/>
                    <a:gd name="connsiteX228" fmla="*/ 912314 w 2402068"/>
                    <a:gd name="connsiteY228" fmla="*/ 1355789 h 1748218"/>
                    <a:gd name="connsiteX229" fmla="*/ 912314 w 2402068"/>
                    <a:gd name="connsiteY229" fmla="*/ 1402556 h 1748218"/>
                    <a:gd name="connsiteX230" fmla="*/ 948095 w 2402068"/>
                    <a:gd name="connsiteY230" fmla="*/ 1402556 h 1748218"/>
                    <a:gd name="connsiteX231" fmla="*/ 983875 w 2402068"/>
                    <a:gd name="connsiteY231" fmla="*/ 1402556 h 1748218"/>
                    <a:gd name="connsiteX232" fmla="*/ 983875 w 2402068"/>
                    <a:gd name="connsiteY232" fmla="*/ 1418654 h 1748218"/>
                    <a:gd name="connsiteX233" fmla="*/ 1001766 w 2402068"/>
                    <a:gd name="connsiteY233" fmla="*/ 1418654 h 1748218"/>
                    <a:gd name="connsiteX234" fmla="*/ 1034977 w 2402068"/>
                    <a:gd name="connsiteY234" fmla="*/ 1418654 h 1748218"/>
                    <a:gd name="connsiteX235" fmla="*/ 1034977 w 2402068"/>
                    <a:gd name="connsiteY235" fmla="*/ 1435227 h 1748218"/>
                    <a:gd name="connsiteX236" fmla="*/ 1060480 w 2402068"/>
                    <a:gd name="connsiteY236" fmla="*/ 1435227 h 1748218"/>
                    <a:gd name="connsiteX237" fmla="*/ 1060480 w 2402068"/>
                    <a:gd name="connsiteY237" fmla="*/ 1451801 h 1748218"/>
                    <a:gd name="connsiteX238" fmla="*/ 1073327 w 2402068"/>
                    <a:gd name="connsiteY238" fmla="*/ 1451801 h 1748218"/>
                    <a:gd name="connsiteX239" fmla="*/ 1073327 w 2402068"/>
                    <a:gd name="connsiteY239" fmla="*/ 1468374 h 1748218"/>
                    <a:gd name="connsiteX240" fmla="*/ 1080940 w 2402068"/>
                    <a:gd name="connsiteY240" fmla="*/ 1468374 h 1748218"/>
                    <a:gd name="connsiteX241" fmla="*/ 1080940 w 2402068"/>
                    <a:gd name="connsiteY241" fmla="*/ 1501616 h 1748218"/>
                    <a:gd name="connsiteX242" fmla="*/ 1091122 w 2402068"/>
                    <a:gd name="connsiteY242" fmla="*/ 1501616 h 1748218"/>
                    <a:gd name="connsiteX243" fmla="*/ 1091122 w 2402068"/>
                    <a:gd name="connsiteY243" fmla="*/ 1518190 h 1748218"/>
                    <a:gd name="connsiteX244" fmla="*/ 1109013 w 2402068"/>
                    <a:gd name="connsiteY244" fmla="*/ 1518190 h 1748218"/>
                    <a:gd name="connsiteX245" fmla="*/ 1109013 w 2402068"/>
                    <a:gd name="connsiteY245" fmla="*/ 1534763 h 1748218"/>
                    <a:gd name="connsiteX246" fmla="*/ 1111582 w 2402068"/>
                    <a:gd name="connsiteY246" fmla="*/ 1534763 h 1748218"/>
                    <a:gd name="connsiteX247" fmla="*/ 1147363 w 2402068"/>
                    <a:gd name="connsiteY247" fmla="*/ 1534763 h 1748218"/>
                    <a:gd name="connsiteX248" fmla="*/ 1157640 w 2402068"/>
                    <a:gd name="connsiteY248" fmla="*/ 1534763 h 1748218"/>
                    <a:gd name="connsiteX249" fmla="*/ 1160210 w 2402068"/>
                    <a:gd name="connsiteY249" fmla="*/ 1534763 h 1748218"/>
                    <a:gd name="connsiteX250" fmla="*/ 1160210 w 2402068"/>
                    <a:gd name="connsiteY250" fmla="*/ 1553908 h 1748218"/>
                    <a:gd name="connsiteX251" fmla="*/ 1208742 w 2402068"/>
                    <a:gd name="connsiteY251" fmla="*/ 1553908 h 1748218"/>
                    <a:gd name="connsiteX252" fmla="*/ 1267457 w 2402068"/>
                    <a:gd name="connsiteY252" fmla="*/ 1553908 h 1748218"/>
                    <a:gd name="connsiteX253" fmla="*/ 1275165 w 2402068"/>
                    <a:gd name="connsiteY253" fmla="*/ 1553908 h 1748218"/>
                    <a:gd name="connsiteX254" fmla="*/ 1275165 w 2402068"/>
                    <a:gd name="connsiteY254" fmla="*/ 1576578 h 1748218"/>
                    <a:gd name="connsiteX255" fmla="*/ 1290486 w 2402068"/>
                    <a:gd name="connsiteY255" fmla="*/ 1576578 h 1748218"/>
                    <a:gd name="connsiteX256" fmla="*/ 1290486 w 2402068"/>
                    <a:gd name="connsiteY256" fmla="*/ 1599152 h 1748218"/>
                    <a:gd name="connsiteX257" fmla="*/ 1305807 w 2402068"/>
                    <a:gd name="connsiteY257" fmla="*/ 1599152 h 1748218"/>
                    <a:gd name="connsiteX258" fmla="*/ 1344157 w 2402068"/>
                    <a:gd name="connsiteY258" fmla="*/ 1599152 h 1748218"/>
                    <a:gd name="connsiteX259" fmla="*/ 1379938 w 2402068"/>
                    <a:gd name="connsiteY259" fmla="*/ 1599152 h 1748218"/>
                    <a:gd name="connsiteX260" fmla="*/ 1379938 w 2402068"/>
                    <a:gd name="connsiteY260" fmla="*/ 1628013 h 1748218"/>
                    <a:gd name="connsiteX261" fmla="*/ 1443791 w 2402068"/>
                    <a:gd name="connsiteY261" fmla="*/ 1628013 h 1748218"/>
                    <a:gd name="connsiteX262" fmla="*/ 1505171 w 2402068"/>
                    <a:gd name="connsiteY262" fmla="*/ 1628013 h 1748218"/>
                    <a:gd name="connsiteX263" fmla="*/ 1505171 w 2402068"/>
                    <a:gd name="connsiteY263" fmla="*/ 1660112 h 1748218"/>
                    <a:gd name="connsiteX264" fmla="*/ 1517922 w 2402068"/>
                    <a:gd name="connsiteY264" fmla="*/ 1660112 h 1748218"/>
                    <a:gd name="connsiteX265" fmla="*/ 1517922 w 2402068"/>
                    <a:gd name="connsiteY265" fmla="*/ 1692116 h 1748218"/>
                    <a:gd name="connsiteX266" fmla="*/ 1545995 w 2402068"/>
                    <a:gd name="connsiteY266" fmla="*/ 1692116 h 1748218"/>
                    <a:gd name="connsiteX267" fmla="*/ 1612513 w 2402068"/>
                    <a:gd name="connsiteY267" fmla="*/ 1692116 h 1748218"/>
                    <a:gd name="connsiteX268" fmla="*/ 1663614 w 2402068"/>
                    <a:gd name="connsiteY268" fmla="*/ 1692116 h 1748218"/>
                    <a:gd name="connsiteX269" fmla="*/ 1663614 w 2402068"/>
                    <a:gd name="connsiteY269" fmla="*/ 1748219 h 1748218"/>
                    <a:gd name="connsiteX270" fmla="*/ 1747928 w 2402068"/>
                    <a:gd name="connsiteY270" fmla="*/ 1748219 h 1748218"/>
                    <a:gd name="connsiteX271" fmla="*/ 2192522 w 2402068"/>
                    <a:gd name="connsiteY271" fmla="*/ 1748219 h 1748218"/>
                    <a:gd name="connsiteX272" fmla="*/ 2402068 w 2402068"/>
                    <a:gd name="connsiteY272" fmla="*/ 1748219 h 17482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2402068" h="1748218">
                      <a:moveTo>
                        <a:pt x="0" y="0"/>
                      </a:moveTo>
                      <a:lnTo>
                        <a:pt x="0" y="0"/>
                      </a:lnTo>
                      <a:lnTo>
                        <a:pt x="2569" y="0"/>
                      </a:lnTo>
                      <a:lnTo>
                        <a:pt x="10277" y="0"/>
                      </a:lnTo>
                      <a:lnTo>
                        <a:pt x="12752" y="0"/>
                      </a:lnTo>
                      <a:lnTo>
                        <a:pt x="15321" y="0"/>
                      </a:lnTo>
                      <a:lnTo>
                        <a:pt x="17890" y="0"/>
                      </a:lnTo>
                      <a:lnTo>
                        <a:pt x="20460" y="0"/>
                      </a:lnTo>
                      <a:lnTo>
                        <a:pt x="23029" y="0"/>
                      </a:lnTo>
                      <a:lnTo>
                        <a:pt x="25598" y="0"/>
                      </a:lnTo>
                      <a:lnTo>
                        <a:pt x="33211" y="0"/>
                      </a:lnTo>
                      <a:lnTo>
                        <a:pt x="35781" y="0"/>
                      </a:lnTo>
                      <a:lnTo>
                        <a:pt x="38350" y="0"/>
                      </a:lnTo>
                      <a:lnTo>
                        <a:pt x="38350" y="7430"/>
                      </a:lnTo>
                      <a:lnTo>
                        <a:pt x="43489" y="7430"/>
                      </a:lnTo>
                      <a:lnTo>
                        <a:pt x="53671" y="7430"/>
                      </a:lnTo>
                      <a:lnTo>
                        <a:pt x="61379" y="7430"/>
                      </a:lnTo>
                      <a:lnTo>
                        <a:pt x="66423" y="7430"/>
                      </a:lnTo>
                      <a:lnTo>
                        <a:pt x="66423" y="14954"/>
                      </a:lnTo>
                      <a:lnTo>
                        <a:pt x="68992" y="14954"/>
                      </a:lnTo>
                      <a:lnTo>
                        <a:pt x="71562" y="14954"/>
                      </a:lnTo>
                      <a:lnTo>
                        <a:pt x="74131" y="14954"/>
                      </a:lnTo>
                      <a:lnTo>
                        <a:pt x="76700" y="14954"/>
                      </a:lnTo>
                      <a:lnTo>
                        <a:pt x="84313" y="14954"/>
                      </a:lnTo>
                      <a:lnTo>
                        <a:pt x="122663" y="14954"/>
                      </a:lnTo>
                      <a:lnTo>
                        <a:pt x="125233" y="14954"/>
                      </a:lnTo>
                      <a:lnTo>
                        <a:pt x="125233" y="22670"/>
                      </a:lnTo>
                      <a:lnTo>
                        <a:pt x="127802" y="22670"/>
                      </a:lnTo>
                      <a:lnTo>
                        <a:pt x="130371" y="22670"/>
                      </a:lnTo>
                      <a:lnTo>
                        <a:pt x="135415" y="22670"/>
                      </a:lnTo>
                      <a:lnTo>
                        <a:pt x="140554" y="22670"/>
                      </a:lnTo>
                      <a:lnTo>
                        <a:pt x="140554" y="30671"/>
                      </a:lnTo>
                      <a:lnTo>
                        <a:pt x="143123" y="30671"/>
                      </a:lnTo>
                      <a:lnTo>
                        <a:pt x="150736" y="30671"/>
                      </a:lnTo>
                      <a:lnTo>
                        <a:pt x="150736" y="46672"/>
                      </a:lnTo>
                      <a:lnTo>
                        <a:pt x="155875" y="46672"/>
                      </a:lnTo>
                      <a:lnTo>
                        <a:pt x="161013" y="46672"/>
                      </a:lnTo>
                      <a:lnTo>
                        <a:pt x="161013" y="62675"/>
                      </a:lnTo>
                      <a:lnTo>
                        <a:pt x="166152" y="62675"/>
                      </a:lnTo>
                      <a:lnTo>
                        <a:pt x="166152" y="94774"/>
                      </a:lnTo>
                      <a:lnTo>
                        <a:pt x="168626" y="94774"/>
                      </a:lnTo>
                      <a:lnTo>
                        <a:pt x="168626" y="102870"/>
                      </a:lnTo>
                      <a:lnTo>
                        <a:pt x="173765" y="102870"/>
                      </a:lnTo>
                      <a:lnTo>
                        <a:pt x="176334" y="102870"/>
                      </a:lnTo>
                      <a:lnTo>
                        <a:pt x="176334" y="110966"/>
                      </a:lnTo>
                      <a:lnTo>
                        <a:pt x="178904" y="110966"/>
                      </a:lnTo>
                      <a:lnTo>
                        <a:pt x="178904" y="135446"/>
                      </a:lnTo>
                      <a:lnTo>
                        <a:pt x="181473" y="135446"/>
                      </a:lnTo>
                      <a:lnTo>
                        <a:pt x="181473" y="143637"/>
                      </a:lnTo>
                      <a:lnTo>
                        <a:pt x="184042" y="143637"/>
                      </a:lnTo>
                      <a:lnTo>
                        <a:pt x="184042" y="151924"/>
                      </a:lnTo>
                      <a:lnTo>
                        <a:pt x="189086" y="151924"/>
                      </a:lnTo>
                      <a:lnTo>
                        <a:pt x="191655" y="151924"/>
                      </a:lnTo>
                      <a:lnTo>
                        <a:pt x="191655" y="160401"/>
                      </a:lnTo>
                      <a:lnTo>
                        <a:pt x="214684" y="160401"/>
                      </a:lnTo>
                      <a:lnTo>
                        <a:pt x="214684" y="168783"/>
                      </a:lnTo>
                      <a:lnTo>
                        <a:pt x="219728" y="168783"/>
                      </a:lnTo>
                      <a:lnTo>
                        <a:pt x="232575" y="168783"/>
                      </a:lnTo>
                      <a:lnTo>
                        <a:pt x="235144" y="168783"/>
                      </a:lnTo>
                      <a:lnTo>
                        <a:pt x="237618" y="168783"/>
                      </a:lnTo>
                      <a:lnTo>
                        <a:pt x="245326" y="168783"/>
                      </a:lnTo>
                      <a:lnTo>
                        <a:pt x="247896" y="168783"/>
                      </a:lnTo>
                      <a:lnTo>
                        <a:pt x="250465" y="168783"/>
                      </a:lnTo>
                      <a:lnTo>
                        <a:pt x="255509" y="168783"/>
                      </a:lnTo>
                      <a:lnTo>
                        <a:pt x="255509" y="177546"/>
                      </a:lnTo>
                      <a:lnTo>
                        <a:pt x="275969" y="177546"/>
                      </a:lnTo>
                      <a:lnTo>
                        <a:pt x="281107" y="177546"/>
                      </a:lnTo>
                      <a:lnTo>
                        <a:pt x="283677" y="177546"/>
                      </a:lnTo>
                      <a:lnTo>
                        <a:pt x="286246" y="177546"/>
                      </a:lnTo>
                      <a:lnTo>
                        <a:pt x="286246" y="186500"/>
                      </a:lnTo>
                      <a:lnTo>
                        <a:pt x="288815" y="186500"/>
                      </a:lnTo>
                      <a:lnTo>
                        <a:pt x="293859" y="186500"/>
                      </a:lnTo>
                      <a:lnTo>
                        <a:pt x="301567" y="186500"/>
                      </a:lnTo>
                      <a:lnTo>
                        <a:pt x="301567" y="195644"/>
                      </a:lnTo>
                      <a:lnTo>
                        <a:pt x="306706" y="195644"/>
                      </a:lnTo>
                      <a:lnTo>
                        <a:pt x="316888" y="195644"/>
                      </a:lnTo>
                      <a:lnTo>
                        <a:pt x="322027" y="195644"/>
                      </a:lnTo>
                      <a:lnTo>
                        <a:pt x="324501" y="195644"/>
                      </a:lnTo>
                      <a:lnTo>
                        <a:pt x="324501" y="214217"/>
                      </a:lnTo>
                      <a:lnTo>
                        <a:pt x="327070" y="214217"/>
                      </a:lnTo>
                      <a:lnTo>
                        <a:pt x="327070" y="232886"/>
                      </a:lnTo>
                      <a:lnTo>
                        <a:pt x="329640" y="232886"/>
                      </a:lnTo>
                      <a:lnTo>
                        <a:pt x="329640" y="242316"/>
                      </a:lnTo>
                      <a:lnTo>
                        <a:pt x="332209" y="242316"/>
                      </a:lnTo>
                      <a:lnTo>
                        <a:pt x="332209" y="251650"/>
                      </a:lnTo>
                      <a:lnTo>
                        <a:pt x="334778" y="251650"/>
                      </a:lnTo>
                      <a:lnTo>
                        <a:pt x="337348" y="251650"/>
                      </a:lnTo>
                      <a:lnTo>
                        <a:pt x="337348" y="270415"/>
                      </a:lnTo>
                      <a:lnTo>
                        <a:pt x="339917" y="270415"/>
                      </a:lnTo>
                      <a:lnTo>
                        <a:pt x="342391" y="270415"/>
                      </a:lnTo>
                      <a:lnTo>
                        <a:pt x="342391" y="280035"/>
                      </a:lnTo>
                      <a:lnTo>
                        <a:pt x="344961" y="280035"/>
                      </a:lnTo>
                      <a:lnTo>
                        <a:pt x="344961" y="289846"/>
                      </a:lnTo>
                      <a:lnTo>
                        <a:pt x="347530" y="289846"/>
                      </a:lnTo>
                      <a:lnTo>
                        <a:pt x="347530" y="299657"/>
                      </a:lnTo>
                      <a:lnTo>
                        <a:pt x="350099" y="299657"/>
                      </a:lnTo>
                      <a:lnTo>
                        <a:pt x="350099" y="309658"/>
                      </a:lnTo>
                      <a:lnTo>
                        <a:pt x="352669" y="309658"/>
                      </a:lnTo>
                      <a:lnTo>
                        <a:pt x="355238" y="309658"/>
                      </a:lnTo>
                      <a:lnTo>
                        <a:pt x="355238" y="329756"/>
                      </a:lnTo>
                      <a:lnTo>
                        <a:pt x="357807" y="329756"/>
                      </a:lnTo>
                      <a:lnTo>
                        <a:pt x="360282" y="329756"/>
                      </a:lnTo>
                      <a:lnTo>
                        <a:pt x="360282" y="339947"/>
                      </a:lnTo>
                      <a:lnTo>
                        <a:pt x="367990" y="339947"/>
                      </a:lnTo>
                      <a:lnTo>
                        <a:pt x="367990" y="350234"/>
                      </a:lnTo>
                      <a:lnTo>
                        <a:pt x="370559" y="350234"/>
                      </a:lnTo>
                      <a:lnTo>
                        <a:pt x="383311" y="350234"/>
                      </a:lnTo>
                      <a:lnTo>
                        <a:pt x="383311" y="370808"/>
                      </a:lnTo>
                      <a:lnTo>
                        <a:pt x="398632" y="370808"/>
                      </a:lnTo>
                      <a:lnTo>
                        <a:pt x="401201" y="370808"/>
                      </a:lnTo>
                      <a:lnTo>
                        <a:pt x="403771" y="370808"/>
                      </a:lnTo>
                      <a:lnTo>
                        <a:pt x="403771" y="392144"/>
                      </a:lnTo>
                      <a:lnTo>
                        <a:pt x="411383" y="392144"/>
                      </a:lnTo>
                      <a:lnTo>
                        <a:pt x="411383" y="413480"/>
                      </a:lnTo>
                      <a:lnTo>
                        <a:pt x="421661" y="413480"/>
                      </a:lnTo>
                      <a:lnTo>
                        <a:pt x="421661" y="424148"/>
                      </a:lnTo>
                      <a:lnTo>
                        <a:pt x="436982" y="424148"/>
                      </a:lnTo>
                      <a:lnTo>
                        <a:pt x="439551" y="424148"/>
                      </a:lnTo>
                      <a:lnTo>
                        <a:pt x="439551" y="434816"/>
                      </a:lnTo>
                      <a:lnTo>
                        <a:pt x="442121" y="434816"/>
                      </a:lnTo>
                      <a:lnTo>
                        <a:pt x="444690" y="434816"/>
                      </a:lnTo>
                      <a:lnTo>
                        <a:pt x="452303" y="434816"/>
                      </a:lnTo>
                      <a:lnTo>
                        <a:pt x="460011" y="434816"/>
                      </a:lnTo>
                      <a:lnTo>
                        <a:pt x="462580" y="434816"/>
                      </a:lnTo>
                      <a:lnTo>
                        <a:pt x="465055" y="434816"/>
                      </a:lnTo>
                      <a:lnTo>
                        <a:pt x="470193" y="434816"/>
                      </a:lnTo>
                      <a:lnTo>
                        <a:pt x="477901" y="434816"/>
                      </a:lnTo>
                      <a:lnTo>
                        <a:pt x="477901" y="446437"/>
                      </a:lnTo>
                      <a:lnTo>
                        <a:pt x="480471" y="446437"/>
                      </a:lnTo>
                      <a:lnTo>
                        <a:pt x="480471" y="458057"/>
                      </a:lnTo>
                      <a:lnTo>
                        <a:pt x="482945" y="458057"/>
                      </a:lnTo>
                      <a:lnTo>
                        <a:pt x="482945" y="493014"/>
                      </a:lnTo>
                      <a:lnTo>
                        <a:pt x="485514" y="493014"/>
                      </a:lnTo>
                      <a:lnTo>
                        <a:pt x="485514" y="504730"/>
                      </a:lnTo>
                      <a:lnTo>
                        <a:pt x="488084" y="504730"/>
                      </a:lnTo>
                      <a:lnTo>
                        <a:pt x="488084" y="539687"/>
                      </a:lnTo>
                      <a:lnTo>
                        <a:pt x="490653" y="539687"/>
                      </a:lnTo>
                      <a:lnTo>
                        <a:pt x="490653" y="551307"/>
                      </a:lnTo>
                      <a:lnTo>
                        <a:pt x="493222" y="551307"/>
                      </a:lnTo>
                      <a:lnTo>
                        <a:pt x="493222" y="563023"/>
                      </a:lnTo>
                      <a:lnTo>
                        <a:pt x="495792" y="563023"/>
                      </a:lnTo>
                      <a:lnTo>
                        <a:pt x="495792" y="598361"/>
                      </a:lnTo>
                      <a:lnTo>
                        <a:pt x="498361" y="598361"/>
                      </a:lnTo>
                      <a:lnTo>
                        <a:pt x="498361" y="622078"/>
                      </a:lnTo>
                      <a:lnTo>
                        <a:pt x="500835" y="622078"/>
                      </a:lnTo>
                      <a:lnTo>
                        <a:pt x="500835" y="634175"/>
                      </a:lnTo>
                      <a:lnTo>
                        <a:pt x="503405" y="634175"/>
                      </a:lnTo>
                      <a:lnTo>
                        <a:pt x="503405" y="646462"/>
                      </a:lnTo>
                      <a:lnTo>
                        <a:pt x="511113" y="646462"/>
                      </a:lnTo>
                      <a:lnTo>
                        <a:pt x="511113" y="671417"/>
                      </a:lnTo>
                      <a:lnTo>
                        <a:pt x="516156" y="671417"/>
                      </a:lnTo>
                      <a:lnTo>
                        <a:pt x="516156" y="683895"/>
                      </a:lnTo>
                      <a:lnTo>
                        <a:pt x="526434" y="683895"/>
                      </a:lnTo>
                      <a:lnTo>
                        <a:pt x="531573" y="683895"/>
                      </a:lnTo>
                      <a:lnTo>
                        <a:pt x="534047" y="683895"/>
                      </a:lnTo>
                      <a:lnTo>
                        <a:pt x="534047" y="696659"/>
                      </a:lnTo>
                      <a:lnTo>
                        <a:pt x="551937" y="696659"/>
                      </a:lnTo>
                      <a:lnTo>
                        <a:pt x="554506" y="696659"/>
                      </a:lnTo>
                      <a:lnTo>
                        <a:pt x="554506" y="722662"/>
                      </a:lnTo>
                      <a:lnTo>
                        <a:pt x="562215" y="722662"/>
                      </a:lnTo>
                      <a:lnTo>
                        <a:pt x="567353" y="722662"/>
                      </a:lnTo>
                      <a:lnTo>
                        <a:pt x="567353" y="735806"/>
                      </a:lnTo>
                      <a:lnTo>
                        <a:pt x="590287" y="735806"/>
                      </a:lnTo>
                      <a:lnTo>
                        <a:pt x="608178" y="735806"/>
                      </a:lnTo>
                      <a:lnTo>
                        <a:pt x="615886" y="735806"/>
                      </a:lnTo>
                      <a:lnTo>
                        <a:pt x="615886" y="749332"/>
                      </a:lnTo>
                      <a:lnTo>
                        <a:pt x="623499" y="749332"/>
                      </a:lnTo>
                      <a:lnTo>
                        <a:pt x="638820" y="749332"/>
                      </a:lnTo>
                      <a:lnTo>
                        <a:pt x="641389" y="749332"/>
                      </a:lnTo>
                      <a:lnTo>
                        <a:pt x="643958" y="749332"/>
                      </a:lnTo>
                      <a:lnTo>
                        <a:pt x="643958" y="777431"/>
                      </a:lnTo>
                      <a:lnTo>
                        <a:pt x="649097" y="777431"/>
                      </a:lnTo>
                      <a:lnTo>
                        <a:pt x="649097" y="791528"/>
                      </a:lnTo>
                      <a:lnTo>
                        <a:pt x="651666" y="791528"/>
                      </a:lnTo>
                      <a:lnTo>
                        <a:pt x="651666" y="819626"/>
                      </a:lnTo>
                      <a:lnTo>
                        <a:pt x="656710" y="819626"/>
                      </a:lnTo>
                      <a:lnTo>
                        <a:pt x="656710" y="833914"/>
                      </a:lnTo>
                      <a:lnTo>
                        <a:pt x="659279" y="833914"/>
                      </a:lnTo>
                      <a:lnTo>
                        <a:pt x="659279" y="876586"/>
                      </a:lnTo>
                      <a:lnTo>
                        <a:pt x="661849" y="876586"/>
                      </a:lnTo>
                      <a:lnTo>
                        <a:pt x="661849" y="905161"/>
                      </a:lnTo>
                      <a:lnTo>
                        <a:pt x="664418" y="905161"/>
                      </a:lnTo>
                      <a:lnTo>
                        <a:pt x="664418" y="919353"/>
                      </a:lnTo>
                      <a:lnTo>
                        <a:pt x="672126" y="919353"/>
                      </a:lnTo>
                      <a:lnTo>
                        <a:pt x="672126" y="933831"/>
                      </a:lnTo>
                      <a:lnTo>
                        <a:pt x="677170" y="933831"/>
                      </a:lnTo>
                      <a:lnTo>
                        <a:pt x="677170" y="948309"/>
                      </a:lnTo>
                      <a:lnTo>
                        <a:pt x="679739" y="948309"/>
                      </a:lnTo>
                      <a:lnTo>
                        <a:pt x="679739" y="991648"/>
                      </a:lnTo>
                      <a:lnTo>
                        <a:pt x="697629" y="991648"/>
                      </a:lnTo>
                      <a:lnTo>
                        <a:pt x="697629" y="1020509"/>
                      </a:lnTo>
                      <a:lnTo>
                        <a:pt x="710381" y="1020509"/>
                      </a:lnTo>
                      <a:lnTo>
                        <a:pt x="735980" y="1020509"/>
                      </a:lnTo>
                      <a:lnTo>
                        <a:pt x="735980" y="1035177"/>
                      </a:lnTo>
                      <a:lnTo>
                        <a:pt x="748731" y="1035177"/>
                      </a:lnTo>
                      <a:lnTo>
                        <a:pt x="748731" y="1049941"/>
                      </a:lnTo>
                      <a:lnTo>
                        <a:pt x="764052" y="1049941"/>
                      </a:lnTo>
                      <a:lnTo>
                        <a:pt x="794789" y="1049941"/>
                      </a:lnTo>
                      <a:lnTo>
                        <a:pt x="817723" y="1049941"/>
                      </a:lnTo>
                      <a:lnTo>
                        <a:pt x="817723" y="1065086"/>
                      </a:lnTo>
                      <a:lnTo>
                        <a:pt x="822862" y="1065086"/>
                      </a:lnTo>
                      <a:lnTo>
                        <a:pt x="822862" y="1080326"/>
                      </a:lnTo>
                      <a:lnTo>
                        <a:pt x="830475" y="1080326"/>
                      </a:lnTo>
                      <a:lnTo>
                        <a:pt x="830475" y="1110710"/>
                      </a:lnTo>
                      <a:lnTo>
                        <a:pt x="843322" y="1110710"/>
                      </a:lnTo>
                      <a:lnTo>
                        <a:pt x="843322" y="1125950"/>
                      </a:lnTo>
                      <a:lnTo>
                        <a:pt x="850935" y="1125950"/>
                      </a:lnTo>
                      <a:lnTo>
                        <a:pt x="850935" y="1141095"/>
                      </a:lnTo>
                      <a:lnTo>
                        <a:pt x="856073" y="1141095"/>
                      </a:lnTo>
                      <a:lnTo>
                        <a:pt x="856073" y="1156335"/>
                      </a:lnTo>
                      <a:lnTo>
                        <a:pt x="866256" y="1156335"/>
                      </a:lnTo>
                      <a:lnTo>
                        <a:pt x="866256" y="1186720"/>
                      </a:lnTo>
                      <a:lnTo>
                        <a:pt x="871394" y="1186720"/>
                      </a:lnTo>
                      <a:lnTo>
                        <a:pt x="871394" y="1201960"/>
                      </a:lnTo>
                      <a:lnTo>
                        <a:pt x="873964" y="1201960"/>
                      </a:lnTo>
                      <a:lnTo>
                        <a:pt x="873964" y="1232345"/>
                      </a:lnTo>
                      <a:lnTo>
                        <a:pt x="876533" y="1232345"/>
                      </a:lnTo>
                      <a:lnTo>
                        <a:pt x="876533" y="1247585"/>
                      </a:lnTo>
                      <a:lnTo>
                        <a:pt x="879102" y="1247585"/>
                      </a:lnTo>
                      <a:lnTo>
                        <a:pt x="879102" y="1262729"/>
                      </a:lnTo>
                      <a:lnTo>
                        <a:pt x="884146" y="1262729"/>
                      </a:lnTo>
                      <a:lnTo>
                        <a:pt x="884146" y="1277969"/>
                      </a:lnTo>
                      <a:lnTo>
                        <a:pt x="886715" y="1277969"/>
                      </a:lnTo>
                      <a:lnTo>
                        <a:pt x="886715" y="1309116"/>
                      </a:lnTo>
                      <a:lnTo>
                        <a:pt x="891854" y="1309116"/>
                      </a:lnTo>
                      <a:lnTo>
                        <a:pt x="891854" y="1324642"/>
                      </a:lnTo>
                      <a:lnTo>
                        <a:pt x="894424" y="1324642"/>
                      </a:lnTo>
                      <a:lnTo>
                        <a:pt x="894424" y="1355789"/>
                      </a:lnTo>
                      <a:lnTo>
                        <a:pt x="912314" y="1355789"/>
                      </a:lnTo>
                      <a:lnTo>
                        <a:pt x="912314" y="1402556"/>
                      </a:lnTo>
                      <a:lnTo>
                        <a:pt x="948095" y="1402556"/>
                      </a:lnTo>
                      <a:lnTo>
                        <a:pt x="983875" y="1402556"/>
                      </a:lnTo>
                      <a:lnTo>
                        <a:pt x="983875" y="1418654"/>
                      </a:lnTo>
                      <a:lnTo>
                        <a:pt x="1001766" y="1418654"/>
                      </a:lnTo>
                      <a:lnTo>
                        <a:pt x="1034977" y="1418654"/>
                      </a:lnTo>
                      <a:lnTo>
                        <a:pt x="1034977" y="1435227"/>
                      </a:lnTo>
                      <a:lnTo>
                        <a:pt x="1060480" y="1435227"/>
                      </a:lnTo>
                      <a:lnTo>
                        <a:pt x="1060480" y="1451801"/>
                      </a:lnTo>
                      <a:lnTo>
                        <a:pt x="1073327" y="1451801"/>
                      </a:lnTo>
                      <a:lnTo>
                        <a:pt x="1073327" y="1468374"/>
                      </a:lnTo>
                      <a:lnTo>
                        <a:pt x="1080940" y="1468374"/>
                      </a:lnTo>
                      <a:lnTo>
                        <a:pt x="1080940" y="1501616"/>
                      </a:lnTo>
                      <a:lnTo>
                        <a:pt x="1091122" y="1501616"/>
                      </a:lnTo>
                      <a:lnTo>
                        <a:pt x="1091122" y="1518190"/>
                      </a:lnTo>
                      <a:lnTo>
                        <a:pt x="1109013" y="1518190"/>
                      </a:lnTo>
                      <a:lnTo>
                        <a:pt x="1109013" y="1534763"/>
                      </a:lnTo>
                      <a:lnTo>
                        <a:pt x="1111582" y="1534763"/>
                      </a:lnTo>
                      <a:lnTo>
                        <a:pt x="1147363" y="1534763"/>
                      </a:lnTo>
                      <a:lnTo>
                        <a:pt x="1157640" y="1534763"/>
                      </a:lnTo>
                      <a:lnTo>
                        <a:pt x="1160210" y="1534763"/>
                      </a:lnTo>
                      <a:lnTo>
                        <a:pt x="1160210" y="1553908"/>
                      </a:lnTo>
                      <a:lnTo>
                        <a:pt x="1208742" y="1553908"/>
                      </a:lnTo>
                      <a:lnTo>
                        <a:pt x="1267457" y="1553908"/>
                      </a:lnTo>
                      <a:lnTo>
                        <a:pt x="1275165" y="1553908"/>
                      </a:lnTo>
                      <a:lnTo>
                        <a:pt x="1275165" y="1576578"/>
                      </a:lnTo>
                      <a:lnTo>
                        <a:pt x="1290486" y="1576578"/>
                      </a:lnTo>
                      <a:lnTo>
                        <a:pt x="1290486" y="1599152"/>
                      </a:lnTo>
                      <a:lnTo>
                        <a:pt x="1305807" y="1599152"/>
                      </a:lnTo>
                      <a:lnTo>
                        <a:pt x="1344157" y="1599152"/>
                      </a:lnTo>
                      <a:lnTo>
                        <a:pt x="1379938" y="1599152"/>
                      </a:lnTo>
                      <a:lnTo>
                        <a:pt x="1379938" y="1628013"/>
                      </a:lnTo>
                      <a:lnTo>
                        <a:pt x="1443791" y="1628013"/>
                      </a:lnTo>
                      <a:lnTo>
                        <a:pt x="1505171" y="1628013"/>
                      </a:lnTo>
                      <a:lnTo>
                        <a:pt x="1505171" y="1660112"/>
                      </a:lnTo>
                      <a:lnTo>
                        <a:pt x="1517922" y="1660112"/>
                      </a:lnTo>
                      <a:lnTo>
                        <a:pt x="1517922" y="1692116"/>
                      </a:lnTo>
                      <a:lnTo>
                        <a:pt x="1545995" y="1692116"/>
                      </a:lnTo>
                      <a:lnTo>
                        <a:pt x="1612513" y="1692116"/>
                      </a:lnTo>
                      <a:lnTo>
                        <a:pt x="1663614" y="1692116"/>
                      </a:lnTo>
                      <a:lnTo>
                        <a:pt x="1663614" y="1748219"/>
                      </a:lnTo>
                      <a:lnTo>
                        <a:pt x="1747928" y="1748219"/>
                      </a:lnTo>
                      <a:lnTo>
                        <a:pt x="2192522" y="1748219"/>
                      </a:lnTo>
                      <a:lnTo>
                        <a:pt x="2402068" y="1748219"/>
                      </a:lnTo>
                    </a:path>
                  </a:pathLst>
                </a:custGeom>
                <a:noFill/>
                <a:ln w="13697" cap="flat">
                  <a:solidFill>
                    <a:srgbClr val="C00000"/>
                  </a:solidFill>
                  <a:prstDash val="solid"/>
                  <a:miter/>
                </a:ln>
              </p:spPr>
              <p:txBody>
                <a:bodyPr rtlCol="0" anchor="ctr"/>
                <a:lstStyle/>
                <a:p>
                  <a:endParaRPr lang="en-US"/>
                </a:p>
              </p:txBody>
            </p:sp>
            <p:sp>
              <p:nvSpPr>
                <p:cNvPr id="1860" name="Freeform 1024">
                  <a:extLst>
                    <a:ext uri="{FF2B5EF4-FFF2-40B4-BE49-F238E27FC236}">
                      <a16:creationId xmlns:a16="http://schemas.microsoft.com/office/drawing/2014/main" id="{93B13599-2843-3088-D9E6-E27CFE46E7D7}"/>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61" name="Freeform 1025">
                  <a:extLst>
                    <a:ext uri="{FF2B5EF4-FFF2-40B4-BE49-F238E27FC236}">
                      <a16:creationId xmlns:a16="http://schemas.microsoft.com/office/drawing/2014/main" id="{7413D85F-0638-EE4A-9ED1-C632DD696B6D}"/>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62" name="Freeform 1026">
                  <a:extLst>
                    <a:ext uri="{FF2B5EF4-FFF2-40B4-BE49-F238E27FC236}">
                      <a16:creationId xmlns:a16="http://schemas.microsoft.com/office/drawing/2014/main" id="{55CC0F71-AE2A-52E2-A67A-CA374819FA36}"/>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63" name="Freeform 1027">
                  <a:extLst>
                    <a:ext uri="{FF2B5EF4-FFF2-40B4-BE49-F238E27FC236}">
                      <a16:creationId xmlns:a16="http://schemas.microsoft.com/office/drawing/2014/main" id="{B051CDFD-9B06-6D71-CC7B-59A6D8178BCF}"/>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64" name="Freeform 1028">
                  <a:extLst>
                    <a:ext uri="{FF2B5EF4-FFF2-40B4-BE49-F238E27FC236}">
                      <a16:creationId xmlns:a16="http://schemas.microsoft.com/office/drawing/2014/main" id="{C2E4B9EC-F487-4CDC-A604-36CD35C2B899}"/>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65" name="Freeform 1029">
                  <a:extLst>
                    <a:ext uri="{FF2B5EF4-FFF2-40B4-BE49-F238E27FC236}">
                      <a16:creationId xmlns:a16="http://schemas.microsoft.com/office/drawing/2014/main" id="{73A1F6E6-9A4A-CDCB-D780-BC27F97B2755}"/>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66" name="Freeform 1030">
                  <a:extLst>
                    <a:ext uri="{FF2B5EF4-FFF2-40B4-BE49-F238E27FC236}">
                      <a16:creationId xmlns:a16="http://schemas.microsoft.com/office/drawing/2014/main" id="{CF843BA9-6F87-D09B-CA81-6066C8861C37}"/>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67" name="Freeform 1031">
                  <a:extLst>
                    <a:ext uri="{FF2B5EF4-FFF2-40B4-BE49-F238E27FC236}">
                      <a16:creationId xmlns:a16="http://schemas.microsoft.com/office/drawing/2014/main" id="{06F6426E-E30A-B72B-0150-C592BE994BC6}"/>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68" name="Freeform 1032">
                  <a:extLst>
                    <a:ext uri="{FF2B5EF4-FFF2-40B4-BE49-F238E27FC236}">
                      <a16:creationId xmlns:a16="http://schemas.microsoft.com/office/drawing/2014/main" id="{386BE74E-71C3-EC20-50AC-23386849B822}"/>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69" name="Freeform 1033">
                  <a:extLst>
                    <a:ext uri="{FF2B5EF4-FFF2-40B4-BE49-F238E27FC236}">
                      <a16:creationId xmlns:a16="http://schemas.microsoft.com/office/drawing/2014/main" id="{181730AB-966F-87C5-F0D4-1B94575EF59D}"/>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70" name="Freeform 1070">
                  <a:extLst>
                    <a:ext uri="{FF2B5EF4-FFF2-40B4-BE49-F238E27FC236}">
                      <a16:creationId xmlns:a16="http://schemas.microsoft.com/office/drawing/2014/main" id="{E6A073B9-A901-0349-0BD3-A7458D33174C}"/>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71" name="Freeform 1073">
                  <a:extLst>
                    <a:ext uri="{FF2B5EF4-FFF2-40B4-BE49-F238E27FC236}">
                      <a16:creationId xmlns:a16="http://schemas.microsoft.com/office/drawing/2014/main" id="{3433D40D-6A76-FDFE-9131-C1E0552D8D55}"/>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72" name="Freeform 1074">
                  <a:extLst>
                    <a:ext uri="{FF2B5EF4-FFF2-40B4-BE49-F238E27FC236}">
                      <a16:creationId xmlns:a16="http://schemas.microsoft.com/office/drawing/2014/main" id="{BCA6383E-9AD5-FBF9-2C2B-ACA334318F6B}"/>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73" name="Freeform 1075">
                  <a:extLst>
                    <a:ext uri="{FF2B5EF4-FFF2-40B4-BE49-F238E27FC236}">
                      <a16:creationId xmlns:a16="http://schemas.microsoft.com/office/drawing/2014/main" id="{9CEEF9F5-B650-477E-6590-5C2B0FCEBD59}"/>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74" name="Freeform 1076">
                  <a:extLst>
                    <a:ext uri="{FF2B5EF4-FFF2-40B4-BE49-F238E27FC236}">
                      <a16:creationId xmlns:a16="http://schemas.microsoft.com/office/drawing/2014/main" id="{C0D959E5-3C0A-8A7F-1967-30BE2EC16833}"/>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75" name="Freeform 1077">
                  <a:extLst>
                    <a:ext uri="{FF2B5EF4-FFF2-40B4-BE49-F238E27FC236}">
                      <a16:creationId xmlns:a16="http://schemas.microsoft.com/office/drawing/2014/main" id="{CA6A0642-459A-1105-5B5D-2243344BBA2E}"/>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76" name="Freeform 1078">
                  <a:extLst>
                    <a:ext uri="{FF2B5EF4-FFF2-40B4-BE49-F238E27FC236}">
                      <a16:creationId xmlns:a16="http://schemas.microsoft.com/office/drawing/2014/main" id="{B2FEADD5-A1FC-C8D7-075B-5CF30292BD94}"/>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77" name="Freeform 1079">
                  <a:extLst>
                    <a:ext uri="{FF2B5EF4-FFF2-40B4-BE49-F238E27FC236}">
                      <a16:creationId xmlns:a16="http://schemas.microsoft.com/office/drawing/2014/main" id="{D4D8BADC-6F75-846A-7CAA-6A39BF9D35E4}"/>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78" name="Freeform 1080">
                  <a:extLst>
                    <a:ext uri="{FF2B5EF4-FFF2-40B4-BE49-F238E27FC236}">
                      <a16:creationId xmlns:a16="http://schemas.microsoft.com/office/drawing/2014/main" id="{DF311E35-65DB-A655-74E2-14D0581EF5C3}"/>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79" name="Freeform 1081">
                  <a:extLst>
                    <a:ext uri="{FF2B5EF4-FFF2-40B4-BE49-F238E27FC236}">
                      <a16:creationId xmlns:a16="http://schemas.microsoft.com/office/drawing/2014/main" id="{570CE021-ADE7-6698-BB55-1D8F91772CBC}"/>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80" name="Freeform 1082">
                  <a:extLst>
                    <a:ext uri="{FF2B5EF4-FFF2-40B4-BE49-F238E27FC236}">
                      <a16:creationId xmlns:a16="http://schemas.microsoft.com/office/drawing/2014/main" id="{EEAA46A8-C541-AD8D-54F4-41AF0CCFC52B}"/>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81" name="Freeform 1083">
                  <a:extLst>
                    <a:ext uri="{FF2B5EF4-FFF2-40B4-BE49-F238E27FC236}">
                      <a16:creationId xmlns:a16="http://schemas.microsoft.com/office/drawing/2014/main" id="{8E31A901-F7A8-2E20-D1D8-D28EC9CF92D6}"/>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82" name="Freeform 1084">
                  <a:extLst>
                    <a:ext uri="{FF2B5EF4-FFF2-40B4-BE49-F238E27FC236}">
                      <a16:creationId xmlns:a16="http://schemas.microsoft.com/office/drawing/2014/main" id="{F382D469-AA08-45C3-F309-E34CF5089241}"/>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83" name="Freeform 1085">
                  <a:extLst>
                    <a:ext uri="{FF2B5EF4-FFF2-40B4-BE49-F238E27FC236}">
                      <a16:creationId xmlns:a16="http://schemas.microsoft.com/office/drawing/2014/main" id="{3C69C387-26D4-D1A6-757C-81FF8E450FDA}"/>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84" name="Freeform 1086">
                  <a:extLst>
                    <a:ext uri="{FF2B5EF4-FFF2-40B4-BE49-F238E27FC236}">
                      <a16:creationId xmlns:a16="http://schemas.microsoft.com/office/drawing/2014/main" id="{8E86BB8E-4787-43E7-FCA1-7D8C6353CE5B}"/>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85" name="Freeform 1087">
                  <a:extLst>
                    <a:ext uri="{FF2B5EF4-FFF2-40B4-BE49-F238E27FC236}">
                      <a16:creationId xmlns:a16="http://schemas.microsoft.com/office/drawing/2014/main" id="{D52D77FD-C3A4-04F7-F710-23B116DC7415}"/>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86" name="Freeform 1088">
                  <a:extLst>
                    <a:ext uri="{FF2B5EF4-FFF2-40B4-BE49-F238E27FC236}">
                      <a16:creationId xmlns:a16="http://schemas.microsoft.com/office/drawing/2014/main" id="{F40714F4-63E1-2EB7-C852-78893CB87F7E}"/>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87" name="Freeform 1089">
                  <a:extLst>
                    <a:ext uri="{FF2B5EF4-FFF2-40B4-BE49-F238E27FC236}">
                      <a16:creationId xmlns:a16="http://schemas.microsoft.com/office/drawing/2014/main" id="{33604C56-B264-E4D9-E519-BD549BE835EE}"/>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88" name="Freeform 1090">
                  <a:extLst>
                    <a:ext uri="{FF2B5EF4-FFF2-40B4-BE49-F238E27FC236}">
                      <a16:creationId xmlns:a16="http://schemas.microsoft.com/office/drawing/2014/main" id="{AE6266E9-A80C-000B-A9C6-508DC11D2130}"/>
                    </a:ext>
                  </a:extLst>
                </p:cNvPr>
                <p:cNvSpPr/>
                <p:nvPr/>
              </p:nvSpPr>
              <p:spPr>
                <a:xfrm>
                  <a:off x="629174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89" name="Freeform 1091">
                  <a:extLst>
                    <a:ext uri="{FF2B5EF4-FFF2-40B4-BE49-F238E27FC236}">
                      <a16:creationId xmlns:a16="http://schemas.microsoft.com/office/drawing/2014/main" id="{47BCB43A-355E-B716-FFDE-C370EC031455}"/>
                    </a:ext>
                  </a:extLst>
                </p:cNvPr>
                <p:cNvSpPr/>
                <p:nvPr/>
              </p:nvSpPr>
              <p:spPr>
                <a:xfrm>
                  <a:off x="6319153"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90" name="Freeform 1092">
                  <a:extLst>
                    <a:ext uri="{FF2B5EF4-FFF2-40B4-BE49-F238E27FC236}">
                      <a16:creationId xmlns:a16="http://schemas.microsoft.com/office/drawing/2014/main" id="{8D0A4613-EC83-FAA0-9FCD-CB59C6006A9A}"/>
                    </a:ext>
                  </a:extLst>
                </p:cNvPr>
                <p:cNvSpPr/>
                <p:nvPr/>
              </p:nvSpPr>
              <p:spPr>
                <a:xfrm>
                  <a:off x="6299455"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91" name="Freeform 1093">
                  <a:extLst>
                    <a:ext uri="{FF2B5EF4-FFF2-40B4-BE49-F238E27FC236}">
                      <a16:creationId xmlns:a16="http://schemas.microsoft.com/office/drawing/2014/main" id="{1EB23558-D991-BB41-6433-0DE987E1EAFE}"/>
                    </a:ext>
                  </a:extLst>
                </p:cNvPr>
                <p:cNvSpPr/>
                <p:nvPr/>
              </p:nvSpPr>
              <p:spPr>
                <a:xfrm>
                  <a:off x="6326861"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92" name="Freeform 1094">
                  <a:extLst>
                    <a:ext uri="{FF2B5EF4-FFF2-40B4-BE49-F238E27FC236}">
                      <a16:creationId xmlns:a16="http://schemas.microsoft.com/office/drawing/2014/main" id="{65509435-FE72-27BF-A798-56EF85A543CD}"/>
                    </a:ext>
                  </a:extLst>
                </p:cNvPr>
                <p:cNvSpPr/>
                <p:nvPr/>
              </p:nvSpPr>
              <p:spPr>
                <a:xfrm>
                  <a:off x="6299455"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93" name="Freeform 1095">
                  <a:extLst>
                    <a:ext uri="{FF2B5EF4-FFF2-40B4-BE49-F238E27FC236}">
                      <a16:creationId xmlns:a16="http://schemas.microsoft.com/office/drawing/2014/main" id="{D26B0FA6-2434-7969-D2DA-2D34C79D9844}"/>
                    </a:ext>
                  </a:extLst>
                </p:cNvPr>
                <p:cNvSpPr/>
                <p:nvPr/>
              </p:nvSpPr>
              <p:spPr>
                <a:xfrm>
                  <a:off x="6326861"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94" name="Freeform 1096">
                  <a:extLst>
                    <a:ext uri="{FF2B5EF4-FFF2-40B4-BE49-F238E27FC236}">
                      <a16:creationId xmlns:a16="http://schemas.microsoft.com/office/drawing/2014/main" id="{2EE9EF5A-45CF-8F56-A06E-630120CB6E1A}"/>
                    </a:ext>
                  </a:extLst>
                </p:cNvPr>
                <p:cNvSpPr/>
                <p:nvPr/>
              </p:nvSpPr>
              <p:spPr>
                <a:xfrm>
                  <a:off x="6301929"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95" name="Freeform 1097">
                  <a:extLst>
                    <a:ext uri="{FF2B5EF4-FFF2-40B4-BE49-F238E27FC236}">
                      <a16:creationId xmlns:a16="http://schemas.microsoft.com/office/drawing/2014/main" id="{43950776-940F-A914-9BFC-FFC7DDEF84F1}"/>
                    </a:ext>
                  </a:extLst>
                </p:cNvPr>
                <p:cNvSpPr/>
                <p:nvPr/>
              </p:nvSpPr>
              <p:spPr>
                <a:xfrm>
                  <a:off x="6329336"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96" name="Freeform 1098">
                  <a:extLst>
                    <a:ext uri="{FF2B5EF4-FFF2-40B4-BE49-F238E27FC236}">
                      <a16:creationId xmlns:a16="http://schemas.microsoft.com/office/drawing/2014/main" id="{49E0DB0D-086A-9759-F196-E1B4639A8350}"/>
                    </a:ext>
                  </a:extLst>
                </p:cNvPr>
                <p:cNvSpPr/>
                <p:nvPr/>
              </p:nvSpPr>
              <p:spPr>
                <a:xfrm>
                  <a:off x="6301929"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97" name="Freeform 1099">
                  <a:extLst>
                    <a:ext uri="{FF2B5EF4-FFF2-40B4-BE49-F238E27FC236}">
                      <a16:creationId xmlns:a16="http://schemas.microsoft.com/office/drawing/2014/main" id="{B9472138-8655-67C7-B991-B752AAB8F7D3}"/>
                    </a:ext>
                  </a:extLst>
                </p:cNvPr>
                <p:cNvSpPr/>
                <p:nvPr/>
              </p:nvSpPr>
              <p:spPr>
                <a:xfrm>
                  <a:off x="6329336"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898" name="Freeform 1100">
                  <a:extLst>
                    <a:ext uri="{FF2B5EF4-FFF2-40B4-BE49-F238E27FC236}">
                      <a16:creationId xmlns:a16="http://schemas.microsoft.com/office/drawing/2014/main" id="{D820E895-B040-468D-72EC-B9B8D5484340}"/>
                    </a:ext>
                  </a:extLst>
                </p:cNvPr>
                <p:cNvSpPr/>
                <p:nvPr/>
              </p:nvSpPr>
              <p:spPr>
                <a:xfrm>
                  <a:off x="630449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899" name="Freeform 1101">
                  <a:extLst>
                    <a:ext uri="{FF2B5EF4-FFF2-40B4-BE49-F238E27FC236}">
                      <a16:creationId xmlns:a16="http://schemas.microsoft.com/office/drawing/2014/main" id="{4C5D489B-1543-CDF2-8899-496803D9701B}"/>
                    </a:ext>
                  </a:extLst>
                </p:cNvPr>
                <p:cNvSpPr/>
                <p:nvPr/>
              </p:nvSpPr>
              <p:spPr>
                <a:xfrm>
                  <a:off x="6331905"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00" name="Freeform 1102">
                  <a:extLst>
                    <a:ext uri="{FF2B5EF4-FFF2-40B4-BE49-F238E27FC236}">
                      <a16:creationId xmlns:a16="http://schemas.microsoft.com/office/drawing/2014/main" id="{61C30E32-02E7-9961-2506-32105EA71BC4}"/>
                    </a:ext>
                  </a:extLst>
                </p:cNvPr>
                <p:cNvSpPr/>
                <p:nvPr/>
              </p:nvSpPr>
              <p:spPr>
                <a:xfrm>
                  <a:off x="630706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01" name="Freeform 1103">
                  <a:extLst>
                    <a:ext uri="{FF2B5EF4-FFF2-40B4-BE49-F238E27FC236}">
                      <a16:creationId xmlns:a16="http://schemas.microsoft.com/office/drawing/2014/main" id="{2954C85A-C6BD-E20C-FBC2-FF9238968AAD}"/>
                    </a:ext>
                  </a:extLst>
                </p:cNvPr>
                <p:cNvSpPr/>
                <p:nvPr/>
              </p:nvSpPr>
              <p:spPr>
                <a:xfrm>
                  <a:off x="633447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02" name="Freeform 1104">
                  <a:extLst>
                    <a:ext uri="{FF2B5EF4-FFF2-40B4-BE49-F238E27FC236}">
                      <a16:creationId xmlns:a16="http://schemas.microsoft.com/office/drawing/2014/main" id="{8378627F-F805-BA34-82DE-A203BC627F29}"/>
                    </a:ext>
                  </a:extLst>
                </p:cNvPr>
                <p:cNvSpPr/>
                <p:nvPr/>
              </p:nvSpPr>
              <p:spPr>
                <a:xfrm>
                  <a:off x="630706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03" name="Freeform 1105">
                  <a:extLst>
                    <a:ext uri="{FF2B5EF4-FFF2-40B4-BE49-F238E27FC236}">
                      <a16:creationId xmlns:a16="http://schemas.microsoft.com/office/drawing/2014/main" id="{CC5C22D0-A86F-2883-3FB4-142541A43F40}"/>
                    </a:ext>
                  </a:extLst>
                </p:cNvPr>
                <p:cNvSpPr/>
                <p:nvPr/>
              </p:nvSpPr>
              <p:spPr>
                <a:xfrm>
                  <a:off x="633447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04" name="Freeform 1106">
                  <a:extLst>
                    <a:ext uri="{FF2B5EF4-FFF2-40B4-BE49-F238E27FC236}">
                      <a16:creationId xmlns:a16="http://schemas.microsoft.com/office/drawing/2014/main" id="{943E343B-9731-6944-09B9-B0F8A3F689A3}"/>
                    </a:ext>
                  </a:extLst>
                </p:cNvPr>
                <p:cNvSpPr/>
                <p:nvPr/>
              </p:nvSpPr>
              <p:spPr>
                <a:xfrm>
                  <a:off x="630706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05" name="Freeform 1107">
                  <a:extLst>
                    <a:ext uri="{FF2B5EF4-FFF2-40B4-BE49-F238E27FC236}">
                      <a16:creationId xmlns:a16="http://schemas.microsoft.com/office/drawing/2014/main" id="{DD0ED053-4AD8-7DBD-D595-677918B36266}"/>
                    </a:ext>
                  </a:extLst>
                </p:cNvPr>
                <p:cNvSpPr/>
                <p:nvPr/>
              </p:nvSpPr>
              <p:spPr>
                <a:xfrm>
                  <a:off x="633447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06" name="Freeform 1108">
                  <a:extLst>
                    <a:ext uri="{FF2B5EF4-FFF2-40B4-BE49-F238E27FC236}">
                      <a16:creationId xmlns:a16="http://schemas.microsoft.com/office/drawing/2014/main" id="{302A609F-02A1-A855-57DA-824D9B34A1FD}"/>
                    </a:ext>
                  </a:extLst>
                </p:cNvPr>
                <p:cNvSpPr/>
                <p:nvPr/>
              </p:nvSpPr>
              <p:spPr>
                <a:xfrm>
                  <a:off x="630706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07" name="Freeform 1109">
                  <a:extLst>
                    <a:ext uri="{FF2B5EF4-FFF2-40B4-BE49-F238E27FC236}">
                      <a16:creationId xmlns:a16="http://schemas.microsoft.com/office/drawing/2014/main" id="{014EE627-D60F-B244-4FF4-1DCA3CCAF0EE}"/>
                    </a:ext>
                  </a:extLst>
                </p:cNvPr>
                <p:cNvSpPr/>
                <p:nvPr/>
              </p:nvSpPr>
              <p:spPr>
                <a:xfrm>
                  <a:off x="633447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08" name="Freeform 1110">
                  <a:extLst>
                    <a:ext uri="{FF2B5EF4-FFF2-40B4-BE49-F238E27FC236}">
                      <a16:creationId xmlns:a16="http://schemas.microsoft.com/office/drawing/2014/main" id="{899D2E4D-5050-565F-8278-3FBFA787171E}"/>
                    </a:ext>
                  </a:extLst>
                </p:cNvPr>
                <p:cNvSpPr/>
                <p:nvPr/>
              </p:nvSpPr>
              <p:spPr>
                <a:xfrm>
                  <a:off x="630706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09" name="Freeform 1111">
                  <a:extLst>
                    <a:ext uri="{FF2B5EF4-FFF2-40B4-BE49-F238E27FC236}">
                      <a16:creationId xmlns:a16="http://schemas.microsoft.com/office/drawing/2014/main" id="{57F72DDC-862F-D62A-8664-E3AD42552832}"/>
                    </a:ext>
                  </a:extLst>
                </p:cNvPr>
                <p:cNvSpPr/>
                <p:nvPr/>
              </p:nvSpPr>
              <p:spPr>
                <a:xfrm>
                  <a:off x="633447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10" name="Freeform 1112">
                  <a:extLst>
                    <a:ext uri="{FF2B5EF4-FFF2-40B4-BE49-F238E27FC236}">
                      <a16:creationId xmlns:a16="http://schemas.microsoft.com/office/drawing/2014/main" id="{C931A634-049C-9913-5E91-DF591DE1E84B}"/>
                    </a:ext>
                  </a:extLst>
                </p:cNvPr>
                <p:cNvSpPr/>
                <p:nvPr/>
              </p:nvSpPr>
              <p:spPr>
                <a:xfrm>
                  <a:off x="630963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11" name="Freeform 1113">
                  <a:extLst>
                    <a:ext uri="{FF2B5EF4-FFF2-40B4-BE49-F238E27FC236}">
                      <a16:creationId xmlns:a16="http://schemas.microsoft.com/office/drawing/2014/main" id="{62026E65-5694-667C-4306-CAE04EC8BFA5}"/>
                    </a:ext>
                  </a:extLst>
                </p:cNvPr>
                <p:cNvSpPr/>
                <p:nvPr/>
              </p:nvSpPr>
              <p:spPr>
                <a:xfrm>
                  <a:off x="633704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12" name="Freeform 1114">
                  <a:extLst>
                    <a:ext uri="{FF2B5EF4-FFF2-40B4-BE49-F238E27FC236}">
                      <a16:creationId xmlns:a16="http://schemas.microsoft.com/office/drawing/2014/main" id="{0FB2427A-A69B-8B5E-1D3C-15D323D939FD}"/>
                    </a:ext>
                  </a:extLst>
                </p:cNvPr>
                <p:cNvSpPr/>
                <p:nvPr/>
              </p:nvSpPr>
              <p:spPr>
                <a:xfrm>
                  <a:off x="630963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13" name="Freeform 1115">
                  <a:extLst>
                    <a:ext uri="{FF2B5EF4-FFF2-40B4-BE49-F238E27FC236}">
                      <a16:creationId xmlns:a16="http://schemas.microsoft.com/office/drawing/2014/main" id="{2ABE6F4F-AEBB-7C1A-4118-D4B7DCD034BE}"/>
                    </a:ext>
                  </a:extLst>
                </p:cNvPr>
                <p:cNvSpPr/>
                <p:nvPr/>
              </p:nvSpPr>
              <p:spPr>
                <a:xfrm>
                  <a:off x="633704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14" name="Freeform 1116">
                  <a:extLst>
                    <a:ext uri="{FF2B5EF4-FFF2-40B4-BE49-F238E27FC236}">
                      <a16:creationId xmlns:a16="http://schemas.microsoft.com/office/drawing/2014/main" id="{3348A2AB-F216-1028-7D6B-E21964417627}"/>
                    </a:ext>
                  </a:extLst>
                </p:cNvPr>
                <p:cNvSpPr/>
                <p:nvPr/>
              </p:nvSpPr>
              <p:spPr>
                <a:xfrm>
                  <a:off x="631220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15" name="Freeform 1117">
                  <a:extLst>
                    <a:ext uri="{FF2B5EF4-FFF2-40B4-BE49-F238E27FC236}">
                      <a16:creationId xmlns:a16="http://schemas.microsoft.com/office/drawing/2014/main" id="{8FE43007-EA9C-F617-2EF5-2917BD9BA033}"/>
                    </a:ext>
                  </a:extLst>
                </p:cNvPr>
                <p:cNvSpPr/>
                <p:nvPr/>
              </p:nvSpPr>
              <p:spPr>
                <a:xfrm>
                  <a:off x="6339613"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16" name="Freeform 1118">
                  <a:extLst>
                    <a:ext uri="{FF2B5EF4-FFF2-40B4-BE49-F238E27FC236}">
                      <a16:creationId xmlns:a16="http://schemas.microsoft.com/office/drawing/2014/main" id="{FCF2C7F4-B968-C7D7-DF2E-7898E0326163}"/>
                    </a:ext>
                  </a:extLst>
                </p:cNvPr>
                <p:cNvSpPr/>
                <p:nvPr/>
              </p:nvSpPr>
              <p:spPr>
                <a:xfrm>
                  <a:off x="6314776"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17" name="Freeform 1119">
                  <a:extLst>
                    <a:ext uri="{FF2B5EF4-FFF2-40B4-BE49-F238E27FC236}">
                      <a16:creationId xmlns:a16="http://schemas.microsoft.com/office/drawing/2014/main" id="{B65D71E3-08C3-9358-680D-CAB7B932976E}"/>
                    </a:ext>
                  </a:extLst>
                </p:cNvPr>
                <p:cNvSpPr/>
                <p:nvPr/>
              </p:nvSpPr>
              <p:spPr>
                <a:xfrm>
                  <a:off x="6342182"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18" name="Freeform 1120">
                  <a:extLst>
                    <a:ext uri="{FF2B5EF4-FFF2-40B4-BE49-F238E27FC236}">
                      <a16:creationId xmlns:a16="http://schemas.microsoft.com/office/drawing/2014/main" id="{61D534F6-8FD3-BF7A-9862-E615D2F28089}"/>
                    </a:ext>
                  </a:extLst>
                </p:cNvPr>
                <p:cNvSpPr/>
                <p:nvPr/>
              </p:nvSpPr>
              <p:spPr>
                <a:xfrm>
                  <a:off x="6314776"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19" name="Freeform 1121">
                  <a:extLst>
                    <a:ext uri="{FF2B5EF4-FFF2-40B4-BE49-F238E27FC236}">
                      <a16:creationId xmlns:a16="http://schemas.microsoft.com/office/drawing/2014/main" id="{F9D91D47-EED2-395C-6D53-E0E12F542515}"/>
                    </a:ext>
                  </a:extLst>
                </p:cNvPr>
                <p:cNvSpPr/>
                <p:nvPr/>
              </p:nvSpPr>
              <p:spPr>
                <a:xfrm>
                  <a:off x="6342182"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20" name="Freeform 1122">
                  <a:extLst>
                    <a:ext uri="{FF2B5EF4-FFF2-40B4-BE49-F238E27FC236}">
                      <a16:creationId xmlns:a16="http://schemas.microsoft.com/office/drawing/2014/main" id="{1E482284-F001-5E8A-5226-8AA3A4F802A7}"/>
                    </a:ext>
                  </a:extLst>
                </p:cNvPr>
                <p:cNvSpPr/>
                <p:nvPr/>
              </p:nvSpPr>
              <p:spPr>
                <a:xfrm>
                  <a:off x="6322389"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21" name="Freeform 1123">
                  <a:extLst>
                    <a:ext uri="{FF2B5EF4-FFF2-40B4-BE49-F238E27FC236}">
                      <a16:creationId xmlns:a16="http://schemas.microsoft.com/office/drawing/2014/main" id="{4B7E8E2C-EB38-E150-7195-6CBDE764ABBC}"/>
                    </a:ext>
                  </a:extLst>
                </p:cNvPr>
                <p:cNvSpPr/>
                <p:nvPr/>
              </p:nvSpPr>
              <p:spPr>
                <a:xfrm>
                  <a:off x="6349795"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22" name="Freeform 1124">
                  <a:extLst>
                    <a:ext uri="{FF2B5EF4-FFF2-40B4-BE49-F238E27FC236}">
                      <a16:creationId xmlns:a16="http://schemas.microsoft.com/office/drawing/2014/main" id="{788D73F7-4981-E401-EF57-00CE112F6081}"/>
                    </a:ext>
                  </a:extLst>
                </p:cNvPr>
                <p:cNvSpPr/>
                <p:nvPr/>
              </p:nvSpPr>
              <p:spPr>
                <a:xfrm>
                  <a:off x="632495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23" name="Freeform 1125">
                  <a:extLst>
                    <a:ext uri="{FF2B5EF4-FFF2-40B4-BE49-F238E27FC236}">
                      <a16:creationId xmlns:a16="http://schemas.microsoft.com/office/drawing/2014/main" id="{49292A04-FDD7-CDD5-A86A-CB6B9D084788}"/>
                    </a:ext>
                  </a:extLst>
                </p:cNvPr>
                <p:cNvSpPr/>
                <p:nvPr/>
              </p:nvSpPr>
              <p:spPr>
                <a:xfrm>
                  <a:off x="6352365"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24" name="Freeform 1126">
                  <a:extLst>
                    <a:ext uri="{FF2B5EF4-FFF2-40B4-BE49-F238E27FC236}">
                      <a16:creationId xmlns:a16="http://schemas.microsoft.com/office/drawing/2014/main" id="{6C3749B7-6891-C896-5CF0-A071EBFF569E}"/>
                    </a:ext>
                  </a:extLst>
                </p:cNvPr>
                <p:cNvSpPr/>
                <p:nvPr/>
              </p:nvSpPr>
              <p:spPr>
                <a:xfrm>
                  <a:off x="632495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25" name="Freeform 1127">
                  <a:extLst>
                    <a:ext uri="{FF2B5EF4-FFF2-40B4-BE49-F238E27FC236}">
                      <a16:creationId xmlns:a16="http://schemas.microsoft.com/office/drawing/2014/main" id="{B7B94A89-435D-D9BA-A010-1A2F19F496C3}"/>
                    </a:ext>
                  </a:extLst>
                </p:cNvPr>
                <p:cNvSpPr/>
                <p:nvPr/>
              </p:nvSpPr>
              <p:spPr>
                <a:xfrm>
                  <a:off x="6352365"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26" name="Freeform 1128">
                  <a:extLst>
                    <a:ext uri="{FF2B5EF4-FFF2-40B4-BE49-F238E27FC236}">
                      <a16:creationId xmlns:a16="http://schemas.microsoft.com/office/drawing/2014/main" id="{E0C4661A-124E-FB70-DC2C-6D308603745A}"/>
                    </a:ext>
                  </a:extLst>
                </p:cNvPr>
                <p:cNvSpPr/>
                <p:nvPr/>
              </p:nvSpPr>
              <p:spPr>
                <a:xfrm>
                  <a:off x="6332666" y="110080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27" name="Freeform 1129">
                  <a:extLst>
                    <a:ext uri="{FF2B5EF4-FFF2-40B4-BE49-F238E27FC236}">
                      <a16:creationId xmlns:a16="http://schemas.microsoft.com/office/drawing/2014/main" id="{E3CCB40F-34B7-D11E-F0F4-D1D9F5BBCA45}"/>
                    </a:ext>
                  </a:extLst>
                </p:cNvPr>
                <p:cNvSpPr/>
                <p:nvPr/>
              </p:nvSpPr>
              <p:spPr>
                <a:xfrm>
                  <a:off x="6360073" y="107337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28" name="Freeform 1130">
                  <a:extLst>
                    <a:ext uri="{FF2B5EF4-FFF2-40B4-BE49-F238E27FC236}">
                      <a16:creationId xmlns:a16="http://schemas.microsoft.com/office/drawing/2014/main" id="{00083D35-AF21-4047-D2AC-CF28638AD8A4}"/>
                    </a:ext>
                  </a:extLst>
                </p:cNvPr>
                <p:cNvSpPr/>
                <p:nvPr/>
              </p:nvSpPr>
              <p:spPr>
                <a:xfrm>
                  <a:off x="6342849" y="110080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29" name="Freeform 1131">
                  <a:extLst>
                    <a:ext uri="{FF2B5EF4-FFF2-40B4-BE49-F238E27FC236}">
                      <a16:creationId xmlns:a16="http://schemas.microsoft.com/office/drawing/2014/main" id="{202A1508-173F-33D8-5387-A51C20A5A195}"/>
                    </a:ext>
                  </a:extLst>
                </p:cNvPr>
                <p:cNvSpPr/>
                <p:nvPr/>
              </p:nvSpPr>
              <p:spPr>
                <a:xfrm>
                  <a:off x="6370255" y="107337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30" name="Freeform 1132">
                  <a:extLst>
                    <a:ext uri="{FF2B5EF4-FFF2-40B4-BE49-F238E27FC236}">
                      <a16:creationId xmlns:a16="http://schemas.microsoft.com/office/drawing/2014/main" id="{A76C0C74-4982-0EFD-6073-E59CA8CCC072}"/>
                    </a:ext>
                  </a:extLst>
                </p:cNvPr>
                <p:cNvSpPr/>
                <p:nvPr/>
              </p:nvSpPr>
              <p:spPr>
                <a:xfrm>
                  <a:off x="6350557" y="110080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31" name="Freeform 1133">
                  <a:extLst>
                    <a:ext uri="{FF2B5EF4-FFF2-40B4-BE49-F238E27FC236}">
                      <a16:creationId xmlns:a16="http://schemas.microsoft.com/office/drawing/2014/main" id="{EAECBD2A-62C1-5E8E-C09F-A662C1D28F75}"/>
                    </a:ext>
                  </a:extLst>
                </p:cNvPr>
                <p:cNvSpPr/>
                <p:nvPr/>
              </p:nvSpPr>
              <p:spPr>
                <a:xfrm>
                  <a:off x="6377963" y="107337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32" name="Freeform 1134">
                  <a:extLst>
                    <a:ext uri="{FF2B5EF4-FFF2-40B4-BE49-F238E27FC236}">
                      <a16:creationId xmlns:a16="http://schemas.microsoft.com/office/drawing/2014/main" id="{2E65913F-B86C-B9B6-C477-624AA838AD04}"/>
                    </a:ext>
                  </a:extLst>
                </p:cNvPr>
                <p:cNvSpPr/>
                <p:nvPr/>
              </p:nvSpPr>
              <p:spPr>
                <a:xfrm>
                  <a:off x="6358170" y="11083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33" name="Freeform 1135">
                  <a:extLst>
                    <a:ext uri="{FF2B5EF4-FFF2-40B4-BE49-F238E27FC236}">
                      <a16:creationId xmlns:a16="http://schemas.microsoft.com/office/drawing/2014/main" id="{315CC0A9-B6FC-EDDC-C5B8-129B213C8143}"/>
                    </a:ext>
                  </a:extLst>
                </p:cNvPr>
                <p:cNvSpPr/>
                <p:nvPr/>
              </p:nvSpPr>
              <p:spPr>
                <a:xfrm>
                  <a:off x="6385576" y="108089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34" name="Freeform 1136">
                  <a:extLst>
                    <a:ext uri="{FF2B5EF4-FFF2-40B4-BE49-F238E27FC236}">
                      <a16:creationId xmlns:a16="http://schemas.microsoft.com/office/drawing/2014/main" id="{CA857EFD-017E-1004-DFA9-688B81A53EB5}"/>
                    </a:ext>
                  </a:extLst>
                </p:cNvPr>
                <p:cNvSpPr/>
                <p:nvPr/>
              </p:nvSpPr>
              <p:spPr>
                <a:xfrm>
                  <a:off x="6360739" y="11083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35" name="Freeform 1137">
                  <a:extLst>
                    <a:ext uri="{FF2B5EF4-FFF2-40B4-BE49-F238E27FC236}">
                      <a16:creationId xmlns:a16="http://schemas.microsoft.com/office/drawing/2014/main" id="{514E6C10-B1F8-2511-DFD8-3213AE4D639F}"/>
                    </a:ext>
                  </a:extLst>
                </p:cNvPr>
                <p:cNvSpPr/>
                <p:nvPr/>
              </p:nvSpPr>
              <p:spPr>
                <a:xfrm>
                  <a:off x="6388145" y="108089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36" name="Freeform 1138">
                  <a:extLst>
                    <a:ext uri="{FF2B5EF4-FFF2-40B4-BE49-F238E27FC236}">
                      <a16:creationId xmlns:a16="http://schemas.microsoft.com/office/drawing/2014/main" id="{31910F27-0583-7294-A606-652C3F64B528}"/>
                    </a:ext>
                  </a:extLst>
                </p:cNvPr>
                <p:cNvSpPr/>
                <p:nvPr/>
              </p:nvSpPr>
              <p:spPr>
                <a:xfrm>
                  <a:off x="6360739" y="11083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37" name="Freeform 1139">
                  <a:extLst>
                    <a:ext uri="{FF2B5EF4-FFF2-40B4-BE49-F238E27FC236}">
                      <a16:creationId xmlns:a16="http://schemas.microsoft.com/office/drawing/2014/main" id="{E4DB008D-C1A4-0BD3-5993-565CEEF48D73}"/>
                    </a:ext>
                  </a:extLst>
                </p:cNvPr>
                <p:cNvSpPr/>
                <p:nvPr/>
              </p:nvSpPr>
              <p:spPr>
                <a:xfrm>
                  <a:off x="6388145" y="108089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38" name="Freeform 1140">
                  <a:extLst>
                    <a:ext uri="{FF2B5EF4-FFF2-40B4-BE49-F238E27FC236}">
                      <a16:creationId xmlns:a16="http://schemas.microsoft.com/office/drawing/2014/main" id="{8FEB01E4-3376-B8D6-538F-13E8BCB1B5E7}"/>
                    </a:ext>
                  </a:extLst>
                </p:cNvPr>
                <p:cNvSpPr/>
                <p:nvPr/>
              </p:nvSpPr>
              <p:spPr>
                <a:xfrm>
                  <a:off x="6363308" y="11083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39" name="Freeform 1141">
                  <a:extLst>
                    <a:ext uri="{FF2B5EF4-FFF2-40B4-BE49-F238E27FC236}">
                      <a16:creationId xmlns:a16="http://schemas.microsoft.com/office/drawing/2014/main" id="{5548263D-B0D7-4F2D-70E3-735C024AB119}"/>
                    </a:ext>
                  </a:extLst>
                </p:cNvPr>
                <p:cNvSpPr/>
                <p:nvPr/>
              </p:nvSpPr>
              <p:spPr>
                <a:xfrm>
                  <a:off x="6390715" y="108089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40" name="Freeform 1142">
                  <a:extLst>
                    <a:ext uri="{FF2B5EF4-FFF2-40B4-BE49-F238E27FC236}">
                      <a16:creationId xmlns:a16="http://schemas.microsoft.com/office/drawing/2014/main" id="{0EFE540B-92C6-B7E0-8068-FCF781E8CF6B}"/>
                    </a:ext>
                  </a:extLst>
                </p:cNvPr>
                <p:cNvSpPr/>
                <p:nvPr/>
              </p:nvSpPr>
              <p:spPr>
                <a:xfrm>
                  <a:off x="6363308" y="11083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41" name="Freeform 1143">
                  <a:extLst>
                    <a:ext uri="{FF2B5EF4-FFF2-40B4-BE49-F238E27FC236}">
                      <a16:creationId xmlns:a16="http://schemas.microsoft.com/office/drawing/2014/main" id="{41A6A70B-9EF9-753D-7CA0-011915830D55}"/>
                    </a:ext>
                  </a:extLst>
                </p:cNvPr>
                <p:cNvSpPr/>
                <p:nvPr/>
              </p:nvSpPr>
              <p:spPr>
                <a:xfrm>
                  <a:off x="6390715" y="108089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42" name="Freeform 1144">
                  <a:extLst>
                    <a:ext uri="{FF2B5EF4-FFF2-40B4-BE49-F238E27FC236}">
                      <a16:creationId xmlns:a16="http://schemas.microsoft.com/office/drawing/2014/main" id="{A19026A0-2E83-28AA-9DFC-037482F2E203}"/>
                    </a:ext>
                  </a:extLst>
                </p:cNvPr>
                <p:cNvSpPr/>
                <p:nvPr/>
              </p:nvSpPr>
              <p:spPr>
                <a:xfrm>
                  <a:off x="6365878" y="11083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43" name="Freeform 1145">
                  <a:extLst>
                    <a:ext uri="{FF2B5EF4-FFF2-40B4-BE49-F238E27FC236}">
                      <a16:creationId xmlns:a16="http://schemas.microsoft.com/office/drawing/2014/main" id="{D301624B-B35A-D1C6-5203-D669596B3FB0}"/>
                    </a:ext>
                  </a:extLst>
                </p:cNvPr>
                <p:cNvSpPr/>
                <p:nvPr/>
              </p:nvSpPr>
              <p:spPr>
                <a:xfrm>
                  <a:off x="6393284" y="108089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44" name="Freeform 1146">
                  <a:extLst>
                    <a:ext uri="{FF2B5EF4-FFF2-40B4-BE49-F238E27FC236}">
                      <a16:creationId xmlns:a16="http://schemas.microsoft.com/office/drawing/2014/main" id="{6EEB6B20-4D56-98D7-A019-0334ABCB1AF0}"/>
                    </a:ext>
                  </a:extLst>
                </p:cNvPr>
                <p:cNvSpPr/>
                <p:nvPr/>
              </p:nvSpPr>
              <p:spPr>
                <a:xfrm>
                  <a:off x="6373491" y="11083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45" name="Freeform 1147">
                  <a:extLst>
                    <a:ext uri="{FF2B5EF4-FFF2-40B4-BE49-F238E27FC236}">
                      <a16:creationId xmlns:a16="http://schemas.microsoft.com/office/drawing/2014/main" id="{E5706534-E896-1A2A-5800-47778E93C58E}"/>
                    </a:ext>
                  </a:extLst>
                </p:cNvPr>
                <p:cNvSpPr/>
                <p:nvPr/>
              </p:nvSpPr>
              <p:spPr>
                <a:xfrm>
                  <a:off x="6400897" y="108089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46" name="Freeform 1148">
                  <a:extLst>
                    <a:ext uri="{FF2B5EF4-FFF2-40B4-BE49-F238E27FC236}">
                      <a16:creationId xmlns:a16="http://schemas.microsoft.com/office/drawing/2014/main" id="{836D405C-A74E-F17B-17FF-2B9FA7212C0A}"/>
                    </a:ext>
                  </a:extLst>
                </p:cNvPr>
                <p:cNvSpPr/>
                <p:nvPr/>
              </p:nvSpPr>
              <p:spPr>
                <a:xfrm>
                  <a:off x="6411841" y="11083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47" name="Freeform 1149">
                  <a:extLst>
                    <a:ext uri="{FF2B5EF4-FFF2-40B4-BE49-F238E27FC236}">
                      <a16:creationId xmlns:a16="http://schemas.microsoft.com/office/drawing/2014/main" id="{9D5F8A36-F995-DC99-7E77-A4139F3D5B75}"/>
                    </a:ext>
                  </a:extLst>
                </p:cNvPr>
                <p:cNvSpPr/>
                <p:nvPr/>
              </p:nvSpPr>
              <p:spPr>
                <a:xfrm>
                  <a:off x="6439247" y="108089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48" name="Freeform 1150">
                  <a:extLst>
                    <a:ext uri="{FF2B5EF4-FFF2-40B4-BE49-F238E27FC236}">
                      <a16:creationId xmlns:a16="http://schemas.microsoft.com/office/drawing/2014/main" id="{FF81CA76-2F3A-F0C7-D9BD-F49F86815066}"/>
                    </a:ext>
                  </a:extLst>
                </p:cNvPr>
                <p:cNvSpPr/>
                <p:nvPr/>
              </p:nvSpPr>
              <p:spPr>
                <a:xfrm>
                  <a:off x="6411841" y="11083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49" name="Freeform 1151">
                  <a:extLst>
                    <a:ext uri="{FF2B5EF4-FFF2-40B4-BE49-F238E27FC236}">
                      <a16:creationId xmlns:a16="http://schemas.microsoft.com/office/drawing/2014/main" id="{13F5D881-8A96-E0AE-671D-E424B0016606}"/>
                    </a:ext>
                  </a:extLst>
                </p:cNvPr>
                <p:cNvSpPr/>
                <p:nvPr/>
              </p:nvSpPr>
              <p:spPr>
                <a:xfrm>
                  <a:off x="6439247" y="108089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50" name="Freeform 1152">
                  <a:extLst>
                    <a:ext uri="{FF2B5EF4-FFF2-40B4-BE49-F238E27FC236}">
                      <a16:creationId xmlns:a16="http://schemas.microsoft.com/office/drawing/2014/main" id="{2DC79D45-0D42-48ED-FB96-19015F756A5C}"/>
                    </a:ext>
                  </a:extLst>
                </p:cNvPr>
                <p:cNvSpPr/>
                <p:nvPr/>
              </p:nvSpPr>
              <p:spPr>
                <a:xfrm>
                  <a:off x="6411841" y="11083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51" name="Freeform 1153">
                  <a:extLst>
                    <a:ext uri="{FF2B5EF4-FFF2-40B4-BE49-F238E27FC236}">
                      <a16:creationId xmlns:a16="http://schemas.microsoft.com/office/drawing/2014/main" id="{0D2D982F-C972-4004-840F-EF75ABC06F9B}"/>
                    </a:ext>
                  </a:extLst>
                </p:cNvPr>
                <p:cNvSpPr/>
                <p:nvPr/>
              </p:nvSpPr>
              <p:spPr>
                <a:xfrm>
                  <a:off x="6439247" y="108089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52" name="Freeform 1154">
                  <a:extLst>
                    <a:ext uri="{FF2B5EF4-FFF2-40B4-BE49-F238E27FC236}">
                      <a16:creationId xmlns:a16="http://schemas.microsoft.com/office/drawing/2014/main" id="{AC5A77CC-7D0B-48E5-55F8-BA9D34E4A251}"/>
                    </a:ext>
                  </a:extLst>
                </p:cNvPr>
                <p:cNvSpPr/>
                <p:nvPr/>
              </p:nvSpPr>
              <p:spPr>
                <a:xfrm>
                  <a:off x="6414410" y="111604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53" name="Freeform 1155">
                  <a:extLst>
                    <a:ext uri="{FF2B5EF4-FFF2-40B4-BE49-F238E27FC236}">
                      <a16:creationId xmlns:a16="http://schemas.microsoft.com/office/drawing/2014/main" id="{3B0B99BF-5CEF-23CB-AC79-0360150F9BF5}"/>
                    </a:ext>
                  </a:extLst>
                </p:cNvPr>
                <p:cNvSpPr/>
                <p:nvPr/>
              </p:nvSpPr>
              <p:spPr>
                <a:xfrm>
                  <a:off x="6441817" y="108861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54" name="Freeform 1156">
                  <a:extLst>
                    <a:ext uri="{FF2B5EF4-FFF2-40B4-BE49-F238E27FC236}">
                      <a16:creationId xmlns:a16="http://schemas.microsoft.com/office/drawing/2014/main" id="{694DA91D-26B6-457D-FFE7-8FD341AAA54D}"/>
                    </a:ext>
                  </a:extLst>
                </p:cNvPr>
                <p:cNvSpPr/>
                <p:nvPr/>
              </p:nvSpPr>
              <p:spPr>
                <a:xfrm>
                  <a:off x="6414410" y="111604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55" name="Freeform 1157">
                  <a:extLst>
                    <a:ext uri="{FF2B5EF4-FFF2-40B4-BE49-F238E27FC236}">
                      <a16:creationId xmlns:a16="http://schemas.microsoft.com/office/drawing/2014/main" id="{9773B7FB-8B9C-DB3E-F5DB-FE64B5A47AB3}"/>
                    </a:ext>
                  </a:extLst>
                </p:cNvPr>
                <p:cNvSpPr/>
                <p:nvPr/>
              </p:nvSpPr>
              <p:spPr>
                <a:xfrm>
                  <a:off x="6441817" y="108861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56" name="Freeform 1158">
                  <a:extLst>
                    <a:ext uri="{FF2B5EF4-FFF2-40B4-BE49-F238E27FC236}">
                      <a16:creationId xmlns:a16="http://schemas.microsoft.com/office/drawing/2014/main" id="{145C432B-8062-D229-BB56-BC62F1660703}"/>
                    </a:ext>
                  </a:extLst>
                </p:cNvPr>
                <p:cNvSpPr/>
                <p:nvPr/>
              </p:nvSpPr>
              <p:spPr>
                <a:xfrm>
                  <a:off x="6416979" y="111604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57" name="Freeform 1159">
                  <a:extLst>
                    <a:ext uri="{FF2B5EF4-FFF2-40B4-BE49-F238E27FC236}">
                      <a16:creationId xmlns:a16="http://schemas.microsoft.com/office/drawing/2014/main" id="{B1EF971C-64CA-C427-7D45-2CB0893AAADF}"/>
                    </a:ext>
                  </a:extLst>
                </p:cNvPr>
                <p:cNvSpPr/>
                <p:nvPr/>
              </p:nvSpPr>
              <p:spPr>
                <a:xfrm>
                  <a:off x="6444386" y="108861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58" name="Freeform 1160">
                  <a:extLst>
                    <a:ext uri="{FF2B5EF4-FFF2-40B4-BE49-F238E27FC236}">
                      <a16:creationId xmlns:a16="http://schemas.microsoft.com/office/drawing/2014/main" id="{D65AEC0F-5C1C-A814-B475-027C687447A0}"/>
                    </a:ext>
                  </a:extLst>
                </p:cNvPr>
                <p:cNvSpPr/>
                <p:nvPr/>
              </p:nvSpPr>
              <p:spPr>
                <a:xfrm>
                  <a:off x="6419549" y="111604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59" name="Freeform 1161">
                  <a:extLst>
                    <a:ext uri="{FF2B5EF4-FFF2-40B4-BE49-F238E27FC236}">
                      <a16:creationId xmlns:a16="http://schemas.microsoft.com/office/drawing/2014/main" id="{F4C6515B-8476-7B94-C84A-5887E859BF10}"/>
                    </a:ext>
                  </a:extLst>
                </p:cNvPr>
                <p:cNvSpPr/>
                <p:nvPr/>
              </p:nvSpPr>
              <p:spPr>
                <a:xfrm>
                  <a:off x="6446955" y="108861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60" name="Freeform 1162">
                  <a:extLst>
                    <a:ext uri="{FF2B5EF4-FFF2-40B4-BE49-F238E27FC236}">
                      <a16:creationId xmlns:a16="http://schemas.microsoft.com/office/drawing/2014/main" id="{79788716-21A4-601E-C6CE-CF6717AE4564}"/>
                    </a:ext>
                  </a:extLst>
                </p:cNvPr>
                <p:cNvSpPr/>
                <p:nvPr/>
              </p:nvSpPr>
              <p:spPr>
                <a:xfrm>
                  <a:off x="6424592" y="111604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61" name="Freeform 1163">
                  <a:extLst>
                    <a:ext uri="{FF2B5EF4-FFF2-40B4-BE49-F238E27FC236}">
                      <a16:creationId xmlns:a16="http://schemas.microsoft.com/office/drawing/2014/main" id="{7D07C29B-7356-4CCA-C1A7-0CB8B1B2EE6A}"/>
                    </a:ext>
                  </a:extLst>
                </p:cNvPr>
                <p:cNvSpPr/>
                <p:nvPr/>
              </p:nvSpPr>
              <p:spPr>
                <a:xfrm>
                  <a:off x="6451999" y="108861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62" name="Freeform 1164">
                  <a:extLst>
                    <a:ext uri="{FF2B5EF4-FFF2-40B4-BE49-F238E27FC236}">
                      <a16:creationId xmlns:a16="http://schemas.microsoft.com/office/drawing/2014/main" id="{58FC6631-8763-4C87-0298-E06AF9297F74}"/>
                    </a:ext>
                  </a:extLst>
                </p:cNvPr>
                <p:cNvSpPr/>
                <p:nvPr/>
              </p:nvSpPr>
              <p:spPr>
                <a:xfrm>
                  <a:off x="6432300" y="112404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63" name="Freeform 1165">
                  <a:extLst>
                    <a:ext uri="{FF2B5EF4-FFF2-40B4-BE49-F238E27FC236}">
                      <a16:creationId xmlns:a16="http://schemas.microsoft.com/office/drawing/2014/main" id="{60CE70D7-653D-2130-3FDF-E39B8FE66819}"/>
                    </a:ext>
                  </a:extLst>
                </p:cNvPr>
                <p:cNvSpPr/>
                <p:nvPr/>
              </p:nvSpPr>
              <p:spPr>
                <a:xfrm>
                  <a:off x="6459707" y="109661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64" name="Freeform 1166">
                  <a:extLst>
                    <a:ext uri="{FF2B5EF4-FFF2-40B4-BE49-F238E27FC236}">
                      <a16:creationId xmlns:a16="http://schemas.microsoft.com/office/drawing/2014/main" id="{794E1C48-5DDE-FCF8-13E8-CC5B92910BBB}"/>
                    </a:ext>
                  </a:extLst>
                </p:cNvPr>
                <p:cNvSpPr/>
                <p:nvPr/>
              </p:nvSpPr>
              <p:spPr>
                <a:xfrm>
                  <a:off x="6445052" y="114004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65" name="Freeform 1167">
                  <a:extLst>
                    <a:ext uri="{FF2B5EF4-FFF2-40B4-BE49-F238E27FC236}">
                      <a16:creationId xmlns:a16="http://schemas.microsoft.com/office/drawing/2014/main" id="{8B61AB59-8DCB-1DAA-0170-795987CA6050}"/>
                    </a:ext>
                  </a:extLst>
                </p:cNvPr>
                <p:cNvSpPr/>
                <p:nvPr/>
              </p:nvSpPr>
              <p:spPr>
                <a:xfrm>
                  <a:off x="6472459" y="111261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66" name="Freeform 1168">
                  <a:extLst>
                    <a:ext uri="{FF2B5EF4-FFF2-40B4-BE49-F238E27FC236}">
                      <a16:creationId xmlns:a16="http://schemas.microsoft.com/office/drawing/2014/main" id="{8BA325D1-AE24-D4B9-C31D-85E9691C88D9}"/>
                    </a:ext>
                  </a:extLst>
                </p:cNvPr>
                <p:cNvSpPr/>
                <p:nvPr/>
              </p:nvSpPr>
              <p:spPr>
                <a:xfrm>
                  <a:off x="6455330" y="118814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67" name="Freeform 1169">
                  <a:extLst>
                    <a:ext uri="{FF2B5EF4-FFF2-40B4-BE49-F238E27FC236}">
                      <a16:creationId xmlns:a16="http://schemas.microsoft.com/office/drawing/2014/main" id="{8984B0B1-4762-55D9-53D4-D0F67FAD2590}"/>
                    </a:ext>
                  </a:extLst>
                </p:cNvPr>
                <p:cNvSpPr/>
                <p:nvPr/>
              </p:nvSpPr>
              <p:spPr>
                <a:xfrm>
                  <a:off x="6482736" y="116071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68" name="Freeform 1170">
                  <a:extLst>
                    <a:ext uri="{FF2B5EF4-FFF2-40B4-BE49-F238E27FC236}">
                      <a16:creationId xmlns:a16="http://schemas.microsoft.com/office/drawing/2014/main" id="{D9EE3B52-1EB7-FA95-FBD9-BD94CE453031}"/>
                    </a:ext>
                  </a:extLst>
                </p:cNvPr>
                <p:cNvSpPr/>
                <p:nvPr/>
              </p:nvSpPr>
              <p:spPr>
                <a:xfrm>
                  <a:off x="6462942" y="119624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69" name="Freeform 1171">
                  <a:extLst>
                    <a:ext uri="{FF2B5EF4-FFF2-40B4-BE49-F238E27FC236}">
                      <a16:creationId xmlns:a16="http://schemas.microsoft.com/office/drawing/2014/main" id="{A4EE39DD-DFF6-2D49-453A-62FE533B2E17}"/>
                    </a:ext>
                  </a:extLst>
                </p:cNvPr>
                <p:cNvSpPr/>
                <p:nvPr/>
              </p:nvSpPr>
              <p:spPr>
                <a:xfrm>
                  <a:off x="6490349" y="1168812"/>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1970" name="Freeform 1172">
                  <a:extLst>
                    <a:ext uri="{FF2B5EF4-FFF2-40B4-BE49-F238E27FC236}">
                      <a16:creationId xmlns:a16="http://schemas.microsoft.com/office/drawing/2014/main" id="{D7CDC3C9-1BF1-F859-05BD-B9FEAC0AA765}"/>
                    </a:ext>
                  </a:extLst>
                </p:cNvPr>
                <p:cNvSpPr/>
                <p:nvPr/>
              </p:nvSpPr>
              <p:spPr>
                <a:xfrm>
                  <a:off x="6465512" y="120434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71" name="Freeform 1173">
                  <a:extLst>
                    <a:ext uri="{FF2B5EF4-FFF2-40B4-BE49-F238E27FC236}">
                      <a16:creationId xmlns:a16="http://schemas.microsoft.com/office/drawing/2014/main" id="{1176D881-988F-7D43-5127-9BEEF0A1599F}"/>
                    </a:ext>
                  </a:extLst>
                </p:cNvPr>
                <p:cNvSpPr/>
                <p:nvPr/>
              </p:nvSpPr>
              <p:spPr>
                <a:xfrm>
                  <a:off x="6492918" y="117690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72" name="Freeform 1174">
                  <a:extLst>
                    <a:ext uri="{FF2B5EF4-FFF2-40B4-BE49-F238E27FC236}">
                      <a16:creationId xmlns:a16="http://schemas.microsoft.com/office/drawing/2014/main" id="{B8B4D1D5-8087-F1CE-C555-E7EBD98AC88A}"/>
                    </a:ext>
                  </a:extLst>
                </p:cNvPr>
                <p:cNvSpPr/>
                <p:nvPr/>
              </p:nvSpPr>
              <p:spPr>
                <a:xfrm>
                  <a:off x="6465512" y="120434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73" name="Freeform 1175">
                  <a:extLst>
                    <a:ext uri="{FF2B5EF4-FFF2-40B4-BE49-F238E27FC236}">
                      <a16:creationId xmlns:a16="http://schemas.microsoft.com/office/drawing/2014/main" id="{5661DE52-FA82-6601-4DAF-57AF13161D73}"/>
                    </a:ext>
                  </a:extLst>
                </p:cNvPr>
                <p:cNvSpPr/>
                <p:nvPr/>
              </p:nvSpPr>
              <p:spPr>
                <a:xfrm>
                  <a:off x="6492918" y="117690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74" name="Freeform 1176">
                  <a:extLst>
                    <a:ext uri="{FF2B5EF4-FFF2-40B4-BE49-F238E27FC236}">
                      <a16:creationId xmlns:a16="http://schemas.microsoft.com/office/drawing/2014/main" id="{8A398FAD-DF0E-4AEA-05C1-E14A64D748C0}"/>
                    </a:ext>
                  </a:extLst>
                </p:cNvPr>
                <p:cNvSpPr/>
                <p:nvPr/>
              </p:nvSpPr>
              <p:spPr>
                <a:xfrm>
                  <a:off x="6468081" y="12288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75" name="Freeform 1177">
                  <a:extLst>
                    <a:ext uri="{FF2B5EF4-FFF2-40B4-BE49-F238E27FC236}">
                      <a16:creationId xmlns:a16="http://schemas.microsoft.com/office/drawing/2014/main" id="{B07D2CC4-114B-B2ED-6EC8-87BA8F05BB77}"/>
                    </a:ext>
                  </a:extLst>
                </p:cNvPr>
                <p:cNvSpPr/>
                <p:nvPr/>
              </p:nvSpPr>
              <p:spPr>
                <a:xfrm>
                  <a:off x="6495488" y="1201388"/>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76" name="Freeform 1178">
                  <a:extLst>
                    <a:ext uri="{FF2B5EF4-FFF2-40B4-BE49-F238E27FC236}">
                      <a16:creationId xmlns:a16="http://schemas.microsoft.com/office/drawing/2014/main" id="{654EF7D0-B9B9-2247-701A-B82FA77718AE}"/>
                    </a:ext>
                  </a:extLst>
                </p:cNvPr>
                <p:cNvSpPr/>
                <p:nvPr/>
              </p:nvSpPr>
              <p:spPr>
                <a:xfrm>
                  <a:off x="6470651" y="123701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77" name="Freeform 1179">
                  <a:extLst>
                    <a:ext uri="{FF2B5EF4-FFF2-40B4-BE49-F238E27FC236}">
                      <a16:creationId xmlns:a16="http://schemas.microsoft.com/office/drawing/2014/main" id="{B36CC61D-6BE1-050E-D7AE-C92299D74236}"/>
                    </a:ext>
                  </a:extLst>
                </p:cNvPr>
                <p:cNvSpPr/>
                <p:nvPr/>
              </p:nvSpPr>
              <p:spPr>
                <a:xfrm>
                  <a:off x="6498057" y="120957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78" name="Freeform 1180">
                  <a:extLst>
                    <a:ext uri="{FF2B5EF4-FFF2-40B4-BE49-F238E27FC236}">
                      <a16:creationId xmlns:a16="http://schemas.microsoft.com/office/drawing/2014/main" id="{6FCDA609-350E-A86E-7B0D-55AA5A503492}"/>
                    </a:ext>
                  </a:extLst>
                </p:cNvPr>
                <p:cNvSpPr/>
                <p:nvPr/>
              </p:nvSpPr>
              <p:spPr>
                <a:xfrm>
                  <a:off x="6470651" y="123701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79" name="Freeform 1181">
                  <a:extLst>
                    <a:ext uri="{FF2B5EF4-FFF2-40B4-BE49-F238E27FC236}">
                      <a16:creationId xmlns:a16="http://schemas.microsoft.com/office/drawing/2014/main" id="{D867C5D7-2A9C-05A2-85B4-55979EF7879C}"/>
                    </a:ext>
                  </a:extLst>
                </p:cNvPr>
                <p:cNvSpPr/>
                <p:nvPr/>
              </p:nvSpPr>
              <p:spPr>
                <a:xfrm>
                  <a:off x="6498057" y="120957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80" name="Freeform 1182">
                  <a:extLst>
                    <a:ext uri="{FF2B5EF4-FFF2-40B4-BE49-F238E27FC236}">
                      <a16:creationId xmlns:a16="http://schemas.microsoft.com/office/drawing/2014/main" id="{2A145694-6BFF-42FA-0684-8E91CE871DBA}"/>
                    </a:ext>
                  </a:extLst>
                </p:cNvPr>
                <p:cNvSpPr/>
                <p:nvPr/>
              </p:nvSpPr>
              <p:spPr>
                <a:xfrm>
                  <a:off x="6478263" y="12452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81" name="Freeform 1183">
                  <a:extLst>
                    <a:ext uri="{FF2B5EF4-FFF2-40B4-BE49-F238E27FC236}">
                      <a16:creationId xmlns:a16="http://schemas.microsoft.com/office/drawing/2014/main" id="{BCFE6DB2-5598-F2AF-7413-F9EA9AB82726}"/>
                    </a:ext>
                  </a:extLst>
                </p:cNvPr>
                <p:cNvSpPr/>
                <p:nvPr/>
              </p:nvSpPr>
              <p:spPr>
                <a:xfrm>
                  <a:off x="6505670" y="12178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82" name="Freeform 1184">
                  <a:extLst>
                    <a:ext uri="{FF2B5EF4-FFF2-40B4-BE49-F238E27FC236}">
                      <a16:creationId xmlns:a16="http://schemas.microsoft.com/office/drawing/2014/main" id="{7FCC363F-D0EC-F262-B39B-F0C3ACAB92C4}"/>
                    </a:ext>
                  </a:extLst>
                </p:cNvPr>
                <p:cNvSpPr/>
                <p:nvPr/>
              </p:nvSpPr>
              <p:spPr>
                <a:xfrm>
                  <a:off x="6478263" y="12452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83" name="Freeform 1185">
                  <a:extLst>
                    <a:ext uri="{FF2B5EF4-FFF2-40B4-BE49-F238E27FC236}">
                      <a16:creationId xmlns:a16="http://schemas.microsoft.com/office/drawing/2014/main" id="{D817C875-D9E5-7149-ACFD-89CD06841CBC}"/>
                    </a:ext>
                  </a:extLst>
                </p:cNvPr>
                <p:cNvSpPr/>
                <p:nvPr/>
              </p:nvSpPr>
              <p:spPr>
                <a:xfrm>
                  <a:off x="6505670" y="12178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84" name="Freeform 1186">
                  <a:extLst>
                    <a:ext uri="{FF2B5EF4-FFF2-40B4-BE49-F238E27FC236}">
                      <a16:creationId xmlns:a16="http://schemas.microsoft.com/office/drawing/2014/main" id="{F8FEC985-F21E-3E87-9BFC-BE418FB04A50}"/>
                    </a:ext>
                  </a:extLst>
                </p:cNvPr>
                <p:cNvSpPr/>
                <p:nvPr/>
              </p:nvSpPr>
              <p:spPr>
                <a:xfrm>
                  <a:off x="6478263" y="12452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85" name="Freeform 1187">
                  <a:extLst>
                    <a:ext uri="{FF2B5EF4-FFF2-40B4-BE49-F238E27FC236}">
                      <a16:creationId xmlns:a16="http://schemas.microsoft.com/office/drawing/2014/main" id="{0DF0E945-CCE8-A229-E52F-E036AD01B396}"/>
                    </a:ext>
                  </a:extLst>
                </p:cNvPr>
                <p:cNvSpPr/>
                <p:nvPr/>
              </p:nvSpPr>
              <p:spPr>
                <a:xfrm>
                  <a:off x="6505670" y="12178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86" name="Freeform 1188">
                  <a:extLst>
                    <a:ext uri="{FF2B5EF4-FFF2-40B4-BE49-F238E27FC236}">
                      <a16:creationId xmlns:a16="http://schemas.microsoft.com/office/drawing/2014/main" id="{A9E17173-1DFF-0DB1-4B08-4EBEDA7D0CDA}"/>
                    </a:ext>
                  </a:extLst>
                </p:cNvPr>
                <p:cNvSpPr/>
                <p:nvPr/>
              </p:nvSpPr>
              <p:spPr>
                <a:xfrm>
                  <a:off x="6508906" y="126215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87" name="Freeform 1189">
                  <a:extLst>
                    <a:ext uri="{FF2B5EF4-FFF2-40B4-BE49-F238E27FC236}">
                      <a16:creationId xmlns:a16="http://schemas.microsoft.com/office/drawing/2014/main" id="{3C42D045-3985-423C-29B1-81F53391284A}"/>
                    </a:ext>
                  </a:extLst>
                </p:cNvPr>
                <p:cNvSpPr/>
                <p:nvPr/>
              </p:nvSpPr>
              <p:spPr>
                <a:xfrm>
                  <a:off x="6536312" y="123472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88" name="Freeform 1190">
                  <a:extLst>
                    <a:ext uri="{FF2B5EF4-FFF2-40B4-BE49-F238E27FC236}">
                      <a16:creationId xmlns:a16="http://schemas.microsoft.com/office/drawing/2014/main" id="{864D1AA3-7D96-DCB1-445E-D9E8B373511D}"/>
                    </a:ext>
                  </a:extLst>
                </p:cNvPr>
                <p:cNvSpPr/>
                <p:nvPr/>
              </p:nvSpPr>
              <p:spPr>
                <a:xfrm>
                  <a:off x="6521752" y="126215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89" name="Freeform 1191">
                  <a:extLst>
                    <a:ext uri="{FF2B5EF4-FFF2-40B4-BE49-F238E27FC236}">
                      <a16:creationId xmlns:a16="http://schemas.microsoft.com/office/drawing/2014/main" id="{A8BA43B5-D08E-5999-E3E5-93EA0D875CEC}"/>
                    </a:ext>
                  </a:extLst>
                </p:cNvPr>
                <p:cNvSpPr/>
                <p:nvPr/>
              </p:nvSpPr>
              <p:spPr>
                <a:xfrm>
                  <a:off x="6549159" y="123472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90" name="Freeform 1192">
                  <a:extLst>
                    <a:ext uri="{FF2B5EF4-FFF2-40B4-BE49-F238E27FC236}">
                      <a16:creationId xmlns:a16="http://schemas.microsoft.com/office/drawing/2014/main" id="{82FEF101-7BDE-5AFC-7E29-DC67500327B8}"/>
                    </a:ext>
                  </a:extLst>
                </p:cNvPr>
                <p:cNvSpPr/>
                <p:nvPr/>
              </p:nvSpPr>
              <p:spPr>
                <a:xfrm>
                  <a:off x="6521752" y="126215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91" name="Freeform 1193">
                  <a:extLst>
                    <a:ext uri="{FF2B5EF4-FFF2-40B4-BE49-F238E27FC236}">
                      <a16:creationId xmlns:a16="http://schemas.microsoft.com/office/drawing/2014/main" id="{9980B5A0-7824-7164-C833-62705EC22115}"/>
                    </a:ext>
                  </a:extLst>
                </p:cNvPr>
                <p:cNvSpPr/>
                <p:nvPr/>
              </p:nvSpPr>
              <p:spPr>
                <a:xfrm>
                  <a:off x="6549159" y="123472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92" name="Freeform 1194">
                  <a:extLst>
                    <a:ext uri="{FF2B5EF4-FFF2-40B4-BE49-F238E27FC236}">
                      <a16:creationId xmlns:a16="http://schemas.microsoft.com/office/drawing/2014/main" id="{9966876A-06CD-C5A6-2313-8130E8163D19}"/>
                    </a:ext>
                  </a:extLst>
                </p:cNvPr>
                <p:cNvSpPr/>
                <p:nvPr/>
              </p:nvSpPr>
              <p:spPr>
                <a:xfrm>
                  <a:off x="6524322" y="126215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93" name="Freeform 1195">
                  <a:extLst>
                    <a:ext uri="{FF2B5EF4-FFF2-40B4-BE49-F238E27FC236}">
                      <a16:creationId xmlns:a16="http://schemas.microsoft.com/office/drawing/2014/main" id="{80BA51EA-12FA-E1F6-F943-EADE1A2D6A5C}"/>
                    </a:ext>
                  </a:extLst>
                </p:cNvPr>
                <p:cNvSpPr/>
                <p:nvPr/>
              </p:nvSpPr>
              <p:spPr>
                <a:xfrm>
                  <a:off x="6551728" y="123472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94" name="Freeform 1196">
                  <a:extLst>
                    <a:ext uri="{FF2B5EF4-FFF2-40B4-BE49-F238E27FC236}">
                      <a16:creationId xmlns:a16="http://schemas.microsoft.com/office/drawing/2014/main" id="{369151C5-264C-CE4C-4DD5-1C58FAFA7D4B}"/>
                    </a:ext>
                  </a:extLst>
                </p:cNvPr>
                <p:cNvSpPr/>
                <p:nvPr/>
              </p:nvSpPr>
              <p:spPr>
                <a:xfrm>
                  <a:off x="6526796" y="126215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95" name="Freeform 1197">
                  <a:extLst>
                    <a:ext uri="{FF2B5EF4-FFF2-40B4-BE49-F238E27FC236}">
                      <a16:creationId xmlns:a16="http://schemas.microsoft.com/office/drawing/2014/main" id="{17748BB5-A628-AFA9-6354-5589A4ED4042}"/>
                    </a:ext>
                  </a:extLst>
                </p:cNvPr>
                <p:cNvSpPr/>
                <p:nvPr/>
              </p:nvSpPr>
              <p:spPr>
                <a:xfrm>
                  <a:off x="6554202" y="123472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96" name="Freeform 1198">
                  <a:extLst>
                    <a:ext uri="{FF2B5EF4-FFF2-40B4-BE49-F238E27FC236}">
                      <a16:creationId xmlns:a16="http://schemas.microsoft.com/office/drawing/2014/main" id="{8768A806-9B56-56AA-3A63-A99447119F6E}"/>
                    </a:ext>
                  </a:extLst>
                </p:cNvPr>
                <p:cNvSpPr/>
                <p:nvPr/>
              </p:nvSpPr>
              <p:spPr>
                <a:xfrm>
                  <a:off x="6534504" y="126215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97" name="Freeform 1199">
                  <a:extLst>
                    <a:ext uri="{FF2B5EF4-FFF2-40B4-BE49-F238E27FC236}">
                      <a16:creationId xmlns:a16="http://schemas.microsoft.com/office/drawing/2014/main" id="{E10DC05D-A7A4-A2F8-10B8-9F6BCB692258}"/>
                    </a:ext>
                  </a:extLst>
                </p:cNvPr>
                <p:cNvSpPr/>
                <p:nvPr/>
              </p:nvSpPr>
              <p:spPr>
                <a:xfrm>
                  <a:off x="6561910" y="123472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1998" name="Freeform 1200">
                  <a:extLst>
                    <a:ext uri="{FF2B5EF4-FFF2-40B4-BE49-F238E27FC236}">
                      <a16:creationId xmlns:a16="http://schemas.microsoft.com/office/drawing/2014/main" id="{8CFD2500-A778-A74D-C878-67B17BA1D77C}"/>
                    </a:ext>
                  </a:extLst>
                </p:cNvPr>
                <p:cNvSpPr/>
                <p:nvPr/>
              </p:nvSpPr>
              <p:spPr>
                <a:xfrm>
                  <a:off x="6537073" y="126215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1999" name="Freeform 1201">
                  <a:extLst>
                    <a:ext uri="{FF2B5EF4-FFF2-40B4-BE49-F238E27FC236}">
                      <a16:creationId xmlns:a16="http://schemas.microsoft.com/office/drawing/2014/main" id="{F591FC88-7DFA-B486-CEFE-CFA841346D62}"/>
                    </a:ext>
                  </a:extLst>
                </p:cNvPr>
                <p:cNvSpPr/>
                <p:nvPr/>
              </p:nvSpPr>
              <p:spPr>
                <a:xfrm>
                  <a:off x="6564480" y="123472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00" name="Freeform 1202">
                  <a:extLst>
                    <a:ext uri="{FF2B5EF4-FFF2-40B4-BE49-F238E27FC236}">
                      <a16:creationId xmlns:a16="http://schemas.microsoft.com/office/drawing/2014/main" id="{D20B0BE1-A1B7-5729-5A82-424CBC398EF1}"/>
                    </a:ext>
                  </a:extLst>
                </p:cNvPr>
                <p:cNvSpPr/>
                <p:nvPr/>
              </p:nvSpPr>
              <p:spPr>
                <a:xfrm>
                  <a:off x="6539643" y="126215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01" name="Freeform 1203">
                  <a:extLst>
                    <a:ext uri="{FF2B5EF4-FFF2-40B4-BE49-F238E27FC236}">
                      <a16:creationId xmlns:a16="http://schemas.microsoft.com/office/drawing/2014/main" id="{934CE22D-9A1A-22D6-6351-C24100E41C39}"/>
                    </a:ext>
                  </a:extLst>
                </p:cNvPr>
                <p:cNvSpPr/>
                <p:nvPr/>
              </p:nvSpPr>
              <p:spPr>
                <a:xfrm>
                  <a:off x="6567049" y="123472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02" name="Freeform 1204">
                  <a:extLst>
                    <a:ext uri="{FF2B5EF4-FFF2-40B4-BE49-F238E27FC236}">
                      <a16:creationId xmlns:a16="http://schemas.microsoft.com/office/drawing/2014/main" id="{82CA84F9-76CE-57A1-A2A7-587F03888748}"/>
                    </a:ext>
                  </a:extLst>
                </p:cNvPr>
                <p:cNvSpPr/>
                <p:nvPr/>
              </p:nvSpPr>
              <p:spPr>
                <a:xfrm>
                  <a:off x="6565146" y="12709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03" name="Freeform 1205">
                  <a:extLst>
                    <a:ext uri="{FF2B5EF4-FFF2-40B4-BE49-F238E27FC236}">
                      <a16:creationId xmlns:a16="http://schemas.microsoft.com/office/drawing/2014/main" id="{E8EC0A83-F78F-7203-656B-59EA33FF12DD}"/>
                    </a:ext>
                  </a:extLst>
                </p:cNvPr>
                <p:cNvSpPr/>
                <p:nvPr/>
              </p:nvSpPr>
              <p:spPr>
                <a:xfrm>
                  <a:off x="6592553" y="12434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04" name="Freeform 1206">
                  <a:extLst>
                    <a:ext uri="{FF2B5EF4-FFF2-40B4-BE49-F238E27FC236}">
                      <a16:creationId xmlns:a16="http://schemas.microsoft.com/office/drawing/2014/main" id="{42D35D0C-AC57-BDE9-81B0-737DF4BCD509}"/>
                    </a:ext>
                  </a:extLst>
                </p:cNvPr>
                <p:cNvSpPr/>
                <p:nvPr/>
              </p:nvSpPr>
              <p:spPr>
                <a:xfrm>
                  <a:off x="6570285" y="12709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05" name="Freeform 1207">
                  <a:extLst>
                    <a:ext uri="{FF2B5EF4-FFF2-40B4-BE49-F238E27FC236}">
                      <a16:creationId xmlns:a16="http://schemas.microsoft.com/office/drawing/2014/main" id="{0CD1222E-E05C-11D6-9F08-556FF373A256}"/>
                    </a:ext>
                  </a:extLst>
                </p:cNvPr>
                <p:cNvSpPr/>
                <p:nvPr/>
              </p:nvSpPr>
              <p:spPr>
                <a:xfrm>
                  <a:off x="6597691" y="12434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06" name="Freeform 1208">
                  <a:extLst>
                    <a:ext uri="{FF2B5EF4-FFF2-40B4-BE49-F238E27FC236}">
                      <a16:creationId xmlns:a16="http://schemas.microsoft.com/office/drawing/2014/main" id="{12139BB1-3B59-8F33-52AB-B3044711132C}"/>
                    </a:ext>
                  </a:extLst>
                </p:cNvPr>
                <p:cNvSpPr/>
                <p:nvPr/>
              </p:nvSpPr>
              <p:spPr>
                <a:xfrm>
                  <a:off x="6570285" y="12709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07" name="Freeform 1209">
                  <a:extLst>
                    <a:ext uri="{FF2B5EF4-FFF2-40B4-BE49-F238E27FC236}">
                      <a16:creationId xmlns:a16="http://schemas.microsoft.com/office/drawing/2014/main" id="{BB1F7C7B-5837-4721-EE76-EC15FC392625}"/>
                    </a:ext>
                  </a:extLst>
                </p:cNvPr>
                <p:cNvSpPr/>
                <p:nvPr/>
              </p:nvSpPr>
              <p:spPr>
                <a:xfrm>
                  <a:off x="6597691" y="12434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08" name="Freeform 1210">
                  <a:extLst>
                    <a:ext uri="{FF2B5EF4-FFF2-40B4-BE49-F238E27FC236}">
                      <a16:creationId xmlns:a16="http://schemas.microsoft.com/office/drawing/2014/main" id="{CB2C1AE0-C591-1FA7-5507-2AC83A73334D}"/>
                    </a:ext>
                  </a:extLst>
                </p:cNvPr>
                <p:cNvSpPr/>
                <p:nvPr/>
              </p:nvSpPr>
              <p:spPr>
                <a:xfrm>
                  <a:off x="6572854" y="12709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09" name="Freeform 1211">
                  <a:extLst>
                    <a:ext uri="{FF2B5EF4-FFF2-40B4-BE49-F238E27FC236}">
                      <a16:creationId xmlns:a16="http://schemas.microsoft.com/office/drawing/2014/main" id="{F9F40665-1207-E58C-BFD8-0CB7A90436C4}"/>
                    </a:ext>
                  </a:extLst>
                </p:cNvPr>
                <p:cNvSpPr/>
                <p:nvPr/>
              </p:nvSpPr>
              <p:spPr>
                <a:xfrm>
                  <a:off x="6600261" y="12434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10" name="Freeform 1212">
                  <a:extLst>
                    <a:ext uri="{FF2B5EF4-FFF2-40B4-BE49-F238E27FC236}">
                      <a16:creationId xmlns:a16="http://schemas.microsoft.com/office/drawing/2014/main" id="{277C9EC0-AD23-1622-DC4C-4252FD84F1EF}"/>
                    </a:ext>
                  </a:extLst>
                </p:cNvPr>
                <p:cNvSpPr/>
                <p:nvPr/>
              </p:nvSpPr>
              <p:spPr>
                <a:xfrm>
                  <a:off x="6572854" y="12709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11" name="Freeform 1213">
                  <a:extLst>
                    <a:ext uri="{FF2B5EF4-FFF2-40B4-BE49-F238E27FC236}">
                      <a16:creationId xmlns:a16="http://schemas.microsoft.com/office/drawing/2014/main" id="{3D9BC77E-94C0-127F-59F8-1CA7DC95C47A}"/>
                    </a:ext>
                  </a:extLst>
                </p:cNvPr>
                <p:cNvSpPr/>
                <p:nvPr/>
              </p:nvSpPr>
              <p:spPr>
                <a:xfrm>
                  <a:off x="6600261" y="12434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12" name="Freeform 1214">
                  <a:extLst>
                    <a:ext uri="{FF2B5EF4-FFF2-40B4-BE49-F238E27FC236}">
                      <a16:creationId xmlns:a16="http://schemas.microsoft.com/office/drawing/2014/main" id="{831BED7E-9812-E1D2-2659-9DC380752182}"/>
                    </a:ext>
                  </a:extLst>
                </p:cNvPr>
                <p:cNvSpPr/>
                <p:nvPr/>
              </p:nvSpPr>
              <p:spPr>
                <a:xfrm>
                  <a:off x="6575423" y="12798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13" name="Freeform 1215">
                  <a:extLst>
                    <a:ext uri="{FF2B5EF4-FFF2-40B4-BE49-F238E27FC236}">
                      <a16:creationId xmlns:a16="http://schemas.microsoft.com/office/drawing/2014/main" id="{5ED938A4-3BE2-4458-C4C6-26AC84FDFFE4}"/>
                    </a:ext>
                  </a:extLst>
                </p:cNvPr>
                <p:cNvSpPr/>
                <p:nvPr/>
              </p:nvSpPr>
              <p:spPr>
                <a:xfrm>
                  <a:off x="6602830" y="12524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14" name="Freeform 1216">
                  <a:extLst>
                    <a:ext uri="{FF2B5EF4-FFF2-40B4-BE49-F238E27FC236}">
                      <a16:creationId xmlns:a16="http://schemas.microsoft.com/office/drawing/2014/main" id="{5DD0DA4A-DDE5-9CA4-F3F8-437BA9FA064A}"/>
                    </a:ext>
                  </a:extLst>
                </p:cNvPr>
                <p:cNvSpPr/>
                <p:nvPr/>
              </p:nvSpPr>
              <p:spPr>
                <a:xfrm>
                  <a:off x="6577993" y="12798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15" name="Freeform 1217">
                  <a:extLst>
                    <a:ext uri="{FF2B5EF4-FFF2-40B4-BE49-F238E27FC236}">
                      <a16:creationId xmlns:a16="http://schemas.microsoft.com/office/drawing/2014/main" id="{949F9855-245A-3527-7A12-811CA3BC51F5}"/>
                    </a:ext>
                  </a:extLst>
                </p:cNvPr>
                <p:cNvSpPr/>
                <p:nvPr/>
              </p:nvSpPr>
              <p:spPr>
                <a:xfrm>
                  <a:off x="6605399" y="12524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16" name="Freeform 1218">
                  <a:extLst>
                    <a:ext uri="{FF2B5EF4-FFF2-40B4-BE49-F238E27FC236}">
                      <a16:creationId xmlns:a16="http://schemas.microsoft.com/office/drawing/2014/main" id="{CF350B0D-BE91-4869-C964-968141B98371}"/>
                    </a:ext>
                  </a:extLst>
                </p:cNvPr>
                <p:cNvSpPr/>
                <p:nvPr/>
              </p:nvSpPr>
              <p:spPr>
                <a:xfrm>
                  <a:off x="6577993" y="12798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17" name="Freeform 1219">
                  <a:extLst>
                    <a:ext uri="{FF2B5EF4-FFF2-40B4-BE49-F238E27FC236}">
                      <a16:creationId xmlns:a16="http://schemas.microsoft.com/office/drawing/2014/main" id="{F4AD1135-1C80-33B3-5E34-2A7926377CAD}"/>
                    </a:ext>
                  </a:extLst>
                </p:cNvPr>
                <p:cNvSpPr/>
                <p:nvPr/>
              </p:nvSpPr>
              <p:spPr>
                <a:xfrm>
                  <a:off x="6605399" y="12524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18" name="Freeform 1220">
                  <a:extLst>
                    <a:ext uri="{FF2B5EF4-FFF2-40B4-BE49-F238E27FC236}">
                      <a16:creationId xmlns:a16="http://schemas.microsoft.com/office/drawing/2014/main" id="{B4E7CE74-888C-157E-CA72-6462DEE6AA5B}"/>
                    </a:ext>
                  </a:extLst>
                </p:cNvPr>
                <p:cNvSpPr/>
                <p:nvPr/>
              </p:nvSpPr>
              <p:spPr>
                <a:xfrm>
                  <a:off x="6583036" y="12798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19" name="Freeform 1221">
                  <a:extLst>
                    <a:ext uri="{FF2B5EF4-FFF2-40B4-BE49-F238E27FC236}">
                      <a16:creationId xmlns:a16="http://schemas.microsoft.com/office/drawing/2014/main" id="{7E739849-730B-3503-2FF8-7740C82DD5EA}"/>
                    </a:ext>
                  </a:extLst>
                </p:cNvPr>
                <p:cNvSpPr/>
                <p:nvPr/>
              </p:nvSpPr>
              <p:spPr>
                <a:xfrm>
                  <a:off x="6610443" y="12524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20" name="Freeform 1222">
                  <a:extLst>
                    <a:ext uri="{FF2B5EF4-FFF2-40B4-BE49-F238E27FC236}">
                      <a16:creationId xmlns:a16="http://schemas.microsoft.com/office/drawing/2014/main" id="{2A76BB13-7D74-A915-4FEE-58DC73DBD16C}"/>
                    </a:ext>
                  </a:extLst>
                </p:cNvPr>
                <p:cNvSpPr/>
                <p:nvPr/>
              </p:nvSpPr>
              <p:spPr>
                <a:xfrm>
                  <a:off x="6595883" y="128901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21" name="Freeform 1223">
                  <a:extLst>
                    <a:ext uri="{FF2B5EF4-FFF2-40B4-BE49-F238E27FC236}">
                      <a16:creationId xmlns:a16="http://schemas.microsoft.com/office/drawing/2014/main" id="{06C731ED-E0DB-2D15-6794-4CDD969EA691}"/>
                    </a:ext>
                  </a:extLst>
                </p:cNvPr>
                <p:cNvSpPr/>
                <p:nvPr/>
              </p:nvSpPr>
              <p:spPr>
                <a:xfrm>
                  <a:off x="6623290" y="126158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22" name="Freeform 1224">
                  <a:extLst>
                    <a:ext uri="{FF2B5EF4-FFF2-40B4-BE49-F238E27FC236}">
                      <a16:creationId xmlns:a16="http://schemas.microsoft.com/office/drawing/2014/main" id="{5DEB9A96-1F3A-7513-E29F-F5900D5035A1}"/>
                    </a:ext>
                  </a:extLst>
                </p:cNvPr>
                <p:cNvSpPr/>
                <p:nvPr/>
              </p:nvSpPr>
              <p:spPr>
                <a:xfrm>
                  <a:off x="6606065" y="128901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23" name="Freeform 1225">
                  <a:extLst>
                    <a:ext uri="{FF2B5EF4-FFF2-40B4-BE49-F238E27FC236}">
                      <a16:creationId xmlns:a16="http://schemas.microsoft.com/office/drawing/2014/main" id="{9EA7FF1C-1D5A-28B8-25F0-8D6CF10946E1}"/>
                    </a:ext>
                  </a:extLst>
                </p:cNvPr>
                <p:cNvSpPr/>
                <p:nvPr/>
              </p:nvSpPr>
              <p:spPr>
                <a:xfrm>
                  <a:off x="6633472" y="126158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24" name="Freeform 1226">
                  <a:extLst>
                    <a:ext uri="{FF2B5EF4-FFF2-40B4-BE49-F238E27FC236}">
                      <a16:creationId xmlns:a16="http://schemas.microsoft.com/office/drawing/2014/main" id="{655972AD-5547-1860-67C3-BFFD08E79D1C}"/>
                    </a:ext>
                  </a:extLst>
                </p:cNvPr>
                <p:cNvSpPr/>
                <p:nvPr/>
              </p:nvSpPr>
              <p:spPr>
                <a:xfrm>
                  <a:off x="6611204" y="128901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25" name="Freeform 1227">
                  <a:extLst>
                    <a:ext uri="{FF2B5EF4-FFF2-40B4-BE49-F238E27FC236}">
                      <a16:creationId xmlns:a16="http://schemas.microsoft.com/office/drawing/2014/main" id="{A2BF9AEC-374F-9540-BEF3-BACDD6CA6486}"/>
                    </a:ext>
                  </a:extLst>
                </p:cNvPr>
                <p:cNvSpPr/>
                <p:nvPr/>
              </p:nvSpPr>
              <p:spPr>
                <a:xfrm>
                  <a:off x="6638611" y="126158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26" name="Freeform 1228">
                  <a:extLst>
                    <a:ext uri="{FF2B5EF4-FFF2-40B4-BE49-F238E27FC236}">
                      <a16:creationId xmlns:a16="http://schemas.microsoft.com/office/drawing/2014/main" id="{81EEB11C-B316-4EC4-A373-0D4D0D68514E}"/>
                    </a:ext>
                  </a:extLst>
                </p:cNvPr>
                <p:cNvSpPr/>
                <p:nvPr/>
              </p:nvSpPr>
              <p:spPr>
                <a:xfrm>
                  <a:off x="6613678" y="130759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27" name="Freeform 1229">
                  <a:extLst>
                    <a:ext uri="{FF2B5EF4-FFF2-40B4-BE49-F238E27FC236}">
                      <a16:creationId xmlns:a16="http://schemas.microsoft.com/office/drawing/2014/main" id="{D3DD76F7-9743-C379-BB68-62DFE6E04221}"/>
                    </a:ext>
                  </a:extLst>
                </p:cNvPr>
                <p:cNvSpPr/>
                <p:nvPr/>
              </p:nvSpPr>
              <p:spPr>
                <a:xfrm>
                  <a:off x="6641085" y="128016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28" name="Freeform 1230">
                  <a:extLst>
                    <a:ext uri="{FF2B5EF4-FFF2-40B4-BE49-F238E27FC236}">
                      <a16:creationId xmlns:a16="http://schemas.microsoft.com/office/drawing/2014/main" id="{6CF52B8C-EA9D-D22D-AA93-E6BC014C52E8}"/>
                    </a:ext>
                  </a:extLst>
                </p:cNvPr>
                <p:cNvSpPr/>
                <p:nvPr/>
              </p:nvSpPr>
              <p:spPr>
                <a:xfrm>
                  <a:off x="6623956" y="134502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29" name="Freeform 1231">
                  <a:extLst>
                    <a:ext uri="{FF2B5EF4-FFF2-40B4-BE49-F238E27FC236}">
                      <a16:creationId xmlns:a16="http://schemas.microsoft.com/office/drawing/2014/main" id="{BE2D1E2C-441B-05F7-0EC7-7B07E45286AD}"/>
                    </a:ext>
                  </a:extLst>
                </p:cNvPr>
                <p:cNvSpPr/>
                <p:nvPr/>
              </p:nvSpPr>
              <p:spPr>
                <a:xfrm>
                  <a:off x="6651362" y="131759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30" name="Freeform 1232">
                  <a:extLst>
                    <a:ext uri="{FF2B5EF4-FFF2-40B4-BE49-F238E27FC236}">
                      <a16:creationId xmlns:a16="http://schemas.microsoft.com/office/drawing/2014/main" id="{53CC332C-30F8-DE77-F67F-9FE58BEE184B}"/>
                    </a:ext>
                  </a:extLst>
                </p:cNvPr>
                <p:cNvSpPr/>
                <p:nvPr/>
              </p:nvSpPr>
              <p:spPr>
                <a:xfrm>
                  <a:off x="6626525" y="136378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31" name="Freeform 1233">
                  <a:extLst>
                    <a:ext uri="{FF2B5EF4-FFF2-40B4-BE49-F238E27FC236}">
                      <a16:creationId xmlns:a16="http://schemas.microsoft.com/office/drawing/2014/main" id="{3C4CF34C-68FA-DA95-0E60-E50F1AF49864}"/>
                    </a:ext>
                  </a:extLst>
                </p:cNvPr>
                <p:cNvSpPr/>
                <p:nvPr/>
              </p:nvSpPr>
              <p:spPr>
                <a:xfrm>
                  <a:off x="6653932" y="133635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32" name="Freeform 1234">
                  <a:extLst>
                    <a:ext uri="{FF2B5EF4-FFF2-40B4-BE49-F238E27FC236}">
                      <a16:creationId xmlns:a16="http://schemas.microsoft.com/office/drawing/2014/main" id="{EBAAF09E-810B-4D35-B499-DF92BCD03A7C}"/>
                    </a:ext>
                  </a:extLst>
                </p:cNvPr>
                <p:cNvSpPr/>
                <p:nvPr/>
              </p:nvSpPr>
              <p:spPr>
                <a:xfrm>
                  <a:off x="6626525" y="136378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33" name="Freeform 1235">
                  <a:extLst>
                    <a:ext uri="{FF2B5EF4-FFF2-40B4-BE49-F238E27FC236}">
                      <a16:creationId xmlns:a16="http://schemas.microsoft.com/office/drawing/2014/main" id="{9AB4B938-3901-D1E7-09C3-46E9CB27E657}"/>
                    </a:ext>
                  </a:extLst>
                </p:cNvPr>
                <p:cNvSpPr/>
                <p:nvPr/>
              </p:nvSpPr>
              <p:spPr>
                <a:xfrm>
                  <a:off x="6653932" y="133635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34" name="Freeform 1236">
                  <a:extLst>
                    <a:ext uri="{FF2B5EF4-FFF2-40B4-BE49-F238E27FC236}">
                      <a16:creationId xmlns:a16="http://schemas.microsoft.com/office/drawing/2014/main" id="{B275ED73-9D4F-C3CB-CC9F-5086F2BEE393}"/>
                    </a:ext>
                  </a:extLst>
                </p:cNvPr>
                <p:cNvSpPr/>
                <p:nvPr/>
              </p:nvSpPr>
              <p:spPr>
                <a:xfrm>
                  <a:off x="6626525" y="136378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35" name="Freeform 1237">
                  <a:extLst>
                    <a:ext uri="{FF2B5EF4-FFF2-40B4-BE49-F238E27FC236}">
                      <a16:creationId xmlns:a16="http://schemas.microsoft.com/office/drawing/2014/main" id="{265BC14C-A999-F177-6F6E-4E452631EA6F}"/>
                    </a:ext>
                  </a:extLst>
                </p:cNvPr>
                <p:cNvSpPr/>
                <p:nvPr/>
              </p:nvSpPr>
              <p:spPr>
                <a:xfrm>
                  <a:off x="6653932" y="133635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36" name="Freeform 1238">
                  <a:extLst>
                    <a:ext uri="{FF2B5EF4-FFF2-40B4-BE49-F238E27FC236}">
                      <a16:creationId xmlns:a16="http://schemas.microsoft.com/office/drawing/2014/main" id="{43B7872B-11E8-66A1-EDB4-B7A2C331F4FE}"/>
                    </a:ext>
                  </a:extLst>
                </p:cNvPr>
                <p:cNvSpPr/>
                <p:nvPr/>
              </p:nvSpPr>
              <p:spPr>
                <a:xfrm>
                  <a:off x="6629095" y="136378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37" name="Freeform 1239">
                  <a:extLst>
                    <a:ext uri="{FF2B5EF4-FFF2-40B4-BE49-F238E27FC236}">
                      <a16:creationId xmlns:a16="http://schemas.microsoft.com/office/drawing/2014/main" id="{155C1BF7-91A2-4275-707F-93B76FCC5A08}"/>
                    </a:ext>
                  </a:extLst>
                </p:cNvPr>
                <p:cNvSpPr/>
                <p:nvPr/>
              </p:nvSpPr>
              <p:spPr>
                <a:xfrm>
                  <a:off x="6656501" y="133635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38" name="Freeform 1240">
                  <a:extLst>
                    <a:ext uri="{FF2B5EF4-FFF2-40B4-BE49-F238E27FC236}">
                      <a16:creationId xmlns:a16="http://schemas.microsoft.com/office/drawing/2014/main" id="{8F8A2FE2-3BB9-8BD2-D931-D72632C5BD76}"/>
                    </a:ext>
                  </a:extLst>
                </p:cNvPr>
                <p:cNvSpPr/>
                <p:nvPr/>
              </p:nvSpPr>
              <p:spPr>
                <a:xfrm>
                  <a:off x="6631569" y="137340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39" name="Freeform 1241">
                  <a:extLst>
                    <a:ext uri="{FF2B5EF4-FFF2-40B4-BE49-F238E27FC236}">
                      <a16:creationId xmlns:a16="http://schemas.microsoft.com/office/drawing/2014/main" id="{D56E94D3-2DBE-16C9-D08C-084848E2A568}"/>
                    </a:ext>
                  </a:extLst>
                </p:cNvPr>
                <p:cNvSpPr/>
                <p:nvPr/>
              </p:nvSpPr>
              <p:spPr>
                <a:xfrm>
                  <a:off x="6658975" y="134597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40" name="Freeform 1242">
                  <a:extLst>
                    <a:ext uri="{FF2B5EF4-FFF2-40B4-BE49-F238E27FC236}">
                      <a16:creationId xmlns:a16="http://schemas.microsoft.com/office/drawing/2014/main" id="{ED39D009-9051-ECC5-67DB-42DA93F65D57}"/>
                    </a:ext>
                  </a:extLst>
                </p:cNvPr>
                <p:cNvSpPr/>
                <p:nvPr/>
              </p:nvSpPr>
              <p:spPr>
                <a:xfrm>
                  <a:off x="6631569" y="137340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41" name="Freeform 1243">
                  <a:extLst>
                    <a:ext uri="{FF2B5EF4-FFF2-40B4-BE49-F238E27FC236}">
                      <a16:creationId xmlns:a16="http://schemas.microsoft.com/office/drawing/2014/main" id="{24236542-AEF8-1FB1-BA97-283CA1676189}"/>
                    </a:ext>
                  </a:extLst>
                </p:cNvPr>
                <p:cNvSpPr/>
                <p:nvPr/>
              </p:nvSpPr>
              <p:spPr>
                <a:xfrm>
                  <a:off x="6658975" y="134597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42" name="Freeform 1244">
                  <a:extLst>
                    <a:ext uri="{FF2B5EF4-FFF2-40B4-BE49-F238E27FC236}">
                      <a16:creationId xmlns:a16="http://schemas.microsoft.com/office/drawing/2014/main" id="{686DA76E-BDB9-FAD0-146C-7059740C79B3}"/>
                    </a:ext>
                  </a:extLst>
                </p:cNvPr>
                <p:cNvSpPr/>
                <p:nvPr/>
              </p:nvSpPr>
              <p:spPr>
                <a:xfrm>
                  <a:off x="6634138" y="13832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43" name="Freeform 1245">
                  <a:extLst>
                    <a:ext uri="{FF2B5EF4-FFF2-40B4-BE49-F238E27FC236}">
                      <a16:creationId xmlns:a16="http://schemas.microsoft.com/office/drawing/2014/main" id="{14A44692-2D2A-12EF-25B1-48261D07BB3E}"/>
                    </a:ext>
                  </a:extLst>
                </p:cNvPr>
                <p:cNvSpPr/>
                <p:nvPr/>
              </p:nvSpPr>
              <p:spPr>
                <a:xfrm>
                  <a:off x="6661545" y="13557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44" name="Freeform 1246">
                  <a:extLst>
                    <a:ext uri="{FF2B5EF4-FFF2-40B4-BE49-F238E27FC236}">
                      <a16:creationId xmlns:a16="http://schemas.microsoft.com/office/drawing/2014/main" id="{C8499F0F-4896-8910-CA20-7A7EAE97CFA9}"/>
                    </a:ext>
                  </a:extLst>
                </p:cNvPr>
                <p:cNvSpPr/>
                <p:nvPr/>
              </p:nvSpPr>
              <p:spPr>
                <a:xfrm>
                  <a:off x="6634138" y="13832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45" name="Freeform 1247">
                  <a:extLst>
                    <a:ext uri="{FF2B5EF4-FFF2-40B4-BE49-F238E27FC236}">
                      <a16:creationId xmlns:a16="http://schemas.microsoft.com/office/drawing/2014/main" id="{8374275E-6D0B-2C05-4DC7-BAACA4C98EC5}"/>
                    </a:ext>
                  </a:extLst>
                </p:cNvPr>
                <p:cNvSpPr/>
                <p:nvPr/>
              </p:nvSpPr>
              <p:spPr>
                <a:xfrm>
                  <a:off x="6661545" y="13557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46" name="Freeform 1248">
                  <a:extLst>
                    <a:ext uri="{FF2B5EF4-FFF2-40B4-BE49-F238E27FC236}">
                      <a16:creationId xmlns:a16="http://schemas.microsoft.com/office/drawing/2014/main" id="{3FCA2BF7-9279-BD59-6190-6439BC5F6F68}"/>
                    </a:ext>
                  </a:extLst>
                </p:cNvPr>
                <p:cNvSpPr/>
                <p:nvPr/>
              </p:nvSpPr>
              <p:spPr>
                <a:xfrm>
                  <a:off x="6636707" y="139303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47" name="Freeform 1249">
                  <a:extLst>
                    <a:ext uri="{FF2B5EF4-FFF2-40B4-BE49-F238E27FC236}">
                      <a16:creationId xmlns:a16="http://schemas.microsoft.com/office/drawing/2014/main" id="{F10CF7D5-1855-DF32-B171-8108B9F3A31D}"/>
                    </a:ext>
                  </a:extLst>
                </p:cNvPr>
                <p:cNvSpPr/>
                <p:nvPr/>
              </p:nvSpPr>
              <p:spPr>
                <a:xfrm>
                  <a:off x="6664114" y="136559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48" name="Freeform 1250">
                  <a:extLst>
                    <a:ext uri="{FF2B5EF4-FFF2-40B4-BE49-F238E27FC236}">
                      <a16:creationId xmlns:a16="http://schemas.microsoft.com/office/drawing/2014/main" id="{7E40B844-49FD-0021-0F68-ACE8A1A4A81B}"/>
                    </a:ext>
                  </a:extLst>
                </p:cNvPr>
                <p:cNvSpPr/>
                <p:nvPr/>
              </p:nvSpPr>
              <p:spPr>
                <a:xfrm>
                  <a:off x="6636707" y="139303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49" name="Freeform 1251">
                  <a:extLst>
                    <a:ext uri="{FF2B5EF4-FFF2-40B4-BE49-F238E27FC236}">
                      <a16:creationId xmlns:a16="http://schemas.microsoft.com/office/drawing/2014/main" id="{DE4EF89E-BE73-5704-9815-852E083E19BC}"/>
                    </a:ext>
                  </a:extLst>
                </p:cNvPr>
                <p:cNvSpPr/>
                <p:nvPr/>
              </p:nvSpPr>
              <p:spPr>
                <a:xfrm>
                  <a:off x="6664114" y="136559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50" name="Freeform 1252">
                  <a:extLst>
                    <a:ext uri="{FF2B5EF4-FFF2-40B4-BE49-F238E27FC236}">
                      <a16:creationId xmlns:a16="http://schemas.microsoft.com/office/drawing/2014/main" id="{36084031-B090-4D58-6D31-3218F6F17A59}"/>
                    </a:ext>
                  </a:extLst>
                </p:cNvPr>
                <p:cNvSpPr/>
                <p:nvPr/>
              </p:nvSpPr>
              <p:spPr>
                <a:xfrm>
                  <a:off x="6641846" y="14030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51" name="Freeform 1253">
                  <a:extLst>
                    <a:ext uri="{FF2B5EF4-FFF2-40B4-BE49-F238E27FC236}">
                      <a16:creationId xmlns:a16="http://schemas.microsoft.com/office/drawing/2014/main" id="{6C2FEF8F-D94C-EF29-9675-3CFD5D27150E}"/>
                    </a:ext>
                  </a:extLst>
                </p:cNvPr>
                <p:cNvSpPr/>
                <p:nvPr/>
              </p:nvSpPr>
              <p:spPr>
                <a:xfrm>
                  <a:off x="6669253" y="137560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52" name="Freeform 1254">
                  <a:extLst>
                    <a:ext uri="{FF2B5EF4-FFF2-40B4-BE49-F238E27FC236}">
                      <a16:creationId xmlns:a16="http://schemas.microsoft.com/office/drawing/2014/main" id="{3671D2BC-15C3-FB04-A33D-B10DB3EFBC8B}"/>
                    </a:ext>
                  </a:extLst>
                </p:cNvPr>
                <p:cNvSpPr/>
                <p:nvPr/>
              </p:nvSpPr>
              <p:spPr>
                <a:xfrm>
                  <a:off x="6644416" y="142313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53" name="Freeform 1255">
                  <a:extLst>
                    <a:ext uri="{FF2B5EF4-FFF2-40B4-BE49-F238E27FC236}">
                      <a16:creationId xmlns:a16="http://schemas.microsoft.com/office/drawing/2014/main" id="{F0ACF0B8-6CD3-71AD-BF87-1C3E62D844CD}"/>
                    </a:ext>
                  </a:extLst>
                </p:cNvPr>
                <p:cNvSpPr/>
                <p:nvPr/>
              </p:nvSpPr>
              <p:spPr>
                <a:xfrm>
                  <a:off x="6671822" y="139569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54" name="Freeform 1256">
                  <a:extLst>
                    <a:ext uri="{FF2B5EF4-FFF2-40B4-BE49-F238E27FC236}">
                      <a16:creationId xmlns:a16="http://schemas.microsoft.com/office/drawing/2014/main" id="{A72C5C32-5EAA-E69C-044D-A91064C89B47}"/>
                    </a:ext>
                  </a:extLst>
                </p:cNvPr>
                <p:cNvSpPr/>
                <p:nvPr/>
              </p:nvSpPr>
              <p:spPr>
                <a:xfrm>
                  <a:off x="6644416" y="142313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55" name="Freeform 1257">
                  <a:extLst>
                    <a:ext uri="{FF2B5EF4-FFF2-40B4-BE49-F238E27FC236}">
                      <a16:creationId xmlns:a16="http://schemas.microsoft.com/office/drawing/2014/main" id="{DAD056C4-9023-1C03-76CA-AE1D0E5D0E7D}"/>
                    </a:ext>
                  </a:extLst>
                </p:cNvPr>
                <p:cNvSpPr/>
                <p:nvPr/>
              </p:nvSpPr>
              <p:spPr>
                <a:xfrm>
                  <a:off x="6671822" y="139569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56" name="Freeform 1258">
                  <a:extLst>
                    <a:ext uri="{FF2B5EF4-FFF2-40B4-BE49-F238E27FC236}">
                      <a16:creationId xmlns:a16="http://schemas.microsoft.com/office/drawing/2014/main" id="{5F9C7108-CFAF-5C07-6973-4A6126909BC3}"/>
                    </a:ext>
                  </a:extLst>
                </p:cNvPr>
                <p:cNvSpPr/>
                <p:nvPr/>
              </p:nvSpPr>
              <p:spPr>
                <a:xfrm>
                  <a:off x="6646985" y="142313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57" name="Freeform 1259">
                  <a:extLst>
                    <a:ext uri="{FF2B5EF4-FFF2-40B4-BE49-F238E27FC236}">
                      <a16:creationId xmlns:a16="http://schemas.microsoft.com/office/drawing/2014/main" id="{E0A09D48-29A6-674C-E57D-01A33FCDD307}"/>
                    </a:ext>
                  </a:extLst>
                </p:cNvPr>
                <p:cNvSpPr/>
                <p:nvPr/>
              </p:nvSpPr>
              <p:spPr>
                <a:xfrm>
                  <a:off x="6674391" y="139569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58" name="Freeform 1260">
                  <a:extLst>
                    <a:ext uri="{FF2B5EF4-FFF2-40B4-BE49-F238E27FC236}">
                      <a16:creationId xmlns:a16="http://schemas.microsoft.com/office/drawing/2014/main" id="{FB82D518-0FE5-8F1E-F1C0-3FBA3F05EFB4}"/>
                    </a:ext>
                  </a:extLst>
                </p:cNvPr>
                <p:cNvSpPr/>
                <p:nvPr/>
              </p:nvSpPr>
              <p:spPr>
                <a:xfrm>
                  <a:off x="6659737" y="144360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59" name="Freeform 1261">
                  <a:extLst>
                    <a:ext uri="{FF2B5EF4-FFF2-40B4-BE49-F238E27FC236}">
                      <a16:creationId xmlns:a16="http://schemas.microsoft.com/office/drawing/2014/main" id="{6F0BE0CB-6943-EBF9-B699-C749E808CC05}"/>
                    </a:ext>
                  </a:extLst>
                </p:cNvPr>
                <p:cNvSpPr/>
                <p:nvPr/>
              </p:nvSpPr>
              <p:spPr>
                <a:xfrm>
                  <a:off x="6687143" y="141617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60" name="Freeform 1262">
                  <a:extLst>
                    <a:ext uri="{FF2B5EF4-FFF2-40B4-BE49-F238E27FC236}">
                      <a16:creationId xmlns:a16="http://schemas.microsoft.com/office/drawing/2014/main" id="{9760D122-7924-F103-02AF-B9DFF4A0D621}"/>
                    </a:ext>
                  </a:extLst>
                </p:cNvPr>
                <p:cNvSpPr/>
                <p:nvPr/>
              </p:nvSpPr>
              <p:spPr>
                <a:xfrm>
                  <a:off x="6672488" y="14641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61" name="Freeform 1263">
                  <a:extLst>
                    <a:ext uri="{FF2B5EF4-FFF2-40B4-BE49-F238E27FC236}">
                      <a16:creationId xmlns:a16="http://schemas.microsoft.com/office/drawing/2014/main" id="{57BC2AC7-FE60-28AD-1116-6596A71869C9}"/>
                    </a:ext>
                  </a:extLst>
                </p:cNvPr>
                <p:cNvSpPr/>
                <p:nvPr/>
              </p:nvSpPr>
              <p:spPr>
                <a:xfrm>
                  <a:off x="6699895" y="14367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62" name="Freeform 1264">
                  <a:extLst>
                    <a:ext uri="{FF2B5EF4-FFF2-40B4-BE49-F238E27FC236}">
                      <a16:creationId xmlns:a16="http://schemas.microsoft.com/office/drawing/2014/main" id="{695CF576-35FF-3BB9-9DA4-4FF7392B366D}"/>
                    </a:ext>
                  </a:extLst>
                </p:cNvPr>
                <p:cNvSpPr/>
                <p:nvPr/>
              </p:nvSpPr>
              <p:spPr>
                <a:xfrm>
                  <a:off x="6687809" y="14641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63" name="Freeform 1265">
                  <a:extLst>
                    <a:ext uri="{FF2B5EF4-FFF2-40B4-BE49-F238E27FC236}">
                      <a16:creationId xmlns:a16="http://schemas.microsoft.com/office/drawing/2014/main" id="{E99FFA18-E367-BCA9-58D3-EE0D13F8C998}"/>
                    </a:ext>
                  </a:extLst>
                </p:cNvPr>
                <p:cNvSpPr/>
                <p:nvPr/>
              </p:nvSpPr>
              <p:spPr>
                <a:xfrm>
                  <a:off x="6715216" y="14367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64" name="Freeform 1266">
                  <a:extLst>
                    <a:ext uri="{FF2B5EF4-FFF2-40B4-BE49-F238E27FC236}">
                      <a16:creationId xmlns:a16="http://schemas.microsoft.com/office/drawing/2014/main" id="{CB4C6310-7EAF-8D7E-7DB0-9C9D4E6C13CA}"/>
                    </a:ext>
                  </a:extLst>
                </p:cNvPr>
                <p:cNvSpPr/>
                <p:nvPr/>
              </p:nvSpPr>
              <p:spPr>
                <a:xfrm>
                  <a:off x="6687809" y="14641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65" name="Freeform 1267">
                  <a:extLst>
                    <a:ext uri="{FF2B5EF4-FFF2-40B4-BE49-F238E27FC236}">
                      <a16:creationId xmlns:a16="http://schemas.microsoft.com/office/drawing/2014/main" id="{8628D4BC-621B-074F-4635-57EDEBDB6986}"/>
                    </a:ext>
                  </a:extLst>
                </p:cNvPr>
                <p:cNvSpPr/>
                <p:nvPr/>
              </p:nvSpPr>
              <p:spPr>
                <a:xfrm>
                  <a:off x="6715216" y="14367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66" name="Freeform 1268">
                  <a:extLst>
                    <a:ext uri="{FF2B5EF4-FFF2-40B4-BE49-F238E27FC236}">
                      <a16:creationId xmlns:a16="http://schemas.microsoft.com/office/drawing/2014/main" id="{A7665DFE-F920-ED3F-FFBD-64CDB4BDADDC}"/>
                    </a:ext>
                  </a:extLst>
                </p:cNvPr>
                <p:cNvSpPr/>
                <p:nvPr/>
              </p:nvSpPr>
              <p:spPr>
                <a:xfrm>
                  <a:off x="6690379" y="14641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67" name="Freeform 1269">
                  <a:extLst>
                    <a:ext uri="{FF2B5EF4-FFF2-40B4-BE49-F238E27FC236}">
                      <a16:creationId xmlns:a16="http://schemas.microsoft.com/office/drawing/2014/main" id="{5150B112-C6B0-4B8D-E899-CFFB37B1CCB7}"/>
                    </a:ext>
                  </a:extLst>
                </p:cNvPr>
                <p:cNvSpPr/>
                <p:nvPr/>
              </p:nvSpPr>
              <p:spPr>
                <a:xfrm>
                  <a:off x="6717785" y="14367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68" name="Freeform 1270">
                  <a:extLst>
                    <a:ext uri="{FF2B5EF4-FFF2-40B4-BE49-F238E27FC236}">
                      <a16:creationId xmlns:a16="http://schemas.microsoft.com/office/drawing/2014/main" id="{EBBA83A1-F6F5-0AAD-E2B1-386E4BD15963}"/>
                    </a:ext>
                  </a:extLst>
                </p:cNvPr>
                <p:cNvSpPr/>
                <p:nvPr/>
              </p:nvSpPr>
              <p:spPr>
                <a:xfrm>
                  <a:off x="6690379" y="14641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69" name="Freeform 1271">
                  <a:extLst>
                    <a:ext uri="{FF2B5EF4-FFF2-40B4-BE49-F238E27FC236}">
                      <a16:creationId xmlns:a16="http://schemas.microsoft.com/office/drawing/2014/main" id="{F55497F1-6F02-4ED7-26AC-891C869E3D78}"/>
                    </a:ext>
                  </a:extLst>
                </p:cNvPr>
                <p:cNvSpPr/>
                <p:nvPr/>
              </p:nvSpPr>
              <p:spPr>
                <a:xfrm>
                  <a:off x="6717785" y="14367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70" name="Freeform 1272">
                  <a:extLst>
                    <a:ext uri="{FF2B5EF4-FFF2-40B4-BE49-F238E27FC236}">
                      <a16:creationId xmlns:a16="http://schemas.microsoft.com/office/drawing/2014/main" id="{44652FE9-6593-9AFF-184F-DA25B5EB3CF0}"/>
                    </a:ext>
                  </a:extLst>
                </p:cNvPr>
                <p:cNvSpPr/>
                <p:nvPr/>
              </p:nvSpPr>
              <p:spPr>
                <a:xfrm>
                  <a:off x="6726159" y="151752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71" name="Freeform 1273">
                  <a:extLst>
                    <a:ext uri="{FF2B5EF4-FFF2-40B4-BE49-F238E27FC236}">
                      <a16:creationId xmlns:a16="http://schemas.microsoft.com/office/drawing/2014/main" id="{59076C8D-C08A-E7DC-D863-98E86ACF37EC}"/>
                    </a:ext>
                  </a:extLst>
                </p:cNvPr>
                <p:cNvSpPr/>
                <p:nvPr/>
              </p:nvSpPr>
              <p:spPr>
                <a:xfrm>
                  <a:off x="6753566" y="1490091"/>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072" name="Freeform 1274">
                  <a:extLst>
                    <a:ext uri="{FF2B5EF4-FFF2-40B4-BE49-F238E27FC236}">
                      <a16:creationId xmlns:a16="http://schemas.microsoft.com/office/drawing/2014/main" id="{16388E7C-2A4A-6853-BDC6-BF0D4D3B83B8}"/>
                    </a:ext>
                  </a:extLst>
                </p:cNvPr>
                <p:cNvSpPr/>
                <p:nvPr/>
              </p:nvSpPr>
              <p:spPr>
                <a:xfrm>
                  <a:off x="6728729" y="15281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73" name="Freeform 1275">
                  <a:extLst>
                    <a:ext uri="{FF2B5EF4-FFF2-40B4-BE49-F238E27FC236}">
                      <a16:creationId xmlns:a16="http://schemas.microsoft.com/office/drawing/2014/main" id="{5C4066B4-DC4A-3CC8-FCB5-0115A04779CB}"/>
                    </a:ext>
                  </a:extLst>
                </p:cNvPr>
                <p:cNvSpPr/>
                <p:nvPr/>
              </p:nvSpPr>
              <p:spPr>
                <a:xfrm>
                  <a:off x="6756135" y="15007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74" name="Freeform 1276">
                  <a:extLst>
                    <a:ext uri="{FF2B5EF4-FFF2-40B4-BE49-F238E27FC236}">
                      <a16:creationId xmlns:a16="http://schemas.microsoft.com/office/drawing/2014/main" id="{563D758F-B0D5-CBBC-FACC-32B8D9B327E4}"/>
                    </a:ext>
                  </a:extLst>
                </p:cNvPr>
                <p:cNvSpPr/>
                <p:nvPr/>
              </p:nvSpPr>
              <p:spPr>
                <a:xfrm>
                  <a:off x="6731298" y="15281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75" name="Freeform 1277">
                  <a:extLst>
                    <a:ext uri="{FF2B5EF4-FFF2-40B4-BE49-F238E27FC236}">
                      <a16:creationId xmlns:a16="http://schemas.microsoft.com/office/drawing/2014/main" id="{7DCEF12B-09AF-A556-A38E-6F69BB2DA5B5}"/>
                    </a:ext>
                  </a:extLst>
                </p:cNvPr>
                <p:cNvSpPr/>
                <p:nvPr/>
              </p:nvSpPr>
              <p:spPr>
                <a:xfrm>
                  <a:off x="6758705" y="15007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76" name="Freeform 1278">
                  <a:extLst>
                    <a:ext uri="{FF2B5EF4-FFF2-40B4-BE49-F238E27FC236}">
                      <a16:creationId xmlns:a16="http://schemas.microsoft.com/office/drawing/2014/main" id="{05F56F16-9EF9-37F9-EF6D-4C46CF07630C}"/>
                    </a:ext>
                  </a:extLst>
                </p:cNvPr>
                <p:cNvSpPr/>
                <p:nvPr/>
              </p:nvSpPr>
              <p:spPr>
                <a:xfrm>
                  <a:off x="6733867" y="15281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77" name="Freeform 1279">
                  <a:extLst>
                    <a:ext uri="{FF2B5EF4-FFF2-40B4-BE49-F238E27FC236}">
                      <a16:creationId xmlns:a16="http://schemas.microsoft.com/office/drawing/2014/main" id="{A545C2E0-C96E-6F92-CE0D-0820A0CEEF54}"/>
                    </a:ext>
                  </a:extLst>
                </p:cNvPr>
                <p:cNvSpPr/>
                <p:nvPr/>
              </p:nvSpPr>
              <p:spPr>
                <a:xfrm>
                  <a:off x="6761274" y="15007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78" name="Freeform 1280">
                  <a:extLst>
                    <a:ext uri="{FF2B5EF4-FFF2-40B4-BE49-F238E27FC236}">
                      <a16:creationId xmlns:a16="http://schemas.microsoft.com/office/drawing/2014/main" id="{45CC3051-F0E6-5416-5148-E45023CA92B6}"/>
                    </a:ext>
                  </a:extLst>
                </p:cNvPr>
                <p:cNvSpPr/>
                <p:nvPr/>
              </p:nvSpPr>
              <p:spPr>
                <a:xfrm>
                  <a:off x="6741480" y="15281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79" name="Freeform 1281">
                  <a:extLst>
                    <a:ext uri="{FF2B5EF4-FFF2-40B4-BE49-F238E27FC236}">
                      <a16:creationId xmlns:a16="http://schemas.microsoft.com/office/drawing/2014/main" id="{300CEC34-E28E-F747-0CC4-F19286CED979}"/>
                    </a:ext>
                  </a:extLst>
                </p:cNvPr>
                <p:cNvSpPr/>
                <p:nvPr/>
              </p:nvSpPr>
              <p:spPr>
                <a:xfrm>
                  <a:off x="6768887" y="15007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80" name="Freeform 1282">
                  <a:extLst>
                    <a:ext uri="{FF2B5EF4-FFF2-40B4-BE49-F238E27FC236}">
                      <a16:creationId xmlns:a16="http://schemas.microsoft.com/office/drawing/2014/main" id="{0954C750-1D4E-CA85-533D-2614BB1B98AF}"/>
                    </a:ext>
                  </a:extLst>
                </p:cNvPr>
                <p:cNvSpPr/>
                <p:nvPr/>
              </p:nvSpPr>
              <p:spPr>
                <a:xfrm>
                  <a:off x="6749188" y="15281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81" name="Freeform 1283">
                  <a:extLst>
                    <a:ext uri="{FF2B5EF4-FFF2-40B4-BE49-F238E27FC236}">
                      <a16:creationId xmlns:a16="http://schemas.microsoft.com/office/drawing/2014/main" id="{BA8F429A-36E4-EB3F-7DF8-8F96F3F67D79}"/>
                    </a:ext>
                  </a:extLst>
                </p:cNvPr>
                <p:cNvSpPr/>
                <p:nvPr/>
              </p:nvSpPr>
              <p:spPr>
                <a:xfrm>
                  <a:off x="6776595" y="15007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82" name="Freeform 1284">
                  <a:extLst>
                    <a:ext uri="{FF2B5EF4-FFF2-40B4-BE49-F238E27FC236}">
                      <a16:creationId xmlns:a16="http://schemas.microsoft.com/office/drawing/2014/main" id="{A21A1364-A4D8-E77B-6BFB-515490CB4E7F}"/>
                    </a:ext>
                  </a:extLst>
                </p:cNvPr>
                <p:cNvSpPr/>
                <p:nvPr/>
              </p:nvSpPr>
              <p:spPr>
                <a:xfrm>
                  <a:off x="6751758" y="15281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83" name="Freeform 1285">
                  <a:extLst>
                    <a:ext uri="{FF2B5EF4-FFF2-40B4-BE49-F238E27FC236}">
                      <a16:creationId xmlns:a16="http://schemas.microsoft.com/office/drawing/2014/main" id="{96448BEA-8707-4F5C-E777-AD6B67AC4716}"/>
                    </a:ext>
                  </a:extLst>
                </p:cNvPr>
                <p:cNvSpPr/>
                <p:nvPr/>
              </p:nvSpPr>
              <p:spPr>
                <a:xfrm>
                  <a:off x="6779164" y="15007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84" name="Freeform 1286">
                  <a:extLst>
                    <a:ext uri="{FF2B5EF4-FFF2-40B4-BE49-F238E27FC236}">
                      <a16:creationId xmlns:a16="http://schemas.microsoft.com/office/drawing/2014/main" id="{71960472-D4B9-D9EB-9741-CE5A8CBCCC69}"/>
                    </a:ext>
                  </a:extLst>
                </p:cNvPr>
                <p:cNvSpPr/>
                <p:nvPr/>
              </p:nvSpPr>
              <p:spPr>
                <a:xfrm>
                  <a:off x="6754232" y="15281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85" name="Freeform 1287">
                  <a:extLst>
                    <a:ext uri="{FF2B5EF4-FFF2-40B4-BE49-F238E27FC236}">
                      <a16:creationId xmlns:a16="http://schemas.microsoft.com/office/drawing/2014/main" id="{07324D8F-1CCB-3AE2-FDD1-EC580687F76D}"/>
                    </a:ext>
                  </a:extLst>
                </p:cNvPr>
                <p:cNvSpPr/>
                <p:nvPr/>
              </p:nvSpPr>
              <p:spPr>
                <a:xfrm>
                  <a:off x="6781639" y="15007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86" name="Freeform 1288">
                  <a:extLst>
                    <a:ext uri="{FF2B5EF4-FFF2-40B4-BE49-F238E27FC236}">
                      <a16:creationId xmlns:a16="http://schemas.microsoft.com/office/drawing/2014/main" id="{79C0796E-E38A-36FC-CDC8-6D34738F22C3}"/>
                    </a:ext>
                  </a:extLst>
                </p:cNvPr>
                <p:cNvSpPr/>
                <p:nvPr/>
              </p:nvSpPr>
              <p:spPr>
                <a:xfrm>
                  <a:off x="6754232" y="15281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87" name="Freeform 1289">
                  <a:extLst>
                    <a:ext uri="{FF2B5EF4-FFF2-40B4-BE49-F238E27FC236}">
                      <a16:creationId xmlns:a16="http://schemas.microsoft.com/office/drawing/2014/main" id="{B9586C6D-59C8-6267-8F90-D3BACC6267C5}"/>
                    </a:ext>
                  </a:extLst>
                </p:cNvPr>
                <p:cNvSpPr/>
                <p:nvPr/>
              </p:nvSpPr>
              <p:spPr>
                <a:xfrm>
                  <a:off x="6781639" y="15007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88" name="Freeform 1290">
                  <a:extLst>
                    <a:ext uri="{FF2B5EF4-FFF2-40B4-BE49-F238E27FC236}">
                      <a16:creationId xmlns:a16="http://schemas.microsoft.com/office/drawing/2014/main" id="{4F827282-4AB5-4B99-DB46-3F7F54034943}"/>
                    </a:ext>
                  </a:extLst>
                </p:cNvPr>
                <p:cNvSpPr/>
                <p:nvPr/>
              </p:nvSpPr>
              <p:spPr>
                <a:xfrm>
                  <a:off x="6754232" y="15281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89" name="Freeform 1291">
                  <a:extLst>
                    <a:ext uri="{FF2B5EF4-FFF2-40B4-BE49-F238E27FC236}">
                      <a16:creationId xmlns:a16="http://schemas.microsoft.com/office/drawing/2014/main" id="{C7ACEDDE-76E9-DB13-F5B1-1CF2C332221C}"/>
                    </a:ext>
                  </a:extLst>
                </p:cNvPr>
                <p:cNvSpPr/>
                <p:nvPr/>
              </p:nvSpPr>
              <p:spPr>
                <a:xfrm>
                  <a:off x="6781639" y="15007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90" name="Freeform 1292">
                  <a:extLst>
                    <a:ext uri="{FF2B5EF4-FFF2-40B4-BE49-F238E27FC236}">
                      <a16:creationId xmlns:a16="http://schemas.microsoft.com/office/drawing/2014/main" id="{0009E104-A8EB-0242-8412-BC566E70E079}"/>
                    </a:ext>
                  </a:extLst>
                </p:cNvPr>
                <p:cNvSpPr/>
                <p:nvPr/>
              </p:nvSpPr>
              <p:spPr>
                <a:xfrm>
                  <a:off x="6759371" y="15281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91" name="Freeform 1293">
                  <a:extLst>
                    <a:ext uri="{FF2B5EF4-FFF2-40B4-BE49-F238E27FC236}">
                      <a16:creationId xmlns:a16="http://schemas.microsoft.com/office/drawing/2014/main" id="{27EC0B3D-36F6-CF32-C85E-7CCFC4043332}"/>
                    </a:ext>
                  </a:extLst>
                </p:cNvPr>
                <p:cNvSpPr/>
                <p:nvPr/>
              </p:nvSpPr>
              <p:spPr>
                <a:xfrm>
                  <a:off x="6786777" y="15007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92" name="Freeform 1294">
                  <a:extLst>
                    <a:ext uri="{FF2B5EF4-FFF2-40B4-BE49-F238E27FC236}">
                      <a16:creationId xmlns:a16="http://schemas.microsoft.com/office/drawing/2014/main" id="{FAD32E52-C373-C77A-66F5-20BF55757975}"/>
                    </a:ext>
                  </a:extLst>
                </p:cNvPr>
                <p:cNvSpPr/>
                <p:nvPr/>
              </p:nvSpPr>
              <p:spPr>
                <a:xfrm>
                  <a:off x="6769648" y="15514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93" name="Freeform 1295">
                  <a:extLst>
                    <a:ext uri="{FF2B5EF4-FFF2-40B4-BE49-F238E27FC236}">
                      <a16:creationId xmlns:a16="http://schemas.microsoft.com/office/drawing/2014/main" id="{65F0E3B1-44CC-44A1-5731-B0E4AAF7EDA7}"/>
                    </a:ext>
                  </a:extLst>
                </p:cNvPr>
                <p:cNvSpPr/>
                <p:nvPr/>
              </p:nvSpPr>
              <p:spPr>
                <a:xfrm>
                  <a:off x="6797055" y="152400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94" name="Freeform 1296">
                  <a:extLst>
                    <a:ext uri="{FF2B5EF4-FFF2-40B4-BE49-F238E27FC236}">
                      <a16:creationId xmlns:a16="http://schemas.microsoft.com/office/drawing/2014/main" id="{FC454D39-0EEE-677C-43FA-354284EC9629}"/>
                    </a:ext>
                  </a:extLst>
                </p:cNvPr>
                <p:cNvSpPr/>
                <p:nvPr/>
              </p:nvSpPr>
              <p:spPr>
                <a:xfrm>
                  <a:off x="6782400" y="165639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95" name="Freeform 1297">
                  <a:extLst>
                    <a:ext uri="{FF2B5EF4-FFF2-40B4-BE49-F238E27FC236}">
                      <a16:creationId xmlns:a16="http://schemas.microsoft.com/office/drawing/2014/main" id="{DC81F482-3598-F0D5-41D2-BF70AFEB0E36}"/>
                    </a:ext>
                  </a:extLst>
                </p:cNvPr>
                <p:cNvSpPr/>
                <p:nvPr/>
              </p:nvSpPr>
              <p:spPr>
                <a:xfrm>
                  <a:off x="6809806" y="1628965"/>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96" name="Freeform 1298">
                  <a:extLst>
                    <a:ext uri="{FF2B5EF4-FFF2-40B4-BE49-F238E27FC236}">
                      <a16:creationId xmlns:a16="http://schemas.microsoft.com/office/drawing/2014/main" id="{E5E6C4F5-8183-6D2D-BAE6-4999CD533C26}"/>
                    </a:ext>
                  </a:extLst>
                </p:cNvPr>
                <p:cNvSpPr/>
                <p:nvPr/>
              </p:nvSpPr>
              <p:spPr>
                <a:xfrm>
                  <a:off x="6784969" y="169173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97" name="Freeform 1299">
                  <a:extLst>
                    <a:ext uri="{FF2B5EF4-FFF2-40B4-BE49-F238E27FC236}">
                      <a16:creationId xmlns:a16="http://schemas.microsoft.com/office/drawing/2014/main" id="{027E080B-5FAB-7CFF-7860-173DB3A62EE3}"/>
                    </a:ext>
                  </a:extLst>
                </p:cNvPr>
                <p:cNvSpPr/>
                <p:nvPr/>
              </p:nvSpPr>
              <p:spPr>
                <a:xfrm>
                  <a:off x="6812376" y="1664303"/>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098" name="Freeform 1300">
                  <a:extLst>
                    <a:ext uri="{FF2B5EF4-FFF2-40B4-BE49-F238E27FC236}">
                      <a16:creationId xmlns:a16="http://schemas.microsoft.com/office/drawing/2014/main" id="{8FBCD62F-8385-5855-33EF-0CD9449A3AE8}"/>
                    </a:ext>
                  </a:extLst>
                </p:cNvPr>
                <p:cNvSpPr/>
                <p:nvPr/>
              </p:nvSpPr>
              <p:spPr>
                <a:xfrm>
                  <a:off x="6787539" y="171545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099" name="Freeform 1301">
                  <a:extLst>
                    <a:ext uri="{FF2B5EF4-FFF2-40B4-BE49-F238E27FC236}">
                      <a16:creationId xmlns:a16="http://schemas.microsoft.com/office/drawing/2014/main" id="{A8C49602-056C-25E9-5D83-02D6BB233560}"/>
                    </a:ext>
                  </a:extLst>
                </p:cNvPr>
                <p:cNvSpPr/>
                <p:nvPr/>
              </p:nvSpPr>
              <p:spPr>
                <a:xfrm>
                  <a:off x="6814945" y="168802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00" name="Freeform 1302">
                  <a:extLst>
                    <a:ext uri="{FF2B5EF4-FFF2-40B4-BE49-F238E27FC236}">
                      <a16:creationId xmlns:a16="http://schemas.microsoft.com/office/drawing/2014/main" id="{FA4A9B1B-0ACE-B362-3774-4101E92194FA}"/>
                    </a:ext>
                  </a:extLst>
                </p:cNvPr>
                <p:cNvSpPr/>
                <p:nvPr/>
              </p:nvSpPr>
              <p:spPr>
                <a:xfrm>
                  <a:off x="6787539" y="171545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01" name="Freeform 1303">
                  <a:extLst>
                    <a:ext uri="{FF2B5EF4-FFF2-40B4-BE49-F238E27FC236}">
                      <a16:creationId xmlns:a16="http://schemas.microsoft.com/office/drawing/2014/main" id="{0C799A56-F2C2-E334-0814-3A7C519FEAAF}"/>
                    </a:ext>
                  </a:extLst>
                </p:cNvPr>
                <p:cNvSpPr/>
                <p:nvPr/>
              </p:nvSpPr>
              <p:spPr>
                <a:xfrm>
                  <a:off x="6814945" y="168802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02" name="Freeform 1304">
                  <a:extLst>
                    <a:ext uri="{FF2B5EF4-FFF2-40B4-BE49-F238E27FC236}">
                      <a16:creationId xmlns:a16="http://schemas.microsoft.com/office/drawing/2014/main" id="{823941D4-CB5C-7AEE-1EAE-0F87D00096E0}"/>
                    </a:ext>
                  </a:extLst>
                </p:cNvPr>
                <p:cNvSpPr/>
                <p:nvPr/>
              </p:nvSpPr>
              <p:spPr>
                <a:xfrm>
                  <a:off x="6790013" y="172754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03" name="Freeform 1305">
                  <a:extLst>
                    <a:ext uri="{FF2B5EF4-FFF2-40B4-BE49-F238E27FC236}">
                      <a16:creationId xmlns:a16="http://schemas.microsoft.com/office/drawing/2014/main" id="{8B548F3B-8197-74F7-B970-4506C27FCBD7}"/>
                    </a:ext>
                  </a:extLst>
                </p:cNvPr>
                <p:cNvSpPr/>
                <p:nvPr/>
              </p:nvSpPr>
              <p:spPr>
                <a:xfrm>
                  <a:off x="6817419" y="170011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04" name="Freeform 1306">
                  <a:extLst>
                    <a:ext uri="{FF2B5EF4-FFF2-40B4-BE49-F238E27FC236}">
                      <a16:creationId xmlns:a16="http://schemas.microsoft.com/office/drawing/2014/main" id="{12EC3678-8DE9-FCB1-A299-6993E8AF946D}"/>
                    </a:ext>
                  </a:extLst>
                </p:cNvPr>
                <p:cNvSpPr/>
                <p:nvPr/>
              </p:nvSpPr>
              <p:spPr>
                <a:xfrm>
                  <a:off x="6790013" y="172754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05" name="Freeform 1307">
                  <a:extLst>
                    <a:ext uri="{FF2B5EF4-FFF2-40B4-BE49-F238E27FC236}">
                      <a16:creationId xmlns:a16="http://schemas.microsoft.com/office/drawing/2014/main" id="{3BBB2BDD-7C31-BB52-9E8F-7CE907BA1EA6}"/>
                    </a:ext>
                  </a:extLst>
                </p:cNvPr>
                <p:cNvSpPr/>
                <p:nvPr/>
              </p:nvSpPr>
              <p:spPr>
                <a:xfrm>
                  <a:off x="6817419" y="170011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06" name="Freeform 1308">
                  <a:extLst>
                    <a:ext uri="{FF2B5EF4-FFF2-40B4-BE49-F238E27FC236}">
                      <a16:creationId xmlns:a16="http://schemas.microsoft.com/office/drawing/2014/main" id="{3BD46B12-DF1F-88CE-525B-60A48A0DAD8C}"/>
                    </a:ext>
                  </a:extLst>
                </p:cNvPr>
                <p:cNvSpPr/>
                <p:nvPr/>
              </p:nvSpPr>
              <p:spPr>
                <a:xfrm>
                  <a:off x="6792582" y="173983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07" name="Freeform 1309">
                  <a:extLst>
                    <a:ext uri="{FF2B5EF4-FFF2-40B4-BE49-F238E27FC236}">
                      <a16:creationId xmlns:a16="http://schemas.microsoft.com/office/drawing/2014/main" id="{D3578CC5-8608-9EB5-FEFD-AAAC7CA855C5}"/>
                    </a:ext>
                  </a:extLst>
                </p:cNvPr>
                <p:cNvSpPr/>
                <p:nvPr/>
              </p:nvSpPr>
              <p:spPr>
                <a:xfrm>
                  <a:off x="6819989" y="171240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08" name="Freeform 1310">
                  <a:extLst>
                    <a:ext uri="{FF2B5EF4-FFF2-40B4-BE49-F238E27FC236}">
                      <a16:creationId xmlns:a16="http://schemas.microsoft.com/office/drawing/2014/main" id="{8400EF20-2F59-B0F1-691A-C7BCA29E2072}"/>
                    </a:ext>
                  </a:extLst>
                </p:cNvPr>
                <p:cNvSpPr/>
                <p:nvPr/>
              </p:nvSpPr>
              <p:spPr>
                <a:xfrm>
                  <a:off x="6815611" y="177726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09" name="Freeform 1311">
                  <a:extLst>
                    <a:ext uri="{FF2B5EF4-FFF2-40B4-BE49-F238E27FC236}">
                      <a16:creationId xmlns:a16="http://schemas.microsoft.com/office/drawing/2014/main" id="{44330F2F-95C2-B1DE-0472-9AF5CDD9159E}"/>
                    </a:ext>
                  </a:extLst>
                </p:cNvPr>
                <p:cNvSpPr/>
                <p:nvPr/>
              </p:nvSpPr>
              <p:spPr>
                <a:xfrm>
                  <a:off x="6843018" y="174983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10" name="Freeform 1312">
                  <a:extLst>
                    <a:ext uri="{FF2B5EF4-FFF2-40B4-BE49-F238E27FC236}">
                      <a16:creationId xmlns:a16="http://schemas.microsoft.com/office/drawing/2014/main" id="{35865591-2D2F-31C9-650E-93B5895FF2C5}"/>
                    </a:ext>
                  </a:extLst>
                </p:cNvPr>
                <p:cNvSpPr/>
                <p:nvPr/>
              </p:nvSpPr>
              <p:spPr>
                <a:xfrm>
                  <a:off x="6815611" y="177726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11" name="Freeform 1313">
                  <a:extLst>
                    <a:ext uri="{FF2B5EF4-FFF2-40B4-BE49-F238E27FC236}">
                      <a16:creationId xmlns:a16="http://schemas.microsoft.com/office/drawing/2014/main" id="{47557FDD-0DA1-41FA-DFDD-DDFA8A84B8D4}"/>
                    </a:ext>
                  </a:extLst>
                </p:cNvPr>
                <p:cNvSpPr/>
                <p:nvPr/>
              </p:nvSpPr>
              <p:spPr>
                <a:xfrm>
                  <a:off x="6843018" y="174983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12" name="Freeform 1314">
                  <a:extLst>
                    <a:ext uri="{FF2B5EF4-FFF2-40B4-BE49-F238E27FC236}">
                      <a16:creationId xmlns:a16="http://schemas.microsoft.com/office/drawing/2014/main" id="{3928F761-018F-FCCC-90D4-6606D470A68E}"/>
                    </a:ext>
                  </a:extLst>
                </p:cNvPr>
                <p:cNvSpPr/>
                <p:nvPr/>
              </p:nvSpPr>
              <p:spPr>
                <a:xfrm>
                  <a:off x="6820750" y="177726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13" name="Freeform 1315">
                  <a:extLst>
                    <a:ext uri="{FF2B5EF4-FFF2-40B4-BE49-F238E27FC236}">
                      <a16:creationId xmlns:a16="http://schemas.microsoft.com/office/drawing/2014/main" id="{58F19220-4187-AAA8-F96D-0C7D4323F643}"/>
                    </a:ext>
                  </a:extLst>
                </p:cNvPr>
                <p:cNvSpPr/>
                <p:nvPr/>
              </p:nvSpPr>
              <p:spPr>
                <a:xfrm>
                  <a:off x="6848156" y="174983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14" name="Freeform 1316">
                  <a:extLst>
                    <a:ext uri="{FF2B5EF4-FFF2-40B4-BE49-F238E27FC236}">
                      <a16:creationId xmlns:a16="http://schemas.microsoft.com/office/drawing/2014/main" id="{7F6E6302-CAD4-67B6-C6DA-722EEDB0586E}"/>
                    </a:ext>
                  </a:extLst>
                </p:cNvPr>
                <p:cNvSpPr/>
                <p:nvPr/>
              </p:nvSpPr>
              <p:spPr>
                <a:xfrm>
                  <a:off x="6841115" y="179003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15" name="Freeform 1317">
                  <a:extLst>
                    <a:ext uri="{FF2B5EF4-FFF2-40B4-BE49-F238E27FC236}">
                      <a16:creationId xmlns:a16="http://schemas.microsoft.com/office/drawing/2014/main" id="{6D545239-850B-F637-DB2D-3F861537FC9F}"/>
                    </a:ext>
                  </a:extLst>
                </p:cNvPr>
                <p:cNvSpPr/>
                <p:nvPr/>
              </p:nvSpPr>
              <p:spPr>
                <a:xfrm>
                  <a:off x="6868521" y="1762601"/>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16" name="Freeform 1318">
                  <a:extLst>
                    <a:ext uri="{FF2B5EF4-FFF2-40B4-BE49-F238E27FC236}">
                      <a16:creationId xmlns:a16="http://schemas.microsoft.com/office/drawing/2014/main" id="{0991A8F8-3B68-65A7-4940-628833161E2D}"/>
                    </a:ext>
                  </a:extLst>
                </p:cNvPr>
                <p:cNvSpPr/>
                <p:nvPr/>
              </p:nvSpPr>
              <p:spPr>
                <a:xfrm>
                  <a:off x="6851392" y="181603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17" name="Freeform 1319">
                  <a:extLst>
                    <a:ext uri="{FF2B5EF4-FFF2-40B4-BE49-F238E27FC236}">
                      <a16:creationId xmlns:a16="http://schemas.microsoft.com/office/drawing/2014/main" id="{BBD1E1E4-0F53-D120-6D0D-9248574E8F73}"/>
                    </a:ext>
                  </a:extLst>
                </p:cNvPr>
                <p:cNvSpPr/>
                <p:nvPr/>
              </p:nvSpPr>
              <p:spPr>
                <a:xfrm>
                  <a:off x="6878798" y="178860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18" name="Freeform 1320">
                  <a:extLst>
                    <a:ext uri="{FF2B5EF4-FFF2-40B4-BE49-F238E27FC236}">
                      <a16:creationId xmlns:a16="http://schemas.microsoft.com/office/drawing/2014/main" id="{06DBB152-7558-6882-5DD1-05BB745FA43A}"/>
                    </a:ext>
                  </a:extLst>
                </p:cNvPr>
                <p:cNvSpPr/>
                <p:nvPr/>
              </p:nvSpPr>
              <p:spPr>
                <a:xfrm>
                  <a:off x="6879465" y="182918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19" name="Freeform 1321">
                  <a:extLst>
                    <a:ext uri="{FF2B5EF4-FFF2-40B4-BE49-F238E27FC236}">
                      <a16:creationId xmlns:a16="http://schemas.microsoft.com/office/drawing/2014/main" id="{53CEC0FE-8230-2765-B16B-FF9F93E29BCC}"/>
                    </a:ext>
                  </a:extLst>
                </p:cNvPr>
                <p:cNvSpPr/>
                <p:nvPr/>
              </p:nvSpPr>
              <p:spPr>
                <a:xfrm>
                  <a:off x="6906871" y="180174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20" name="Freeform 1322">
                  <a:extLst>
                    <a:ext uri="{FF2B5EF4-FFF2-40B4-BE49-F238E27FC236}">
                      <a16:creationId xmlns:a16="http://schemas.microsoft.com/office/drawing/2014/main" id="{487F3274-6503-180B-A292-F3E8C773CD4A}"/>
                    </a:ext>
                  </a:extLst>
                </p:cNvPr>
                <p:cNvSpPr/>
                <p:nvPr/>
              </p:nvSpPr>
              <p:spPr>
                <a:xfrm>
                  <a:off x="6879465" y="182918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21" name="Freeform 1323">
                  <a:extLst>
                    <a:ext uri="{FF2B5EF4-FFF2-40B4-BE49-F238E27FC236}">
                      <a16:creationId xmlns:a16="http://schemas.microsoft.com/office/drawing/2014/main" id="{589BBCAC-FC08-6DF7-A234-7562376B5C08}"/>
                    </a:ext>
                  </a:extLst>
                </p:cNvPr>
                <p:cNvSpPr/>
                <p:nvPr/>
              </p:nvSpPr>
              <p:spPr>
                <a:xfrm>
                  <a:off x="6906871" y="180174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22" name="Freeform 1324">
                  <a:extLst>
                    <a:ext uri="{FF2B5EF4-FFF2-40B4-BE49-F238E27FC236}">
                      <a16:creationId xmlns:a16="http://schemas.microsoft.com/office/drawing/2014/main" id="{D553DE06-5D0D-AFBF-7191-DBBB269898D4}"/>
                    </a:ext>
                  </a:extLst>
                </p:cNvPr>
                <p:cNvSpPr/>
                <p:nvPr/>
              </p:nvSpPr>
              <p:spPr>
                <a:xfrm>
                  <a:off x="6897355" y="182918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23" name="Freeform 1325">
                  <a:extLst>
                    <a:ext uri="{FF2B5EF4-FFF2-40B4-BE49-F238E27FC236}">
                      <a16:creationId xmlns:a16="http://schemas.microsoft.com/office/drawing/2014/main" id="{053E882A-FA34-6AE4-18FD-39742B0F6B44}"/>
                    </a:ext>
                  </a:extLst>
                </p:cNvPr>
                <p:cNvSpPr/>
                <p:nvPr/>
              </p:nvSpPr>
              <p:spPr>
                <a:xfrm>
                  <a:off x="6924762" y="180174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24" name="Freeform 1326">
                  <a:extLst>
                    <a:ext uri="{FF2B5EF4-FFF2-40B4-BE49-F238E27FC236}">
                      <a16:creationId xmlns:a16="http://schemas.microsoft.com/office/drawing/2014/main" id="{B8D6CAB7-52B3-6E4D-468C-2D3214704793}"/>
                    </a:ext>
                  </a:extLst>
                </p:cNvPr>
                <p:cNvSpPr/>
                <p:nvPr/>
              </p:nvSpPr>
              <p:spPr>
                <a:xfrm>
                  <a:off x="6912676" y="18427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25" name="Freeform 1327">
                  <a:extLst>
                    <a:ext uri="{FF2B5EF4-FFF2-40B4-BE49-F238E27FC236}">
                      <a16:creationId xmlns:a16="http://schemas.microsoft.com/office/drawing/2014/main" id="{68845ECC-2451-3B24-4339-6C1207E9028F}"/>
                    </a:ext>
                  </a:extLst>
                </p:cNvPr>
                <p:cNvSpPr/>
                <p:nvPr/>
              </p:nvSpPr>
              <p:spPr>
                <a:xfrm>
                  <a:off x="6940083" y="18152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26" name="Freeform 1328">
                  <a:extLst>
                    <a:ext uri="{FF2B5EF4-FFF2-40B4-BE49-F238E27FC236}">
                      <a16:creationId xmlns:a16="http://schemas.microsoft.com/office/drawing/2014/main" id="{B4ACB480-0585-8A88-DC78-1FB42F7BDEFB}"/>
                    </a:ext>
                  </a:extLst>
                </p:cNvPr>
                <p:cNvSpPr/>
                <p:nvPr/>
              </p:nvSpPr>
              <p:spPr>
                <a:xfrm>
                  <a:off x="6927997" y="18427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27" name="Freeform 1329">
                  <a:extLst>
                    <a:ext uri="{FF2B5EF4-FFF2-40B4-BE49-F238E27FC236}">
                      <a16:creationId xmlns:a16="http://schemas.microsoft.com/office/drawing/2014/main" id="{4332332A-CEA4-E71C-4B09-18D102B7C3D0}"/>
                    </a:ext>
                  </a:extLst>
                </p:cNvPr>
                <p:cNvSpPr/>
                <p:nvPr/>
              </p:nvSpPr>
              <p:spPr>
                <a:xfrm>
                  <a:off x="6955404" y="18152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28" name="Freeform 1330">
                  <a:extLst>
                    <a:ext uri="{FF2B5EF4-FFF2-40B4-BE49-F238E27FC236}">
                      <a16:creationId xmlns:a16="http://schemas.microsoft.com/office/drawing/2014/main" id="{9703DAB1-BF88-D6DE-EA68-EE0A1026B425}"/>
                    </a:ext>
                  </a:extLst>
                </p:cNvPr>
                <p:cNvSpPr/>
                <p:nvPr/>
              </p:nvSpPr>
              <p:spPr>
                <a:xfrm>
                  <a:off x="6930566" y="18427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29" name="Freeform 1331">
                  <a:extLst>
                    <a:ext uri="{FF2B5EF4-FFF2-40B4-BE49-F238E27FC236}">
                      <a16:creationId xmlns:a16="http://schemas.microsoft.com/office/drawing/2014/main" id="{1AF4297C-B403-9851-8D03-6BA415446F33}"/>
                    </a:ext>
                  </a:extLst>
                </p:cNvPr>
                <p:cNvSpPr/>
                <p:nvPr/>
              </p:nvSpPr>
              <p:spPr>
                <a:xfrm>
                  <a:off x="6957973" y="18152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30" name="Freeform 1332">
                  <a:extLst>
                    <a:ext uri="{FF2B5EF4-FFF2-40B4-BE49-F238E27FC236}">
                      <a16:creationId xmlns:a16="http://schemas.microsoft.com/office/drawing/2014/main" id="{39931402-F288-25DD-7182-CE789D88F9BB}"/>
                    </a:ext>
                  </a:extLst>
                </p:cNvPr>
                <p:cNvSpPr/>
                <p:nvPr/>
              </p:nvSpPr>
              <p:spPr>
                <a:xfrm>
                  <a:off x="6940844" y="191300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31" name="Freeform 1333">
                  <a:extLst>
                    <a:ext uri="{FF2B5EF4-FFF2-40B4-BE49-F238E27FC236}">
                      <a16:creationId xmlns:a16="http://schemas.microsoft.com/office/drawing/2014/main" id="{8AB298F6-8DEA-9339-A149-AD948341E352}"/>
                    </a:ext>
                  </a:extLst>
                </p:cNvPr>
                <p:cNvSpPr/>
                <p:nvPr/>
              </p:nvSpPr>
              <p:spPr>
                <a:xfrm>
                  <a:off x="6968250" y="188556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32" name="Freeform 1334">
                  <a:extLst>
                    <a:ext uri="{FF2B5EF4-FFF2-40B4-BE49-F238E27FC236}">
                      <a16:creationId xmlns:a16="http://schemas.microsoft.com/office/drawing/2014/main" id="{936AE072-7A74-6594-F8D9-8C1AAAB3870C}"/>
                    </a:ext>
                  </a:extLst>
                </p:cNvPr>
                <p:cNvSpPr/>
                <p:nvPr/>
              </p:nvSpPr>
              <p:spPr>
                <a:xfrm>
                  <a:off x="6953595" y="20127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33" name="Freeform 1335">
                  <a:extLst>
                    <a:ext uri="{FF2B5EF4-FFF2-40B4-BE49-F238E27FC236}">
                      <a16:creationId xmlns:a16="http://schemas.microsoft.com/office/drawing/2014/main" id="{9F59EC9D-B93B-81D9-E8D7-309698FBF377}"/>
                    </a:ext>
                  </a:extLst>
                </p:cNvPr>
                <p:cNvSpPr/>
                <p:nvPr/>
              </p:nvSpPr>
              <p:spPr>
                <a:xfrm>
                  <a:off x="6981002" y="1985295"/>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34" name="Freeform 1336">
                  <a:extLst>
                    <a:ext uri="{FF2B5EF4-FFF2-40B4-BE49-F238E27FC236}">
                      <a16:creationId xmlns:a16="http://schemas.microsoft.com/office/drawing/2014/main" id="{981F75F3-C484-0D61-3792-9A131B7D48F6}"/>
                    </a:ext>
                  </a:extLst>
                </p:cNvPr>
                <p:cNvSpPr/>
                <p:nvPr/>
              </p:nvSpPr>
              <p:spPr>
                <a:xfrm>
                  <a:off x="6999559" y="21138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35" name="Freeform 1337">
                  <a:extLst>
                    <a:ext uri="{FF2B5EF4-FFF2-40B4-BE49-F238E27FC236}">
                      <a16:creationId xmlns:a16="http://schemas.microsoft.com/office/drawing/2014/main" id="{51FDF06D-0499-1FB9-2834-055008F1EE76}"/>
                    </a:ext>
                  </a:extLst>
                </p:cNvPr>
                <p:cNvSpPr/>
                <p:nvPr/>
              </p:nvSpPr>
              <p:spPr>
                <a:xfrm>
                  <a:off x="7026965" y="2086451"/>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36" name="Freeform 1338">
                  <a:extLst>
                    <a:ext uri="{FF2B5EF4-FFF2-40B4-BE49-F238E27FC236}">
                      <a16:creationId xmlns:a16="http://schemas.microsoft.com/office/drawing/2014/main" id="{BC02EDB0-5587-D155-AC53-E9276AD0E987}"/>
                    </a:ext>
                  </a:extLst>
                </p:cNvPr>
                <p:cNvSpPr/>
                <p:nvPr/>
              </p:nvSpPr>
              <p:spPr>
                <a:xfrm>
                  <a:off x="7053230" y="214331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37" name="Freeform 1339">
                  <a:extLst>
                    <a:ext uri="{FF2B5EF4-FFF2-40B4-BE49-F238E27FC236}">
                      <a16:creationId xmlns:a16="http://schemas.microsoft.com/office/drawing/2014/main" id="{CD552F00-47B8-E5E1-D45D-54406B14B757}"/>
                    </a:ext>
                  </a:extLst>
                </p:cNvPr>
                <p:cNvSpPr/>
                <p:nvPr/>
              </p:nvSpPr>
              <p:spPr>
                <a:xfrm>
                  <a:off x="7080636" y="211588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38" name="Freeform 1340">
                  <a:extLst>
                    <a:ext uri="{FF2B5EF4-FFF2-40B4-BE49-F238E27FC236}">
                      <a16:creationId xmlns:a16="http://schemas.microsoft.com/office/drawing/2014/main" id="{C736C8C4-860A-49AE-5EAA-520AAC351C10}"/>
                    </a:ext>
                  </a:extLst>
                </p:cNvPr>
                <p:cNvSpPr/>
                <p:nvPr/>
              </p:nvSpPr>
              <p:spPr>
                <a:xfrm>
                  <a:off x="7083967" y="214331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39" name="Freeform 1341">
                  <a:extLst>
                    <a:ext uri="{FF2B5EF4-FFF2-40B4-BE49-F238E27FC236}">
                      <a16:creationId xmlns:a16="http://schemas.microsoft.com/office/drawing/2014/main" id="{5C05D656-EFF8-EFAF-52EF-FF41EC63546C}"/>
                    </a:ext>
                  </a:extLst>
                </p:cNvPr>
                <p:cNvSpPr/>
                <p:nvPr/>
              </p:nvSpPr>
              <p:spPr>
                <a:xfrm>
                  <a:off x="7111373" y="211588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40" name="Freeform 1342">
                  <a:extLst>
                    <a:ext uri="{FF2B5EF4-FFF2-40B4-BE49-F238E27FC236}">
                      <a16:creationId xmlns:a16="http://schemas.microsoft.com/office/drawing/2014/main" id="{901EC464-3F2D-B051-98E2-B24C9F6216ED}"/>
                    </a:ext>
                  </a:extLst>
                </p:cNvPr>
                <p:cNvSpPr/>
                <p:nvPr/>
              </p:nvSpPr>
              <p:spPr>
                <a:xfrm>
                  <a:off x="7173324" y="237134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41" name="Freeform 1343">
                  <a:extLst>
                    <a:ext uri="{FF2B5EF4-FFF2-40B4-BE49-F238E27FC236}">
                      <a16:creationId xmlns:a16="http://schemas.microsoft.com/office/drawing/2014/main" id="{2B702E2D-E52B-A4BF-013C-B3ACE7C80D36}"/>
                    </a:ext>
                  </a:extLst>
                </p:cNvPr>
                <p:cNvSpPr/>
                <p:nvPr/>
              </p:nvSpPr>
              <p:spPr>
                <a:xfrm>
                  <a:off x="7200730" y="2343912"/>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42" name="Freeform 1344">
                  <a:extLst>
                    <a:ext uri="{FF2B5EF4-FFF2-40B4-BE49-F238E27FC236}">
                      <a16:creationId xmlns:a16="http://schemas.microsoft.com/office/drawing/2014/main" id="{E5A86392-6B03-C1E7-45D9-B3F3B91861D9}"/>
                    </a:ext>
                  </a:extLst>
                </p:cNvPr>
                <p:cNvSpPr/>
                <p:nvPr/>
              </p:nvSpPr>
              <p:spPr>
                <a:xfrm>
                  <a:off x="7237272" y="249593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43" name="Freeform 1345">
                  <a:extLst>
                    <a:ext uri="{FF2B5EF4-FFF2-40B4-BE49-F238E27FC236}">
                      <a16:creationId xmlns:a16="http://schemas.microsoft.com/office/drawing/2014/main" id="{7557DE35-79F0-6B36-7B3C-F8ACB3320139}"/>
                    </a:ext>
                  </a:extLst>
                </p:cNvPr>
                <p:cNvSpPr/>
                <p:nvPr/>
              </p:nvSpPr>
              <p:spPr>
                <a:xfrm>
                  <a:off x="7264679" y="246849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44" name="Freeform 1346">
                  <a:extLst>
                    <a:ext uri="{FF2B5EF4-FFF2-40B4-BE49-F238E27FC236}">
                      <a16:creationId xmlns:a16="http://schemas.microsoft.com/office/drawing/2014/main" id="{24F58855-5425-35FE-2665-8AB3F1878528}"/>
                    </a:ext>
                  </a:extLst>
                </p:cNvPr>
                <p:cNvSpPr/>
                <p:nvPr/>
              </p:nvSpPr>
              <p:spPr>
                <a:xfrm>
                  <a:off x="7290943" y="251202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45" name="Freeform 1347">
                  <a:extLst>
                    <a:ext uri="{FF2B5EF4-FFF2-40B4-BE49-F238E27FC236}">
                      <a16:creationId xmlns:a16="http://schemas.microsoft.com/office/drawing/2014/main" id="{BFB98992-4552-5CD8-7B3B-10F42D7A5A8A}"/>
                    </a:ext>
                  </a:extLst>
                </p:cNvPr>
                <p:cNvSpPr/>
                <p:nvPr/>
              </p:nvSpPr>
              <p:spPr>
                <a:xfrm>
                  <a:off x="7318350" y="248459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46" name="Freeform 1348">
                  <a:extLst>
                    <a:ext uri="{FF2B5EF4-FFF2-40B4-BE49-F238E27FC236}">
                      <a16:creationId xmlns:a16="http://schemas.microsoft.com/office/drawing/2014/main" id="{ECFFBA90-C482-5A21-DBC8-1D54E3FFD39C}"/>
                    </a:ext>
                  </a:extLst>
                </p:cNvPr>
                <p:cNvSpPr/>
                <p:nvPr/>
              </p:nvSpPr>
              <p:spPr>
                <a:xfrm>
                  <a:off x="7400760" y="262813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47" name="Freeform 1349">
                  <a:extLst>
                    <a:ext uri="{FF2B5EF4-FFF2-40B4-BE49-F238E27FC236}">
                      <a16:creationId xmlns:a16="http://schemas.microsoft.com/office/drawing/2014/main" id="{CC9DBACB-3725-5B83-6456-7600D442EC1E}"/>
                    </a:ext>
                  </a:extLst>
                </p:cNvPr>
                <p:cNvSpPr/>
                <p:nvPr/>
              </p:nvSpPr>
              <p:spPr>
                <a:xfrm>
                  <a:off x="7428166" y="260070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48" name="Freeform 1350">
                  <a:extLst>
                    <a:ext uri="{FF2B5EF4-FFF2-40B4-BE49-F238E27FC236}">
                      <a16:creationId xmlns:a16="http://schemas.microsoft.com/office/drawing/2014/main" id="{B53BD901-949E-9D5E-AF8C-588048B53ACC}"/>
                    </a:ext>
                  </a:extLst>
                </p:cNvPr>
                <p:cNvSpPr/>
                <p:nvPr/>
              </p:nvSpPr>
              <p:spPr>
                <a:xfrm>
                  <a:off x="7436540" y="262813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49" name="Freeform 1351">
                  <a:extLst>
                    <a:ext uri="{FF2B5EF4-FFF2-40B4-BE49-F238E27FC236}">
                      <a16:creationId xmlns:a16="http://schemas.microsoft.com/office/drawing/2014/main" id="{1E3C9AC5-F2C1-EBD7-C809-9D4CF8EB30E0}"/>
                    </a:ext>
                  </a:extLst>
                </p:cNvPr>
                <p:cNvSpPr/>
                <p:nvPr/>
              </p:nvSpPr>
              <p:spPr>
                <a:xfrm>
                  <a:off x="7463947" y="260070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50" name="Freeform 1352">
                  <a:extLst>
                    <a:ext uri="{FF2B5EF4-FFF2-40B4-BE49-F238E27FC236}">
                      <a16:creationId xmlns:a16="http://schemas.microsoft.com/office/drawing/2014/main" id="{C9C4F380-22FB-670A-C1E0-8357C7FAD2FA}"/>
                    </a:ext>
                  </a:extLst>
                </p:cNvPr>
                <p:cNvSpPr/>
                <p:nvPr/>
              </p:nvSpPr>
              <p:spPr>
                <a:xfrm>
                  <a:off x="7446818" y="262813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51" name="Freeform 1353">
                  <a:extLst>
                    <a:ext uri="{FF2B5EF4-FFF2-40B4-BE49-F238E27FC236}">
                      <a16:creationId xmlns:a16="http://schemas.microsoft.com/office/drawing/2014/main" id="{6F51D547-3D2E-7184-15A6-3802DDA5A856}"/>
                    </a:ext>
                  </a:extLst>
                </p:cNvPr>
                <p:cNvSpPr/>
                <p:nvPr/>
              </p:nvSpPr>
              <p:spPr>
                <a:xfrm>
                  <a:off x="7474224" y="260070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52" name="Freeform 1354">
                  <a:extLst>
                    <a:ext uri="{FF2B5EF4-FFF2-40B4-BE49-F238E27FC236}">
                      <a16:creationId xmlns:a16="http://schemas.microsoft.com/office/drawing/2014/main" id="{0588F811-B355-6F22-E6AC-AC7F98EDB1B1}"/>
                    </a:ext>
                  </a:extLst>
                </p:cNvPr>
                <p:cNvSpPr/>
                <p:nvPr/>
              </p:nvSpPr>
              <p:spPr>
                <a:xfrm>
                  <a:off x="7449387" y="26472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53" name="Freeform 1355">
                  <a:extLst>
                    <a:ext uri="{FF2B5EF4-FFF2-40B4-BE49-F238E27FC236}">
                      <a16:creationId xmlns:a16="http://schemas.microsoft.com/office/drawing/2014/main" id="{DECA4614-D8EE-F351-77FA-1042454C65D0}"/>
                    </a:ext>
                  </a:extLst>
                </p:cNvPr>
                <p:cNvSpPr/>
                <p:nvPr/>
              </p:nvSpPr>
              <p:spPr>
                <a:xfrm>
                  <a:off x="7476794" y="26198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54" name="Freeform 1356">
                  <a:extLst>
                    <a:ext uri="{FF2B5EF4-FFF2-40B4-BE49-F238E27FC236}">
                      <a16:creationId xmlns:a16="http://schemas.microsoft.com/office/drawing/2014/main" id="{2D2B5431-EA38-8AA3-5251-37B3A4A14666}"/>
                    </a:ext>
                  </a:extLst>
                </p:cNvPr>
                <p:cNvSpPr/>
                <p:nvPr/>
              </p:nvSpPr>
              <p:spPr>
                <a:xfrm>
                  <a:off x="7497920" y="26472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55" name="Freeform 1357">
                  <a:extLst>
                    <a:ext uri="{FF2B5EF4-FFF2-40B4-BE49-F238E27FC236}">
                      <a16:creationId xmlns:a16="http://schemas.microsoft.com/office/drawing/2014/main" id="{905538DC-A533-22A5-D076-084DAEE9B0A9}"/>
                    </a:ext>
                  </a:extLst>
                </p:cNvPr>
                <p:cNvSpPr/>
                <p:nvPr/>
              </p:nvSpPr>
              <p:spPr>
                <a:xfrm>
                  <a:off x="7525326" y="26198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56" name="Freeform 1358">
                  <a:extLst>
                    <a:ext uri="{FF2B5EF4-FFF2-40B4-BE49-F238E27FC236}">
                      <a16:creationId xmlns:a16="http://schemas.microsoft.com/office/drawing/2014/main" id="{C60EA6B5-2F34-7BBF-6289-3965319969FE}"/>
                    </a:ext>
                  </a:extLst>
                </p:cNvPr>
                <p:cNvSpPr/>
                <p:nvPr/>
              </p:nvSpPr>
              <p:spPr>
                <a:xfrm>
                  <a:off x="7556634" y="26472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57" name="Freeform 1359">
                  <a:extLst>
                    <a:ext uri="{FF2B5EF4-FFF2-40B4-BE49-F238E27FC236}">
                      <a16:creationId xmlns:a16="http://schemas.microsoft.com/office/drawing/2014/main" id="{FBD8D6CC-7709-3573-C8BA-6BB7A01DEA22}"/>
                    </a:ext>
                  </a:extLst>
                </p:cNvPr>
                <p:cNvSpPr/>
                <p:nvPr/>
              </p:nvSpPr>
              <p:spPr>
                <a:xfrm>
                  <a:off x="7584041" y="26198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58" name="Freeform 1360">
                  <a:extLst>
                    <a:ext uri="{FF2B5EF4-FFF2-40B4-BE49-F238E27FC236}">
                      <a16:creationId xmlns:a16="http://schemas.microsoft.com/office/drawing/2014/main" id="{A5594E86-00CA-1380-1F60-DA89AE0A5A52}"/>
                    </a:ext>
                  </a:extLst>
                </p:cNvPr>
                <p:cNvSpPr/>
                <p:nvPr/>
              </p:nvSpPr>
              <p:spPr>
                <a:xfrm>
                  <a:off x="7594984" y="26925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59" name="Freeform 1361">
                  <a:extLst>
                    <a:ext uri="{FF2B5EF4-FFF2-40B4-BE49-F238E27FC236}">
                      <a16:creationId xmlns:a16="http://schemas.microsoft.com/office/drawing/2014/main" id="{3E129659-C6D7-B547-7023-4AD5CDFDD1FE}"/>
                    </a:ext>
                  </a:extLst>
                </p:cNvPr>
                <p:cNvSpPr/>
                <p:nvPr/>
              </p:nvSpPr>
              <p:spPr>
                <a:xfrm>
                  <a:off x="7622391" y="2665095"/>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60" name="Freeform 1362">
                  <a:extLst>
                    <a:ext uri="{FF2B5EF4-FFF2-40B4-BE49-F238E27FC236}">
                      <a16:creationId xmlns:a16="http://schemas.microsoft.com/office/drawing/2014/main" id="{0710C815-6E1F-1F42-FC00-EE3E8B9D5020}"/>
                    </a:ext>
                  </a:extLst>
                </p:cNvPr>
                <p:cNvSpPr/>
                <p:nvPr/>
              </p:nvSpPr>
              <p:spPr>
                <a:xfrm>
                  <a:off x="7594984" y="26925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61" name="Freeform 1363">
                  <a:extLst>
                    <a:ext uri="{FF2B5EF4-FFF2-40B4-BE49-F238E27FC236}">
                      <a16:creationId xmlns:a16="http://schemas.microsoft.com/office/drawing/2014/main" id="{80C7FBFF-7AD3-AA33-3EF0-B28557D5E02B}"/>
                    </a:ext>
                  </a:extLst>
                </p:cNvPr>
                <p:cNvSpPr/>
                <p:nvPr/>
              </p:nvSpPr>
              <p:spPr>
                <a:xfrm>
                  <a:off x="7622391" y="2665095"/>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62" name="Freeform 1364">
                  <a:extLst>
                    <a:ext uri="{FF2B5EF4-FFF2-40B4-BE49-F238E27FC236}">
                      <a16:creationId xmlns:a16="http://schemas.microsoft.com/office/drawing/2014/main" id="{22263590-19E5-AB2D-C69D-D5682DF3C536}"/>
                    </a:ext>
                  </a:extLst>
                </p:cNvPr>
                <p:cNvSpPr/>
                <p:nvPr/>
              </p:nvSpPr>
              <p:spPr>
                <a:xfrm>
                  <a:off x="7633335" y="26925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63" name="Freeform 1365">
                  <a:extLst>
                    <a:ext uri="{FF2B5EF4-FFF2-40B4-BE49-F238E27FC236}">
                      <a16:creationId xmlns:a16="http://schemas.microsoft.com/office/drawing/2014/main" id="{E9330071-60A1-7B81-215E-2AF1BF4B5FE3}"/>
                    </a:ext>
                  </a:extLst>
                </p:cNvPr>
                <p:cNvSpPr/>
                <p:nvPr/>
              </p:nvSpPr>
              <p:spPr>
                <a:xfrm>
                  <a:off x="7660741" y="2665095"/>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64" name="Freeform 1366">
                  <a:extLst>
                    <a:ext uri="{FF2B5EF4-FFF2-40B4-BE49-F238E27FC236}">
                      <a16:creationId xmlns:a16="http://schemas.microsoft.com/office/drawing/2014/main" id="{3C91712A-90A3-6B17-CC31-9102B9EF0E49}"/>
                    </a:ext>
                  </a:extLst>
                </p:cNvPr>
                <p:cNvSpPr/>
                <p:nvPr/>
              </p:nvSpPr>
              <p:spPr>
                <a:xfrm>
                  <a:off x="7732969" y="272138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65" name="Freeform 1367">
                  <a:extLst>
                    <a:ext uri="{FF2B5EF4-FFF2-40B4-BE49-F238E27FC236}">
                      <a16:creationId xmlns:a16="http://schemas.microsoft.com/office/drawing/2014/main" id="{FCFE7F56-8600-FC21-E4DE-008C4874DE41}"/>
                    </a:ext>
                  </a:extLst>
                </p:cNvPr>
                <p:cNvSpPr/>
                <p:nvPr/>
              </p:nvSpPr>
              <p:spPr>
                <a:xfrm>
                  <a:off x="7760375" y="2693955"/>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66" name="Freeform 1368">
                  <a:extLst>
                    <a:ext uri="{FF2B5EF4-FFF2-40B4-BE49-F238E27FC236}">
                      <a16:creationId xmlns:a16="http://schemas.microsoft.com/office/drawing/2014/main" id="{96A8C5EF-85C8-857A-7FBE-C302986F799F}"/>
                    </a:ext>
                  </a:extLst>
                </p:cNvPr>
                <p:cNvSpPr/>
                <p:nvPr/>
              </p:nvSpPr>
              <p:spPr>
                <a:xfrm>
                  <a:off x="7807100" y="27854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67" name="Freeform 1369">
                  <a:extLst>
                    <a:ext uri="{FF2B5EF4-FFF2-40B4-BE49-F238E27FC236}">
                      <a16:creationId xmlns:a16="http://schemas.microsoft.com/office/drawing/2014/main" id="{7EC5DAB7-5E62-2317-C724-E9B652373686}"/>
                    </a:ext>
                  </a:extLst>
                </p:cNvPr>
                <p:cNvSpPr/>
                <p:nvPr/>
              </p:nvSpPr>
              <p:spPr>
                <a:xfrm>
                  <a:off x="7834506" y="27580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68" name="Freeform 1370">
                  <a:extLst>
                    <a:ext uri="{FF2B5EF4-FFF2-40B4-BE49-F238E27FC236}">
                      <a16:creationId xmlns:a16="http://schemas.microsoft.com/office/drawing/2014/main" id="{59A80687-9404-C39E-5DEA-FEE638EF0755}"/>
                    </a:ext>
                  </a:extLst>
                </p:cNvPr>
                <p:cNvSpPr/>
                <p:nvPr/>
              </p:nvSpPr>
              <p:spPr>
                <a:xfrm>
                  <a:off x="7835172" y="27854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69" name="Freeform 1371">
                  <a:extLst>
                    <a:ext uri="{FF2B5EF4-FFF2-40B4-BE49-F238E27FC236}">
                      <a16:creationId xmlns:a16="http://schemas.microsoft.com/office/drawing/2014/main" id="{D05968DA-87C6-4B04-5BC5-302D5F3E5C67}"/>
                    </a:ext>
                  </a:extLst>
                </p:cNvPr>
                <p:cNvSpPr/>
                <p:nvPr/>
              </p:nvSpPr>
              <p:spPr>
                <a:xfrm>
                  <a:off x="7862579" y="27580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70" name="Freeform 1372">
                  <a:extLst>
                    <a:ext uri="{FF2B5EF4-FFF2-40B4-BE49-F238E27FC236}">
                      <a16:creationId xmlns:a16="http://schemas.microsoft.com/office/drawing/2014/main" id="{08A586C6-7B36-01A4-6305-F3774B090770}"/>
                    </a:ext>
                  </a:extLst>
                </p:cNvPr>
                <p:cNvSpPr/>
                <p:nvPr/>
              </p:nvSpPr>
              <p:spPr>
                <a:xfrm>
                  <a:off x="7901690" y="278549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71" name="Freeform 1373">
                  <a:extLst>
                    <a:ext uri="{FF2B5EF4-FFF2-40B4-BE49-F238E27FC236}">
                      <a16:creationId xmlns:a16="http://schemas.microsoft.com/office/drawing/2014/main" id="{E5AE3C9A-142E-AA22-5072-1EF6BC34CC1D}"/>
                    </a:ext>
                  </a:extLst>
                </p:cNvPr>
                <p:cNvSpPr/>
                <p:nvPr/>
              </p:nvSpPr>
              <p:spPr>
                <a:xfrm>
                  <a:off x="7929097" y="275805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rgbClr val="C00000"/>
                  </a:solidFill>
                  <a:prstDash val="solid"/>
                  <a:miter/>
                </a:ln>
              </p:spPr>
              <p:txBody>
                <a:bodyPr rtlCol="0" anchor="ctr"/>
                <a:lstStyle/>
                <a:p>
                  <a:endParaRPr lang="en-US"/>
                </a:p>
              </p:txBody>
            </p:sp>
            <p:sp>
              <p:nvSpPr>
                <p:cNvPr id="2172" name="Freeform 1374">
                  <a:extLst>
                    <a:ext uri="{FF2B5EF4-FFF2-40B4-BE49-F238E27FC236}">
                      <a16:creationId xmlns:a16="http://schemas.microsoft.com/office/drawing/2014/main" id="{D58C44EB-63E3-4DFF-2510-1F6A56E3DB02}"/>
                    </a:ext>
                  </a:extLst>
                </p:cNvPr>
                <p:cNvSpPr/>
                <p:nvPr/>
              </p:nvSpPr>
              <p:spPr>
                <a:xfrm>
                  <a:off x="8037105" y="284159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73" name="Freeform 1375">
                  <a:extLst>
                    <a:ext uri="{FF2B5EF4-FFF2-40B4-BE49-F238E27FC236}">
                      <a16:creationId xmlns:a16="http://schemas.microsoft.com/office/drawing/2014/main" id="{3DC0E211-4716-E50E-DCC9-88F6C6876FD7}"/>
                    </a:ext>
                  </a:extLst>
                </p:cNvPr>
                <p:cNvSpPr/>
                <p:nvPr/>
              </p:nvSpPr>
              <p:spPr>
                <a:xfrm>
                  <a:off x="8064512" y="2814161"/>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74" name="Freeform 1376">
                  <a:extLst>
                    <a:ext uri="{FF2B5EF4-FFF2-40B4-BE49-F238E27FC236}">
                      <a16:creationId xmlns:a16="http://schemas.microsoft.com/office/drawing/2014/main" id="{697A5EA1-75A8-DF0C-3BBE-8809D2D55213}"/>
                    </a:ext>
                  </a:extLst>
                </p:cNvPr>
                <p:cNvSpPr/>
                <p:nvPr/>
              </p:nvSpPr>
              <p:spPr>
                <a:xfrm>
                  <a:off x="8481700" y="284159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75" name="Freeform 1377">
                  <a:extLst>
                    <a:ext uri="{FF2B5EF4-FFF2-40B4-BE49-F238E27FC236}">
                      <a16:creationId xmlns:a16="http://schemas.microsoft.com/office/drawing/2014/main" id="{BE10CD7E-4240-E01B-9078-666CC3BBC60B}"/>
                    </a:ext>
                  </a:extLst>
                </p:cNvPr>
                <p:cNvSpPr/>
                <p:nvPr/>
              </p:nvSpPr>
              <p:spPr>
                <a:xfrm>
                  <a:off x="8509106" y="2814161"/>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sp>
              <p:nvSpPr>
                <p:cNvPr id="2176" name="Freeform 1378">
                  <a:extLst>
                    <a:ext uri="{FF2B5EF4-FFF2-40B4-BE49-F238E27FC236}">
                      <a16:creationId xmlns:a16="http://schemas.microsoft.com/office/drawing/2014/main" id="{FB687530-E4FF-7870-455A-FE986A899CA7}"/>
                    </a:ext>
                  </a:extLst>
                </p:cNvPr>
                <p:cNvSpPr/>
                <p:nvPr/>
              </p:nvSpPr>
              <p:spPr>
                <a:xfrm>
                  <a:off x="8691246" y="284159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rgbClr val="C00000"/>
                  </a:solidFill>
                  <a:prstDash val="solid"/>
                  <a:miter/>
                </a:ln>
              </p:spPr>
              <p:txBody>
                <a:bodyPr rtlCol="0" anchor="ctr"/>
                <a:lstStyle/>
                <a:p>
                  <a:endParaRPr lang="en-US"/>
                </a:p>
              </p:txBody>
            </p:sp>
            <p:sp>
              <p:nvSpPr>
                <p:cNvPr id="2177" name="Freeform 1379">
                  <a:extLst>
                    <a:ext uri="{FF2B5EF4-FFF2-40B4-BE49-F238E27FC236}">
                      <a16:creationId xmlns:a16="http://schemas.microsoft.com/office/drawing/2014/main" id="{743B6CA7-1AD7-CD09-349C-98981C266468}"/>
                    </a:ext>
                  </a:extLst>
                </p:cNvPr>
                <p:cNvSpPr/>
                <p:nvPr/>
              </p:nvSpPr>
              <p:spPr>
                <a:xfrm>
                  <a:off x="8718652" y="2814161"/>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rgbClr val="C00000"/>
                  </a:solidFill>
                  <a:prstDash val="solid"/>
                  <a:miter/>
                </a:ln>
              </p:spPr>
              <p:txBody>
                <a:bodyPr rtlCol="0" anchor="ctr"/>
                <a:lstStyle/>
                <a:p>
                  <a:endParaRPr lang="en-US"/>
                </a:p>
              </p:txBody>
            </p:sp>
          </p:grpSp>
          <p:grpSp>
            <p:nvGrpSpPr>
              <p:cNvPr id="1455" name="Graphic 2">
                <a:extLst>
                  <a:ext uri="{FF2B5EF4-FFF2-40B4-BE49-F238E27FC236}">
                    <a16:creationId xmlns:a16="http://schemas.microsoft.com/office/drawing/2014/main" id="{71D002AC-5A2A-E203-5C4A-0A180AADC420}"/>
                  </a:ext>
                </a:extLst>
              </p:cNvPr>
              <p:cNvGrpSpPr/>
              <p:nvPr/>
            </p:nvGrpSpPr>
            <p:grpSpPr>
              <a:xfrm>
                <a:off x="5104659" y="3055842"/>
                <a:ext cx="2884674" cy="1020895"/>
                <a:chOff x="6289177" y="1065942"/>
                <a:chExt cx="2428808" cy="1413510"/>
              </a:xfrm>
              <a:noFill/>
            </p:grpSpPr>
            <p:sp>
              <p:nvSpPr>
                <p:cNvPr id="1456" name="Freeform 1381">
                  <a:extLst>
                    <a:ext uri="{FF2B5EF4-FFF2-40B4-BE49-F238E27FC236}">
                      <a16:creationId xmlns:a16="http://schemas.microsoft.com/office/drawing/2014/main" id="{BB5C5CED-F92C-5F40-A706-F3DAE02A696A}"/>
                    </a:ext>
                  </a:extLst>
                </p:cNvPr>
                <p:cNvSpPr/>
                <p:nvPr/>
              </p:nvSpPr>
              <p:spPr>
                <a:xfrm>
                  <a:off x="6316584" y="1093374"/>
                  <a:ext cx="2373995" cy="1358645"/>
                </a:xfrm>
                <a:custGeom>
                  <a:avLst/>
                  <a:gdLst>
                    <a:gd name="connsiteX0" fmla="*/ 0 w 2373995"/>
                    <a:gd name="connsiteY0" fmla="*/ 0 h 1358645"/>
                    <a:gd name="connsiteX1" fmla="*/ 0 w 2373995"/>
                    <a:gd name="connsiteY1" fmla="*/ 0 h 1358645"/>
                    <a:gd name="connsiteX2" fmla="*/ 7708 w 2373995"/>
                    <a:gd name="connsiteY2" fmla="*/ 0 h 1358645"/>
                    <a:gd name="connsiteX3" fmla="*/ 10277 w 2373995"/>
                    <a:gd name="connsiteY3" fmla="*/ 0 h 1358645"/>
                    <a:gd name="connsiteX4" fmla="*/ 15321 w 2373995"/>
                    <a:gd name="connsiteY4" fmla="*/ 0 h 1358645"/>
                    <a:gd name="connsiteX5" fmla="*/ 17890 w 2373995"/>
                    <a:gd name="connsiteY5" fmla="*/ 0 h 1358645"/>
                    <a:gd name="connsiteX6" fmla="*/ 20460 w 2373995"/>
                    <a:gd name="connsiteY6" fmla="*/ 0 h 1358645"/>
                    <a:gd name="connsiteX7" fmla="*/ 23029 w 2373995"/>
                    <a:gd name="connsiteY7" fmla="*/ 0 h 1358645"/>
                    <a:gd name="connsiteX8" fmla="*/ 33211 w 2373995"/>
                    <a:gd name="connsiteY8" fmla="*/ 0 h 1358645"/>
                    <a:gd name="connsiteX9" fmla="*/ 38350 w 2373995"/>
                    <a:gd name="connsiteY9" fmla="*/ 0 h 1358645"/>
                    <a:gd name="connsiteX10" fmla="*/ 38350 w 2373995"/>
                    <a:gd name="connsiteY10" fmla="*/ 7334 h 1358645"/>
                    <a:gd name="connsiteX11" fmla="*/ 45963 w 2373995"/>
                    <a:gd name="connsiteY11" fmla="*/ 7334 h 1358645"/>
                    <a:gd name="connsiteX12" fmla="*/ 51102 w 2373995"/>
                    <a:gd name="connsiteY12" fmla="*/ 7334 h 1358645"/>
                    <a:gd name="connsiteX13" fmla="*/ 51102 w 2373995"/>
                    <a:gd name="connsiteY13" fmla="*/ 14669 h 1358645"/>
                    <a:gd name="connsiteX14" fmla="*/ 63853 w 2373995"/>
                    <a:gd name="connsiteY14" fmla="*/ 14669 h 1358645"/>
                    <a:gd name="connsiteX15" fmla="*/ 63853 w 2373995"/>
                    <a:gd name="connsiteY15" fmla="*/ 22098 h 1358645"/>
                    <a:gd name="connsiteX16" fmla="*/ 66423 w 2373995"/>
                    <a:gd name="connsiteY16" fmla="*/ 22098 h 1358645"/>
                    <a:gd name="connsiteX17" fmla="*/ 68992 w 2373995"/>
                    <a:gd name="connsiteY17" fmla="*/ 22098 h 1358645"/>
                    <a:gd name="connsiteX18" fmla="*/ 68992 w 2373995"/>
                    <a:gd name="connsiteY18" fmla="*/ 29432 h 1358645"/>
                    <a:gd name="connsiteX19" fmla="*/ 71562 w 2373995"/>
                    <a:gd name="connsiteY19" fmla="*/ 29432 h 1358645"/>
                    <a:gd name="connsiteX20" fmla="*/ 74131 w 2373995"/>
                    <a:gd name="connsiteY20" fmla="*/ 29432 h 1358645"/>
                    <a:gd name="connsiteX21" fmla="*/ 76700 w 2373995"/>
                    <a:gd name="connsiteY21" fmla="*/ 29432 h 1358645"/>
                    <a:gd name="connsiteX22" fmla="*/ 79270 w 2373995"/>
                    <a:gd name="connsiteY22" fmla="*/ 29432 h 1358645"/>
                    <a:gd name="connsiteX23" fmla="*/ 86883 w 2373995"/>
                    <a:gd name="connsiteY23" fmla="*/ 29432 h 1358645"/>
                    <a:gd name="connsiteX24" fmla="*/ 89452 w 2373995"/>
                    <a:gd name="connsiteY24" fmla="*/ 29432 h 1358645"/>
                    <a:gd name="connsiteX25" fmla="*/ 107342 w 2373995"/>
                    <a:gd name="connsiteY25" fmla="*/ 29432 h 1358645"/>
                    <a:gd name="connsiteX26" fmla="*/ 109912 w 2373995"/>
                    <a:gd name="connsiteY26" fmla="*/ 29432 h 1358645"/>
                    <a:gd name="connsiteX27" fmla="*/ 109912 w 2373995"/>
                    <a:gd name="connsiteY27" fmla="*/ 37243 h 1358645"/>
                    <a:gd name="connsiteX28" fmla="*/ 117525 w 2373995"/>
                    <a:gd name="connsiteY28" fmla="*/ 37243 h 1358645"/>
                    <a:gd name="connsiteX29" fmla="*/ 120094 w 2373995"/>
                    <a:gd name="connsiteY29" fmla="*/ 37243 h 1358645"/>
                    <a:gd name="connsiteX30" fmla="*/ 120094 w 2373995"/>
                    <a:gd name="connsiteY30" fmla="*/ 44958 h 1358645"/>
                    <a:gd name="connsiteX31" fmla="*/ 122663 w 2373995"/>
                    <a:gd name="connsiteY31" fmla="*/ 44958 h 1358645"/>
                    <a:gd name="connsiteX32" fmla="*/ 125233 w 2373995"/>
                    <a:gd name="connsiteY32" fmla="*/ 44958 h 1358645"/>
                    <a:gd name="connsiteX33" fmla="*/ 127802 w 2373995"/>
                    <a:gd name="connsiteY33" fmla="*/ 44958 h 1358645"/>
                    <a:gd name="connsiteX34" fmla="*/ 140554 w 2373995"/>
                    <a:gd name="connsiteY34" fmla="*/ 44958 h 1358645"/>
                    <a:gd name="connsiteX35" fmla="*/ 148262 w 2373995"/>
                    <a:gd name="connsiteY35" fmla="*/ 44958 h 1358645"/>
                    <a:gd name="connsiteX36" fmla="*/ 166152 w 2373995"/>
                    <a:gd name="connsiteY36" fmla="*/ 44958 h 1358645"/>
                    <a:gd name="connsiteX37" fmla="*/ 166152 w 2373995"/>
                    <a:gd name="connsiteY37" fmla="*/ 61151 h 1358645"/>
                    <a:gd name="connsiteX38" fmla="*/ 171196 w 2373995"/>
                    <a:gd name="connsiteY38" fmla="*/ 61151 h 1358645"/>
                    <a:gd name="connsiteX39" fmla="*/ 171196 w 2373995"/>
                    <a:gd name="connsiteY39" fmla="*/ 69152 h 1358645"/>
                    <a:gd name="connsiteX40" fmla="*/ 173765 w 2373995"/>
                    <a:gd name="connsiteY40" fmla="*/ 69152 h 1358645"/>
                    <a:gd name="connsiteX41" fmla="*/ 173765 w 2373995"/>
                    <a:gd name="connsiteY41" fmla="*/ 93440 h 1358645"/>
                    <a:gd name="connsiteX42" fmla="*/ 176334 w 2373995"/>
                    <a:gd name="connsiteY42" fmla="*/ 93440 h 1358645"/>
                    <a:gd name="connsiteX43" fmla="*/ 178904 w 2373995"/>
                    <a:gd name="connsiteY43" fmla="*/ 93440 h 1358645"/>
                    <a:gd name="connsiteX44" fmla="*/ 178904 w 2373995"/>
                    <a:gd name="connsiteY44" fmla="*/ 101632 h 1358645"/>
                    <a:gd name="connsiteX45" fmla="*/ 181473 w 2373995"/>
                    <a:gd name="connsiteY45" fmla="*/ 101632 h 1358645"/>
                    <a:gd name="connsiteX46" fmla="*/ 186517 w 2373995"/>
                    <a:gd name="connsiteY46" fmla="*/ 101632 h 1358645"/>
                    <a:gd name="connsiteX47" fmla="*/ 189086 w 2373995"/>
                    <a:gd name="connsiteY47" fmla="*/ 101632 h 1358645"/>
                    <a:gd name="connsiteX48" fmla="*/ 196794 w 2373995"/>
                    <a:gd name="connsiteY48" fmla="*/ 101632 h 1358645"/>
                    <a:gd name="connsiteX49" fmla="*/ 201933 w 2373995"/>
                    <a:gd name="connsiteY49" fmla="*/ 101632 h 1358645"/>
                    <a:gd name="connsiteX50" fmla="*/ 204407 w 2373995"/>
                    <a:gd name="connsiteY50" fmla="*/ 101632 h 1358645"/>
                    <a:gd name="connsiteX51" fmla="*/ 204407 w 2373995"/>
                    <a:gd name="connsiteY51" fmla="*/ 110204 h 1358645"/>
                    <a:gd name="connsiteX52" fmla="*/ 214684 w 2373995"/>
                    <a:gd name="connsiteY52" fmla="*/ 110204 h 1358645"/>
                    <a:gd name="connsiteX53" fmla="*/ 227436 w 2373995"/>
                    <a:gd name="connsiteY53" fmla="*/ 110204 h 1358645"/>
                    <a:gd name="connsiteX54" fmla="*/ 230005 w 2373995"/>
                    <a:gd name="connsiteY54" fmla="*/ 110204 h 1358645"/>
                    <a:gd name="connsiteX55" fmla="*/ 232575 w 2373995"/>
                    <a:gd name="connsiteY55" fmla="*/ 110204 h 1358645"/>
                    <a:gd name="connsiteX56" fmla="*/ 235144 w 2373995"/>
                    <a:gd name="connsiteY56" fmla="*/ 110204 h 1358645"/>
                    <a:gd name="connsiteX57" fmla="*/ 242757 w 2373995"/>
                    <a:gd name="connsiteY57" fmla="*/ 110204 h 1358645"/>
                    <a:gd name="connsiteX58" fmla="*/ 245326 w 2373995"/>
                    <a:gd name="connsiteY58" fmla="*/ 110204 h 1358645"/>
                    <a:gd name="connsiteX59" fmla="*/ 253035 w 2373995"/>
                    <a:gd name="connsiteY59" fmla="*/ 110204 h 1358645"/>
                    <a:gd name="connsiteX60" fmla="*/ 255509 w 2373995"/>
                    <a:gd name="connsiteY60" fmla="*/ 110204 h 1358645"/>
                    <a:gd name="connsiteX61" fmla="*/ 268356 w 2373995"/>
                    <a:gd name="connsiteY61" fmla="*/ 110204 h 1358645"/>
                    <a:gd name="connsiteX62" fmla="*/ 268356 w 2373995"/>
                    <a:gd name="connsiteY62" fmla="*/ 119158 h 1358645"/>
                    <a:gd name="connsiteX63" fmla="*/ 273399 w 2373995"/>
                    <a:gd name="connsiteY63" fmla="*/ 119158 h 1358645"/>
                    <a:gd name="connsiteX64" fmla="*/ 283677 w 2373995"/>
                    <a:gd name="connsiteY64" fmla="*/ 119158 h 1358645"/>
                    <a:gd name="connsiteX65" fmla="*/ 286246 w 2373995"/>
                    <a:gd name="connsiteY65" fmla="*/ 119158 h 1358645"/>
                    <a:gd name="connsiteX66" fmla="*/ 288815 w 2373995"/>
                    <a:gd name="connsiteY66" fmla="*/ 119158 h 1358645"/>
                    <a:gd name="connsiteX67" fmla="*/ 288815 w 2373995"/>
                    <a:gd name="connsiteY67" fmla="*/ 128492 h 1358645"/>
                    <a:gd name="connsiteX68" fmla="*/ 293859 w 2373995"/>
                    <a:gd name="connsiteY68" fmla="*/ 128492 h 1358645"/>
                    <a:gd name="connsiteX69" fmla="*/ 296428 w 2373995"/>
                    <a:gd name="connsiteY69" fmla="*/ 128492 h 1358645"/>
                    <a:gd name="connsiteX70" fmla="*/ 301567 w 2373995"/>
                    <a:gd name="connsiteY70" fmla="*/ 128492 h 1358645"/>
                    <a:gd name="connsiteX71" fmla="*/ 301567 w 2373995"/>
                    <a:gd name="connsiteY71" fmla="*/ 137827 h 1358645"/>
                    <a:gd name="connsiteX72" fmla="*/ 304136 w 2373995"/>
                    <a:gd name="connsiteY72" fmla="*/ 137827 h 1358645"/>
                    <a:gd name="connsiteX73" fmla="*/ 309180 w 2373995"/>
                    <a:gd name="connsiteY73" fmla="*/ 137827 h 1358645"/>
                    <a:gd name="connsiteX74" fmla="*/ 319457 w 2373995"/>
                    <a:gd name="connsiteY74" fmla="*/ 137827 h 1358645"/>
                    <a:gd name="connsiteX75" fmla="*/ 319457 w 2373995"/>
                    <a:gd name="connsiteY75" fmla="*/ 147447 h 1358645"/>
                    <a:gd name="connsiteX76" fmla="*/ 327070 w 2373995"/>
                    <a:gd name="connsiteY76" fmla="*/ 147447 h 1358645"/>
                    <a:gd name="connsiteX77" fmla="*/ 334778 w 2373995"/>
                    <a:gd name="connsiteY77" fmla="*/ 147447 h 1358645"/>
                    <a:gd name="connsiteX78" fmla="*/ 337348 w 2373995"/>
                    <a:gd name="connsiteY78" fmla="*/ 147447 h 1358645"/>
                    <a:gd name="connsiteX79" fmla="*/ 339917 w 2373995"/>
                    <a:gd name="connsiteY79" fmla="*/ 147447 h 1358645"/>
                    <a:gd name="connsiteX80" fmla="*/ 339917 w 2373995"/>
                    <a:gd name="connsiteY80" fmla="*/ 157353 h 1358645"/>
                    <a:gd name="connsiteX81" fmla="*/ 342391 w 2373995"/>
                    <a:gd name="connsiteY81" fmla="*/ 157353 h 1358645"/>
                    <a:gd name="connsiteX82" fmla="*/ 342391 w 2373995"/>
                    <a:gd name="connsiteY82" fmla="*/ 167354 h 1358645"/>
                    <a:gd name="connsiteX83" fmla="*/ 344961 w 2373995"/>
                    <a:gd name="connsiteY83" fmla="*/ 167354 h 1358645"/>
                    <a:gd name="connsiteX84" fmla="*/ 344961 w 2373995"/>
                    <a:gd name="connsiteY84" fmla="*/ 177451 h 1358645"/>
                    <a:gd name="connsiteX85" fmla="*/ 347530 w 2373995"/>
                    <a:gd name="connsiteY85" fmla="*/ 177451 h 1358645"/>
                    <a:gd name="connsiteX86" fmla="*/ 350099 w 2373995"/>
                    <a:gd name="connsiteY86" fmla="*/ 177451 h 1358645"/>
                    <a:gd name="connsiteX87" fmla="*/ 350099 w 2373995"/>
                    <a:gd name="connsiteY87" fmla="*/ 187738 h 1358645"/>
                    <a:gd name="connsiteX88" fmla="*/ 352669 w 2373995"/>
                    <a:gd name="connsiteY88" fmla="*/ 187738 h 1358645"/>
                    <a:gd name="connsiteX89" fmla="*/ 352669 w 2373995"/>
                    <a:gd name="connsiteY89" fmla="*/ 198215 h 1358645"/>
                    <a:gd name="connsiteX90" fmla="*/ 355238 w 2373995"/>
                    <a:gd name="connsiteY90" fmla="*/ 198215 h 1358645"/>
                    <a:gd name="connsiteX91" fmla="*/ 355238 w 2373995"/>
                    <a:gd name="connsiteY91" fmla="*/ 208598 h 1358645"/>
                    <a:gd name="connsiteX92" fmla="*/ 357807 w 2373995"/>
                    <a:gd name="connsiteY92" fmla="*/ 208598 h 1358645"/>
                    <a:gd name="connsiteX93" fmla="*/ 388450 w 2373995"/>
                    <a:gd name="connsiteY93" fmla="*/ 208598 h 1358645"/>
                    <a:gd name="connsiteX94" fmla="*/ 388450 w 2373995"/>
                    <a:gd name="connsiteY94" fmla="*/ 219170 h 1358645"/>
                    <a:gd name="connsiteX95" fmla="*/ 391019 w 2373995"/>
                    <a:gd name="connsiteY95" fmla="*/ 219170 h 1358645"/>
                    <a:gd name="connsiteX96" fmla="*/ 391019 w 2373995"/>
                    <a:gd name="connsiteY96" fmla="*/ 229648 h 1358645"/>
                    <a:gd name="connsiteX97" fmla="*/ 398632 w 2373995"/>
                    <a:gd name="connsiteY97" fmla="*/ 229648 h 1358645"/>
                    <a:gd name="connsiteX98" fmla="*/ 406340 w 2373995"/>
                    <a:gd name="connsiteY98" fmla="*/ 229648 h 1358645"/>
                    <a:gd name="connsiteX99" fmla="*/ 442121 w 2373995"/>
                    <a:gd name="connsiteY99" fmla="*/ 229648 h 1358645"/>
                    <a:gd name="connsiteX100" fmla="*/ 444690 w 2373995"/>
                    <a:gd name="connsiteY100" fmla="*/ 229648 h 1358645"/>
                    <a:gd name="connsiteX101" fmla="*/ 447164 w 2373995"/>
                    <a:gd name="connsiteY101" fmla="*/ 229648 h 1358645"/>
                    <a:gd name="connsiteX102" fmla="*/ 449734 w 2373995"/>
                    <a:gd name="connsiteY102" fmla="*/ 229648 h 1358645"/>
                    <a:gd name="connsiteX103" fmla="*/ 449734 w 2373995"/>
                    <a:gd name="connsiteY103" fmla="*/ 251460 h 1358645"/>
                    <a:gd name="connsiteX104" fmla="*/ 475332 w 2373995"/>
                    <a:gd name="connsiteY104" fmla="*/ 251460 h 1358645"/>
                    <a:gd name="connsiteX105" fmla="*/ 475332 w 2373995"/>
                    <a:gd name="connsiteY105" fmla="*/ 262509 h 1358645"/>
                    <a:gd name="connsiteX106" fmla="*/ 477901 w 2373995"/>
                    <a:gd name="connsiteY106" fmla="*/ 262509 h 1358645"/>
                    <a:gd name="connsiteX107" fmla="*/ 480471 w 2373995"/>
                    <a:gd name="connsiteY107" fmla="*/ 262509 h 1358645"/>
                    <a:gd name="connsiteX108" fmla="*/ 480471 w 2373995"/>
                    <a:gd name="connsiteY108" fmla="*/ 273749 h 1358645"/>
                    <a:gd name="connsiteX109" fmla="*/ 485514 w 2373995"/>
                    <a:gd name="connsiteY109" fmla="*/ 273749 h 1358645"/>
                    <a:gd name="connsiteX110" fmla="*/ 485514 w 2373995"/>
                    <a:gd name="connsiteY110" fmla="*/ 284893 h 1358645"/>
                    <a:gd name="connsiteX111" fmla="*/ 490653 w 2373995"/>
                    <a:gd name="connsiteY111" fmla="*/ 284893 h 1358645"/>
                    <a:gd name="connsiteX112" fmla="*/ 490653 w 2373995"/>
                    <a:gd name="connsiteY112" fmla="*/ 318897 h 1358645"/>
                    <a:gd name="connsiteX113" fmla="*/ 493222 w 2373995"/>
                    <a:gd name="connsiteY113" fmla="*/ 318897 h 1358645"/>
                    <a:gd name="connsiteX114" fmla="*/ 493222 w 2373995"/>
                    <a:gd name="connsiteY114" fmla="*/ 353092 h 1358645"/>
                    <a:gd name="connsiteX115" fmla="*/ 495792 w 2373995"/>
                    <a:gd name="connsiteY115" fmla="*/ 353092 h 1358645"/>
                    <a:gd name="connsiteX116" fmla="*/ 495792 w 2373995"/>
                    <a:gd name="connsiteY116" fmla="*/ 364522 h 1358645"/>
                    <a:gd name="connsiteX117" fmla="*/ 498361 w 2373995"/>
                    <a:gd name="connsiteY117" fmla="*/ 364522 h 1358645"/>
                    <a:gd name="connsiteX118" fmla="*/ 498361 w 2373995"/>
                    <a:gd name="connsiteY118" fmla="*/ 375952 h 1358645"/>
                    <a:gd name="connsiteX119" fmla="*/ 500835 w 2373995"/>
                    <a:gd name="connsiteY119" fmla="*/ 375952 h 1358645"/>
                    <a:gd name="connsiteX120" fmla="*/ 500835 w 2373995"/>
                    <a:gd name="connsiteY120" fmla="*/ 410147 h 1358645"/>
                    <a:gd name="connsiteX121" fmla="*/ 503405 w 2373995"/>
                    <a:gd name="connsiteY121" fmla="*/ 410147 h 1358645"/>
                    <a:gd name="connsiteX122" fmla="*/ 503405 w 2373995"/>
                    <a:gd name="connsiteY122" fmla="*/ 421672 h 1358645"/>
                    <a:gd name="connsiteX123" fmla="*/ 505974 w 2373995"/>
                    <a:gd name="connsiteY123" fmla="*/ 421672 h 1358645"/>
                    <a:gd name="connsiteX124" fmla="*/ 505974 w 2373995"/>
                    <a:gd name="connsiteY124" fmla="*/ 433197 h 1358645"/>
                    <a:gd name="connsiteX125" fmla="*/ 511113 w 2373995"/>
                    <a:gd name="connsiteY125" fmla="*/ 433197 h 1358645"/>
                    <a:gd name="connsiteX126" fmla="*/ 511113 w 2373995"/>
                    <a:gd name="connsiteY126" fmla="*/ 444722 h 1358645"/>
                    <a:gd name="connsiteX127" fmla="*/ 513682 w 2373995"/>
                    <a:gd name="connsiteY127" fmla="*/ 444722 h 1358645"/>
                    <a:gd name="connsiteX128" fmla="*/ 516156 w 2373995"/>
                    <a:gd name="connsiteY128" fmla="*/ 444722 h 1358645"/>
                    <a:gd name="connsiteX129" fmla="*/ 516156 w 2373995"/>
                    <a:gd name="connsiteY129" fmla="*/ 456438 h 1358645"/>
                    <a:gd name="connsiteX130" fmla="*/ 523864 w 2373995"/>
                    <a:gd name="connsiteY130" fmla="*/ 456438 h 1358645"/>
                    <a:gd name="connsiteX131" fmla="*/ 539185 w 2373995"/>
                    <a:gd name="connsiteY131" fmla="*/ 456438 h 1358645"/>
                    <a:gd name="connsiteX132" fmla="*/ 539185 w 2373995"/>
                    <a:gd name="connsiteY132" fmla="*/ 468249 h 1358645"/>
                    <a:gd name="connsiteX133" fmla="*/ 551937 w 2373995"/>
                    <a:gd name="connsiteY133" fmla="*/ 468249 h 1358645"/>
                    <a:gd name="connsiteX134" fmla="*/ 554506 w 2373995"/>
                    <a:gd name="connsiteY134" fmla="*/ 468249 h 1358645"/>
                    <a:gd name="connsiteX135" fmla="*/ 562215 w 2373995"/>
                    <a:gd name="connsiteY135" fmla="*/ 468249 h 1358645"/>
                    <a:gd name="connsiteX136" fmla="*/ 564784 w 2373995"/>
                    <a:gd name="connsiteY136" fmla="*/ 468249 h 1358645"/>
                    <a:gd name="connsiteX137" fmla="*/ 564784 w 2373995"/>
                    <a:gd name="connsiteY137" fmla="*/ 480441 h 1358645"/>
                    <a:gd name="connsiteX138" fmla="*/ 572397 w 2373995"/>
                    <a:gd name="connsiteY138" fmla="*/ 480441 h 1358645"/>
                    <a:gd name="connsiteX139" fmla="*/ 572397 w 2373995"/>
                    <a:gd name="connsiteY139" fmla="*/ 492538 h 1358645"/>
                    <a:gd name="connsiteX140" fmla="*/ 574966 w 2373995"/>
                    <a:gd name="connsiteY140" fmla="*/ 492538 h 1358645"/>
                    <a:gd name="connsiteX141" fmla="*/ 580105 w 2373995"/>
                    <a:gd name="connsiteY141" fmla="*/ 492538 h 1358645"/>
                    <a:gd name="connsiteX142" fmla="*/ 587718 w 2373995"/>
                    <a:gd name="connsiteY142" fmla="*/ 492538 h 1358645"/>
                    <a:gd name="connsiteX143" fmla="*/ 590287 w 2373995"/>
                    <a:gd name="connsiteY143" fmla="*/ 492538 h 1358645"/>
                    <a:gd name="connsiteX144" fmla="*/ 597995 w 2373995"/>
                    <a:gd name="connsiteY144" fmla="*/ 492538 h 1358645"/>
                    <a:gd name="connsiteX145" fmla="*/ 603039 w 2373995"/>
                    <a:gd name="connsiteY145" fmla="*/ 492538 h 1358645"/>
                    <a:gd name="connsiteX146" fmla="*/ 603039 w 2373995"/>
                    <a:gd name="connsiteY146" fmla="*/ 505778 h 1358645"/>
                    <a:gd name="connsiteX147" fmla="*/ 608178 w 2373995"/>
                    <a:gd name="connsiteY147" fmla="*/ 505778 h 1358645"/>
                    <a:gd name="connsiteX148" fmla="*/ 613316 w 2373995"/>
                    <a:gd name="connsiteY148" fmla="*/ 505778 h 1358645"/>
                    <a:gd name="connsiteX149" fmla="*/ 615886 w 2373995"/>
                    <a:gd name="connsiteY149" fmla="*/ 505778 h 1358645"/>
                    <a:gd name="connsiteX150" fmla="*/ 626068 w 2373995"/>
                    <a:gd name="connsiteY150" fmla="*/ 505778 h 1358645"/>
                    <a:gd name="connsiteX151" fmla="*/ 626068 w 2373995"/>
                    <a:gd name="connsiteY151" fmla="*/ 519303 h 1358645"/>
                    <a:gd name="connsiteX152" fmla="*/ 638820 w 2373995"/>
                    <a:gd name="connsiteY152" fmla="*/ 519303 h 1358645"/>
                    <a:gd name="connsiteX153" fmla="*/ 638820 w 2373995"/>
                    <a:gd name="connsiteY153" fmla="*/ 532924 h 1358645"/>
                    <a:gd name="connsiteX154" fmla="*/ 643958 w 2373995"/>
                    <a:gd name="connsiteY154" fmla="*/ 532924 h 1358645"/>
                    <a:gd name="connsiteX155" fmla="*/ 643958 w 2373995"/>
                    <a:gd name="connsiteY155" fmla="*/ 559975 h 1358645"/>
                    <a:gd name="connsiteX156" fmla="*/ 651666 w 2373995"/>
                    <a:gd name="connsiteY156" fmla="*/ 559975 h 1358645"/>
                    <a:gd name="connsiteX157" fmla="*/ 651666 w 2373995"/>
                    <a:gd name="connsiteY157" fmla="*/ 573596 h 1358645"/>
                    <a:gd name="connsiteX158" fmla="*/ 654236 w 2373995"/>
                    <a:gd name="connsiteY158" fmla="*/ 573596 h 1358645"/>
                    <a:gd name="connsiteX159" fmla="*/ 654236 w 2373995"/>
                    <a:gd name="connsiteY159" fmla="*/ 587121 h 1358645"/>
                    <a:gd name="connsiteX160" fmla="*/ 656710 w 2373995"/>
                    <a:gd name="connsiteY160" fmla="*/ 587121 h 1358645"/>
                    <a:gd name="connsiteX161" fmla="*/ 659279 w 2373995"/>
                    <a:gd name="connsiteY161" fmla="*/ 587121 h 1358645"/>
                    <a:gd name="connsiteX162" fmla="*/ 659279 w 2373995"/>
                    <a:gd name="connsiteY162" fmla="*/ 600837 h 1358645"/>
                    <a:gd name="connsiteX163" fmla="*/ 661849 w 2373995"/>
                    <a:gd name="connsiteY163" fmla="*/ 600837 h 1358645"/>
                    <a:gd name="connsiteX164" fmla="*/ 661849 w 2373995"/>
                    <a:gd name="connsiteY164" fmla="*/ 628555 h 1358645"/>
                    <a:gd name="connsiteX165" fmla="*/ 664418 w 2373995"/>
                    <a:gd name="connsiteY165" fmla="*/ 628555 h 1358645"/>
                    <a:gd name="connsiteX166" fmla="*/ 664418 w 2373995"/>
                    <a:gd name="connsiteY166" fmla="*/ 642557 h 1358645"/>
                    <a:gd name="connsiteX167" fmla="*/ 666987 w 2373995"/>
                    <a:gd name="connsiteY167" fmla="*/ 642557 h 1358645"/>
                    <a:gd name="connsiteX168" fmla="*/ 669557 w 2373995"/>
                    <a:gd name="connsiteY168" fmla="*/ 642557 h 1358645"/>
                    <a:gd name="connsiteX169" fmla="*/ 669557 w 2373995"/>
                    <a:gd name="connsiteY169" fmla="*/ 656844 h 1358645"/>
                    <a:gd name="connsiteX170" fmla="*/ 672126 w 2373995"/>
                    <a:gd name="connsiteY170" fmla="*/ 656844 h 1358645"/>
                    <a:gd name="connsiteX171" fmla="*/ 674600 w 2373995"/>
                    <a:gd name="connsiteY171" fmla="*/ 656844 h 1358645"/>
                    <a:gd name="connsiteX172" fmla="*/ 674600 w 2373995"/>
                    <a:gd name="connsiteY172" fmla="*/ 671322 h 1358645"/>
                    <a:gd name="connsiteX173" fmla="*/ 679739 w 2373995"/>
                    <a:gd name="connsiteY173" fmla="*/ 671322 h 1358645"/>
                    <a:gd name="connsiteX174" fmla="*/ 679739 w 2373995"/>
                    <a:gd name="connsiteY174" fmla="*/ 685800 h 1358645"/>
                    <a:gd name="connsiteX175" fmla="*/ 684878 w 2373995"/>
                    <a:gd name="connsiteY175" fmla="*/ 685800 h 1358645"/>
                    <a:gd name="connsiteX176" fmla="*/ 687447 w 2373995"/>
                    <a:gd name="connsiteY176" fmla="*/ 685800 h 1358645"/>
                    <a:gd name="connsiteX177" fmla="*/ 692491 w 2373995"/>
                    <a:gd name="connsiteY177" fmla="*/ 685800 h 1358645"/>
                    <a:gd name="connsiteX178" fmla="*/ 692491 w 2373995"/>
                    <a:gd name="connsiteY178" fmla="*/ 715804 h 1358645"/>
                    <a:gd name="connsiteX179" fmla="*/ 705338 w 2373995"/>
                    <a:gd name="connsiteY179" fmla="*/ 715804 h 1358645"/>
                    <a:gd name="connsiteX180" fmla="*/ 720659 w 2373995"/>
                    <a:gd name="connsiteY180" fmla="*/ 715804 h 1358645"/>
                    <a:gd name="connsiteX181" fmla="*/ 720659 w 2373995"/>
                    <a:gd name="connsiteY181" fmla="*/ 731044 h 1358645"/>
                    <a:gd name="connsiteX182" fmla="*/ 728271 w 2373995"/>
                    <a:gd name="connsiteY182" fmla="*/ 731044 h 1358645"/>
                    <a:gd name="connsiteX183" fmla="*/ 748731 w 2373995"/>
                    <a:gd name="connsiteY183" fmla="*/ 731044 h 1358645"/>
                    <a:gd name="connsiteX184" fmla="*/ 748731 w 2373995"/>
                    <a:gd name="connsiteY184" fmla="*/ 746379 h 1358645"/>
                    <a:gd name="connsiteX185" fmla="*/ 766622 w 2373995"/>
                    <a:gd name="connsiteY185" fmla="*/ 746379 h 1358645"/>
                    <a:gd name="connsiteX186" fmla="*/ 769191 w 2373995"/>
                    <a:gd name="connsiteY186" fmla="*/ 746379 h 1358645"/>
                    <a:gd name="connsiteX187" fmla="*/ 769191 w 2373995"/>
                    <a:gd name="connsiteY187" fmla="*/ 762000 h 1358645"/>
                    <a:gd name="connsiteX188" fmla="*/ 776899 w 2373995"/>
                    <a:gd name="connsiteY188" fmla="*/ 762000 h 1358645"/>
                    <a:gd name="connsiteX189" fmla="*/ 787081 w 2373995"/>
                    <a:gd name="connsiteY189" fmla="*/ 762000 h 1358645"/>
                    <a:gd name="connsiteX190" fmla="*/ 807541 w 2373995"/>
                    <a:gd name="connsiteY190" fmla="*/ 762000 h 1358645"/>
                    <a:gd name="connsiteX191" fmla="*/ 807541 w 2373995"/>
                    <a:gd name="connsiteY191" fmla="*/ 778097 h 1358645"/>
                    <a:gd name="connsiteX192" fmla="*/ 820293 w 2373995"/>
                    <a:gd name="connsiteY192" fmla="*/ 778097 h 1358645"/>
                    <a:gd name="connsiteX193" fmla="*/ 820293 w 2373995"/>
                    <a:gd name="connsiteY193" fmla="*/ 810101 h 1358645"/>
                    <a:gd name="connsiteX194" fmla="*/ 822862 w 2373995"/>
                    <a:gd name="connsiteY194" fmla="*/ 810101 h 1358645"/>
                    <a:gd name="connsiteX195" fmla="*/ 828001 w 2373995"/>
                    <a:gd name="connsiteY195" fmla="*/ 810101 h 1358645"/>
                    <a:gd name="connsiteX196" fmla="*/ 828001 w 2373995"/>
                    <a:gd name="connsiteY196" fmla="*/ 826389 h 1358645"/>
                    <a:gd name="connsiteX197" fmla="*/ 830475 w 2373995"/>
                    <a:gd name="connsiteY197" fmla="*/ 826389 h 1358645"/>
                    <a:gd name="connsiteX198" fmla="*/ 830475 w 2373995"/>
                    <a:gd name="connsiteY198" fmla="*/ 842677 h 1358645"/>
                    <a:gd name="connsiteX199" fmla="*/ 858643 w 2373995"/>
                    <a:gd name="connsiteY199" fmla="*/ 842677 h 1358645"/>
                    <a:gd name="connsiteX200" fmla="*/ 858643 w 2373995"/>
                    <a:gd name="connsiteY200" fmla="*/ 858965 h 1358645"/>
                    <a:gd name="connsiteX201" fmla="*/ 863781 w 2373995"/>
                    <a:gd name="connsiteY201" fmla="*/ 858965 h 1358645"/>
                    <a:gd name="connsiteX202" fmla="*/ 863781 w 2373995"/>
                    <a:gd name="connsiteY202" fmla="*/ 875252 h 1358645"/>
                    <a:gd name="connsiteX203" fmla="*/ 871394 w 2373995"/>
                    <a:gd name="connsiteY203" fmla="*/ 875252 h 1358645"/>
                    <a:gd name="connsiteX204" fmla="*/ 873964 w 2373995"/>
                    <a:gd name="connsiteY204" fmla="*/ 875252 h 1358645"/>
                    <a:gd name="connsiteX205" fmla="*/ 876533 w 2373995"/>
                    <a:gd name="connsiteY205" fmla="*/ 875252 h 1358645"/>
                    <a:gd name="connsiteX206" fmla="*/ 879102 w 2373995"/>
                    <a:gd name="connsiteY206" fmla="*/ 875252 h 1358645"/>
                    <a:gd name="connsiteX207" fmla="*/ 879102 w 2373995"/>
                    <a:gd name="connsiteY207" fmla="*/ 892588 h 1358645"/>
                    <a:gd name="connsiteX208" fmla="*/ 881672 w 2373995"/>
                    <a:gd name="connsiteY208" fmla="*/ 892588 h 1358645"/>
                    <a:gd name="connsiteX209" fmla="*/ 884146 w 2373995"/>
                    <a:gd name="connsiteY209" fmla="*/ 892588 h 1358645"/>
                    <a:gd name="connsiteX210" fmla="*/ 889285 w 2373995"/>
                    <a:gd name="connsiteY210" fmla="*/ 892588 h 1358645"/>
                    <a:gd name="connsiteX211" fmla="*/ 891854 w 2373995"/>
                    <a:gd name="connsiteY211" fmla="*/ 892588 h 1358645"/>
                    <a:gd name="connsiteX212" fmla="*/ 894424 w 2373995"/>
                    <a:gd name="connsiteY212" fmla="*/ 892588 h 1358645"/>
                    <a:gd name="connsiteX213" fmla="*/ 902036 w 2373995"/>
                    <a:gd name="connsiteY213" fmla="*/ 892588 h 1358645"/>
                    <a:gd name="connsiteX214" fmla="*/ 902036 w 2373995"/>
                    <a:gd name="connsiteY214" fmla="*/ 913067 h 1358645"/>
                    <a:gd name="connsiteX215" fmla="*/ 907175 w 2373995"/>
                    <a:gd name="connsiteY215" fmla="*/ 913067 h 1358645"/>
                    <a:gd name="connsiteX216" fmla="*/ 907175 w 2373995"/>
                    <a:gd name="connsiteY216" fmla="*/ 933545 h 1358645"/>
                    <a:gd name="connsiteX217" fmla="*/ 909745 w 2373995"/>
                    <a:gd name="connsiteY217" fmla="*/ 933545 h 1358645"/>
                    <a:gd name="connsiteX218" fmla="*/ 914883 w 2373995"/>
                    <a:gd name="connsiteY218" fmla="*/ 933545 h 1358645"/>
                    <a:gd name="connsiteX219" fmla="*/ 932774 w 2373995"/>
                    <a:gd name="connsiteY219" fmla="*/ 933545 h 1358645"/>
                    <a:gd name="connsiteX220" fmla="*/ 937817 w 2373995"/>
                    <a:gd name="connsiteY220" fmla="*/ 933545 h 1358645"/>
                    <a:gd name="connsiteX221" fmla="*/ 1004240 w 2373995"/>
                    <a:gd name="connsiteY221" fmla="*/ 933545 h 1358645"/>
                    <a:gd name="connsiteX222" fmla="*/ 1017087 w 2373995"/>
                    <a:gd name="connsiteY222" fmla="*/ 933545 h 1358645"/>
                    <a:gd name="connsiteX223" fmla="*/ 1017087 w 2373995"/>
                    <a:gd name="connsiteY223" fmla="*/ 956405 h 1358645"/>
                    <a:gd name="connsiteX224" fmla="*/ 1019656 w 2373995"/>
                    <a:gd name="connsiteY224" fmla="*/ 956405 h 1358645"/>
                    <a:gd name="connsiteX225" fmla="*/ 1019656 w 2373995"/>
                    <a:gd name="connsiteY225" fmla="*/ 979265 h 1358645"/>
                    <a:gd name="connsiteX226" fmla="*/ 1037547 w 2373995"/>
                    <a:gd name="connsiteY226" fmla="*/ 979265 h 1358645"/>
                    <a:gd name="connsiteX227" fmla="*/ 1050298 w 2373995"/>
                    <a:gd name="connsiteY227" fmla="*/ 979265 h 1358645"/>
                    <a:gd name="connsiteX228" fmla="*/ 1050298 w 2373995"/>
                    <a:gd name="connsiteY228" fmla="*/ 1002697 h 1358645"/>
                    <a:gd name="connsiteX229" fmla="*/ 1055437 w 2373995"/>
                    <a:gd name="connsiteY229" fmla="*/ 1002697 h 1358645"/>
                    <a:gd name="connsiteX230" fmla="*/ 1055437 w 2373995"/>
                    <a:gd name="connsiteY230" fmla="*/ 1026128 h 1358645"/>
                    <a:gd name="connsiteX231" fmla="*/ 1088648 w 2373995"/>
                    <a:gd name="connsiteY231" fmla="*/ 1026128 h 1358645"/>
                    <a:gd name="connsiteX232" fmla="*/ 1088648 w 2373995"/>
                    <a:gd name="connsiteY232" fmla="*/ 1049560 h 1358645"/>
                    <a:gd name="connsiteX233" fmla="*/ 1091122 w 2373995"/>
                    <a:gd name="connsiteY233" fmla="*/ 1049560 h 1358645"/>
                    <a:gd name="connsiteX234" fmla="*/ 1109013 w 2373995"/>
                    <a:gd name="connsiteY234" fmla="*/ 1049560 h 1358645"/>
                    <a:gd name="connsiteX235" fmla="*/ 1111582 w 2373995"/>
                    <a:gd name="connsiteY235" fmla="*/ 1049560 h 1358645"/>
                    <a:gd name="connsiteX236" fmla="*/ 1149932 w 2373995"/>
                    <a:gd name="connsiteY236" fmla="*/ 1049560 h 1358645"/>
                    <a:gd name="connsiteX237" fmla="*/ 1152502 w 2373995"/>
                    <a:gd name="connsiteY237" fmla="*/ 1049560 h 1358645"/>
                    <a:gd name="connsiteX238" fmla="*/ 1170392 w 2373995"/>
                    <a:gd name="connsiteY238" fmla="*/ 1049560 h 1358645"/>
                    <a:gd name="connsiteX239" fmla="*/ 1170392 w 2373995"/>
                    <a:gd name="connsiteY239" fmla="*/ 1077468 h 1358645"/>
                    <a:gd name="connsiteX240" fmla="*/ 1193421 w 2373995"/>
                    <a:gd name="connsiteY240" fmla="*/ 1077468 h 1358645"/>
                    <a:gd name="connsiteX241" fmla="*/ 1211312 w 2373995"/>
                    <a:gd name="connsiteY241" fmla="*/ 1077468 h 1358645"/>
                    <a:gd name="connsiteX242" fmla="*/ 1211312 w 2373995"/>
                    <a:gd name="connsiteY242" fmla="*/ 1106424 h 1358645"/>
                    <a:gd name="connsiteX243" fmla="*/ 1216355 w 2373995"/>
                    <a:gd name="connsiteY243" fmla="*/ 1106424 h 1358645"/>
                    <a:gd name="connsiteX244" fmla="*/ 1285347 w 2373995"/>
                    <a:gd name="connsiteY244" fmla="*/ 1106424 h 1358645"/>
                    <a:gd name="connsiteX245" fmla="*/ 1298194 w 2373995"/>
                    <a:gd name="connsiteY245" fmla="*/ 1106424 h 1358645"/>
                    <a:gd name="connsiteX246" fmla="*/ 1300668 w 2373995"/>
                    <a:gd name="connsiteY246" fmla="*/ 1106424 h 1358645"/>
                    <a:gd name="connsiteX247" fmla="*/ 1323697 w 2373995"/>
                    <a:gd name="connsiteY247" fmla="*/ 1106424 h 1358645"/>
                    <a:gd name="connsiteX248" fmla="*/ 1377368 w 2373995"/>
                    <a:gd name="connsiteY248" fmla="*/ 1106424 h 1358645"/>
                    <a:gd name="connsiteX249" fmla="*/ 1395259 w 2373995"/>
                    <a:gd name="connsiteY249" fmla="*/ 1106424 h 1358645"/>
                    <a:gd name="connsiteX250" fmla="*/ 1423332 w 2373995"/>
                    <a:gd name="connsiteY250" fmla="*/ 1106424 h 1358645"/>
                    <a:gd name="connsiteX251" fmla="*/ 1438748 w 2373995"/>
                    <a:gd name="connsiteY251" fmla="*/ 1106424 h 1358645"/>
                    <a:gd name="connsiteX252" fmla="*/ 1459112 w 2373995"/>
                    <a:gd name="connsiteY252" fmla="*/ 1106424 h 1358645"/>
                    <a:gd name="connsiteX253" fmla="*/ 1459112 w 2373995"/>
                    <a:gd name="connsiteY253" fmla="*/ 1151477 h 1358645"/>
                    <a:gd name="connsiteX254" fmla="*/ 1474528 w 2373995"/>
                    <a:gd name="connsiteY254" fmla="*/ 1151477 h 1358645"/>
                    <a:gd name="connsiteX255" fmla="*/ 1510214 w 2373995"/>
                    <a:gd name="connsiteY255" fmla="*/ 1151477 h 1358645"/>
                    <a:gd name="connsiteX256" fmla="*/ 1510214 w 2373995"/>
                    <a:gd name="connsiteY256" fmla="*/ 1199293 h 1358645"/>
                    <a:gd name="connsiteX257" fmla="*/ 1512783 w 2373995"/>
                    <a:gd name="connsiteY257" fmla="*/ 1199293 h 1358645"/>
                    <a:gd name="connsiteX258" fmla="*/ 1512783 w 2373995"/>
                    <a:gd name="connsiteY258" fmla="*/ 1247108 h 1358645"/>
                    <a:gd name="connsiteX259" fmla="*/ 1523061 w 2373995"/>
                    <a:gd name="connsiteY259" fmla="*/ 1247108 h 1358645"/>
                    <a:gd name="connsiteX260" fmla="*/ 1538382 w 2373995"/>
                    <a:gd name="connsiteY260" fmla="*/ 1247108 h 1358645"/>
                    <a:gd name="connsiteX261" fmla="*/ 1556272 w 2373995"/>
                    <a:gd name="connsiteY261" fmla="*/ 1247108 h 1358645"/>
                    <a:gd name="connsiteX262" fmla="*/ 1566454 w 2373995"/>
                    <a:gd name="connsiteY262" fmla="*/ 1247108 h 1358645"/>
                    <a:gd name="connsiteX263" fmla="*/ 1576732 w 2373995"/>
                    <a:gd name="connsiteY263" fmla="*/ 1247108 h 1358645"/>
                    <a:gd name="connsiteX264" fmla="*/ 1609943 w 2373995"/>
                    <a:gd name="connsiteY264" fmla="*/ 1247108 h 1358645"/>
                    <a:gd name="connsiteX265" fmla="*/ 2018757 w 2373995"/>
                    <a:gd name="connsiteY265" fmla="*/ 1247108 h 1358645"/>
                    <a:gd name="connsiteX266" fmla="*/ 2126100 w 2373995"/>
                    <a:gd name="connsiteY266" fmla="*/ 1247108 h 1358645"/>
                    <a:gd name="connsiteX267" fmla="*/ 2126100 w 2373995"/>
                    <a:gd name="connsiteY267" fmla="*/ 1358646 h 1358645"/>
                    <a:gd name="connsiteX268" fmla="*/ 2248763 w 2373995"/>
                    <a:gd name="connsiteY268" fmla="*/ 1358646 h 1358645"/>
                    <a:gd name="connsiteX269" fmla="*/ 2279405 w 2373995"/>
                    <a:gd name="connsiteY269" fmla="*/ 1358646 h 1358645"/>
                    <a:gd name="connsiteX270" fmla="*/ 2350967 w 2373995"/>
                    <a:gd name="connsiteY270" fmla="*/ 1358646 h 1358645"/>
                    <a:gd name="connsiteX271" fmla="*/ 2361244 w 2373995"/>
                    <a:gd name="connsiteY271" fmla="*/ 1358646 h 1358645"/>
                    <a:gd name="connsiteX272" fmla="*/ 2373995 w 2373995"/>
                    <a:gd name="connsiteY272" fmla="*/ 1358646 h 13586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Lst>
                  <a:rect l="l" t="t" r="r" b="b"/>
                  <a:pathLst>
                    <a:path w="2373995" h="1358645">
                      <a:moveTo>
                        <a:pt x="0" y="0"/>
                      </a:moveTo>
                      <a:lnTo>
                        <a:pt x="0" y="0"/>
                      </a:lnTo>
                      <a:lnTo>
                        <a:pt x="7708" y="0"/>
                      </a:lnTo>
                      <a:lnTo>
                        <a:pt x="10277" y="0"/>
                      </a:lnTo>
                      <a:lnTo>
                        <a:pt x="15321" y="0"/>
                      </a:lnTo>
                      <a:lnTo>
                        <a:pt x="17890" y="0"/>
                      </a:lnTo>
                      <a:lnTo>
                        <a:pt x="20460" y="0"/>
                      </a:lnTo>
                      <a:lnTo>
                        <a:pt x="23029" y="0"/>
                      </a:lnTo>
                      <a:lnTo>
                        <a:pt x="33211" y="0"/>
                      </a:lnTo>
                      <a:lnTo>
                        <a:pt x="38350" y="0"/>
                      </a:lnTo>
                      <a:lnTo>
                        <a:pt x="38350" y="7334"/>
                      </a:lnTo>
                      <a:lnTo>
                        <a:pt x="45963" y="7334"/>
                      </a:lnTo>
                      <a:lnTo>
                        <a:pt x="51102" y="7334"/>
                      </a:lnTo>
                      <a:lnTo>
                        <a:pt x="51102" y="14669"/>
                      </a:lnTo>
                      <a:lnTo>
                        <a:pt x="63853" y="14669"/>
                      </a:lnTo>
                      <a:lnTo>
                        <a:pt x="63853" y="22098"/>
                      </a:lnTo>
                      <a:lnTo>
                        <a:pt x="66423" y="22098"/>
                      </a:lnTo>
                      <a:lnTo>
                        <a:pt x="68992" y="22098"/>
                      </a:lnTo>
                      <a:lnTo>
                        <a:pt x="68992" y="29432"/>
                      </a:lnTo>
                      <a:lnTo>
                        <a:pt x="71562" y="29432"/>
                      </a:lnTo>
                      <a:lnTo>
                        <a:pt x="74131" y="29432"/>
                      </a:lnTo>
                      <a:lnTo>
                        <a:pt x="76700" y="29432"/>
                      </a:lnTo>
                      <a:lnTo>
                        <a:pt x="79270" y="29432"/>
                      </a:lnTo>
                      <a:lnTo>
                        <a:pt x="86883" y="29432"/>
                      </a:lnTo>
                      <a:lnTo>
                        <a:pt x="89452" y="29432"/>
                      </a:lnTo>
                      <a:lnTo>
                        <a:pt x="107342" y="29432"/>
                      </a:lnTo>
                      <a:lnTo>
                        <a:pt x="109912" y="29432"/>
                      </a:lnTo>
                      <a:lnTo>
                        <a:pt x="109912" y="37243"/>
                      </a:lnTo>
                      <a:lnTo>
                        <a:pt x="117525" y="37243"/>
                      </a:lnTo>
                      <a:lnTo>
                        <a:pt x="120094" y="37243"/>
                      </a:lnTo>
                      <a:lnTo>
                        <a:pt x="120094" y="44958"/>
                      </a:lnTo>
                      <a:lnTo>
                        <a:pt x="122663" y="44958"/>
                      </a:lnTo>
                      <a:lnTo>
                        <a:pt x="125233" y="44958"/>
                      </a:lnTo>
                      <a:lnTo>
                        <a:pt x="127802" y="44958"/>
                      </a:lnTo>
                      <a:lnTo>
                        <a:pt x="140554" y="44958"/>
                      </a:lnTo>
                      <a:lnTo>
                        <a:pt x="148262" y="44958"/>
                      </a:lnTo>
                      <a:lnTo>
                        <a:pt x="166152" y="44958"/>
                      </a:lnTo>
                      <a:lnTo>
                        <a:pt x="166152" y="61151"/>
                      </a:lnTo>
                      <a:lnTo>
                        <a:pt x="171196" y="61151"/>
                      </a:lnTo>
                      <a:lnTo>
                        <a:pt x="171196" y="69152"/>
                      </a:lnTo>
                      <a:lnTo>
                        <a:pt x="173765" y="69152"/>
                      </a:lnTo>
                      <a:lnTo>
                        <a:pt x="173765" y="93440"/>
                      </a:lnTo>
                      <a:lnTo>
                        <a:pt x="176334" y="93440"/>
                      </a:lnTo>
                      <a:lnTo>
                        <a:pt x="178904" y="93440"/>
                      </a:lnTo>
                      <a:lnTo>
                        <a:pt x="178904" y="101632"/>
                      </a:lnTo>
                      <a:lnTo>
                        <a:pt x="181473" y="101632"/>
                      </a:lnTo>
                      <a:lnTo>
                        <a:pt x="186517" y="101632"/>
                      </a:lnTo>
                      <a:lnTo>
                        <a:pt x="189086" y="101632"/>
                      </a:lnTo>
                      <a:lnTo>
                        <a:pt x="196794" y="101632"/>
                      </a:lnTo>
                      <a:lnTo>
                        <a:pt x="201933" y="101632"/>
                      </a:lnTo>
                      <a:lnTo>
                        <a:pt x="204407" y="101632"/>
                      </a:lnTo>
                      <a:lnTo>
                        <a:pt x="204407" y="110204"/>
                      </a:lnTo>
                      <a:lnTo>
                        <a:pt x="214684" y="110204"/>
                      </a:lnTo>
                      <a:lnTo>
                        <a:pt x="227436" y="110204"/>
                      </a:lnTo>
                      <a:lnTo>
                        <a:pt x="230005" y="110204"/>
                      </a:lnTo>
                      <a:lnTo>
                        <a:pt x="232575" y="110204"/>
                      </a:lnTo>
                      <a:lnTo>
                        <a:pt x="235144" y="110204"/>
                      </a:lnTo>
                      <a:lnTo>
                        <a:pt x="242757" y="110204"/>
                      </a:lnTo>
                      <a:lnTo>
                        <a:pt x="245326" y="110204"/>
                      </a:lnTo>
                      <a:lnTo>
                        <a:pt x="253035" y="110204"/>
                      </a:lnTo>
                      <a:lnTo>
                        <a:pt x="255509" y="110204"/>
                      </a:lnTo>
                      <a:lnTo>
                        <a:pt x="268356" y="110204"/>
                      </a:lnTo>
                      <a:lnTo>
                        <a:pt x="268356" y="119158"/>
                      </a:lnTo>
                      <a:lnTo>
                        <a:pt x="273399" y="119158"/>
                      </a:lnTo>
                      <a:lnTo>
                        <a:pt x="283677" y="119158"/>
                      </a:lnTo>
                      <a:lnTo>
                        <a:pt x="286246" y="119158"/>
                      </a:lnTo>
                      <a:lnTo>
                        <a:pt x="288815" y="119158"/>
                      </a:lnTo>
                      <a:lnTo>
                        <a:pt x="288815" y="128492"/>
                      </a:lnTo>
                      <a:lnTo>
                        <a:pt x="293859" y="128492"/>
                      </a:lnTo>
                      <a:lnTo>
                        <a:pt x="296428" y="128492"/>
                      </a:lnTo>
                      <a:lnTo>
                        <a:pt x="301567" y="128492"/>
                      </a:lnTo>
                      <a:lnTo>
                        <a:pt x="301567" y="137827"/>
                      </a:lnTo>
                      <a:lnTo>
                        <a:pt x="304136" y="137827"/>
                      </a:lnTo>
                      <a:lnTo>
                        <a:pt x="309180" y="137827"/>
                      </a:lnTo>
                      <a:lnTo>
                        <a:pt x="319457" y="137827"/>
                      </a:lnTo>
                      <a:lnTo>
                        <a:pt x="319457" y="147447"/>
                      </a:lnTo>
                      <a:lnTo>
                        <a:pt x="327070" y="147447"/>
                      </a:lnTo>
                      <a:lnTo>
                        <a:pt x="334778" y="147447"/>
                      </a:lnTo>
                      <a:lnTo>
                        <a:pt x="337348" y="147447"/>
                      </a:lnTo>
                      <a:lnTo>
                        <a:pt x="339917" y="147447"/>
                      </a:lnTo>
                      <a:lnTo>
                        <a:pt x="339917" y="157353"/>
                      </a:lnTo>
                      <a:lnTo>
                        <a:pt x="342391" y="157353"/>
                      </a:lnTo>
                      <a:lnTo>
                        <a:pt x="342391" y="167354"/>
                      </a:lnTo>
                      <a:lnTo>
                        <a:pt x="344961" y="167354"/>
                      </a:lnTo>
                      <a:lnTo>
                        <a:pt x="344961" y="177451"/>
                      </a:lnTo>
                      <a:lnTo>
                        <a:pt x="347530" y="177451"/>
                      </a:lnTo>
                      <a:lnTo>
                        <a:pt x="350099" y="177451"/>
                      </a:lnTo>
                      <a:lnTo>
                        <a:pt x="350099" y="187738"/>
                      </a:lnTo>
                      <a:lnTo>
                        <a:pt x="352669" y="187738"/>
                      </a:lnTo>
                      <a:lnTo>
                        <a:pt x="352669" y="198215"/>
                      </a:lnTo>
                      <a:lnTo>
                        <a:pt x="355238" y="198215"/>
                      </a:lnTo>
                      <a:lnTo>
                        <a:pt x="355238" y="208598"/>
                      </a:lnTo>
                      <a:lnTo>
                        <a:pt x="357807" y="208598"/>
                      </a:lnTo>
                      <a:lnTo>
                        <a:pt x="388450" y="208598"/>
                      </a:lnTo>
                      <a:lnTo>
                        <a:pt x="388450" y="219170"/>
                      </a:lnTo>
                      <a:lnTo>
                        <a:pt x="391019" y="219170"/>
                      </a:lnTo>
                      <a:lnTo>
                        <a:pt x="391019" y="229648"/>
                      </a:lnTo>
                      <a:lnTo>
                        <a:pt x="398632" y="229648"/>
                      </a:lnTo>
                      <a:lnTo>
                        <a:pt x="406340" y="229648"/>
                      </a:lnTo>
                      <a:lnTo>
                        <a:pt x="442121" y="229648"/>
                      </a:lnTo>
                      <a:lnTo>
                        <a:pt x="444690" y="229648"/>
                      </a:lnTo>
                      <a:lnTo>
                        <a:pt x="447164" y="229648"/>
                      </a:lnTo>
                      <a:lnTo>
                        <a:pt x="449734" y="229648"/>
                      </a:lnTo>
                      <a:lnTo>
                        <a:pt x="449734" y="251460"/>
                      </a:lnTo>
                      <a:lnTo>
                        <a:pt x="475332" y="251460"/>
                      </a:lnTo>
                      <a:lnTo>
                        <a:pt x="475332" y="262509"/>
                      </a:lnTo>
                      <a:lnTo>
                        <a:pt x="477901" y="262509"/>
                      </a:lnTo>
                      <a:lnTo>
                        <a:pt x="480471" y="262509"/>
                      </a:lnTo>
                      <a:lnTo>
                        <a:pt x="480471" y="273749"/>
                      </a:lnTo>
                      <a:lnTo>
                        <a:pt x="485514" y="273749"/>
                      </a:lnTo>
                      <a:lnTo>
                        <a:pt x="485514" y="284893"/>
                      </a:lnTo>
                      <a:lnTo>
                        <a:pt x="490653" y="284893"/>
                      </a:lnTo>
                      <a:lnTo>
                        <a:pt x="490653" y="318897"/>
                      </a:lnTo>
                      <a:lnTo>
                        <a:pt x="493222" y="318897"/>
                      </a:lnTo>
                      <a:lnTo>
                        <a:pt x="493222" y="353092"/>
                      </a:lnTo>
                      <a:lnTo>
                        <a:pt x="495792" y="353092"/>
                      </a:lnTo>
                      <a:lnTo>
                        <a:pt x="495792" y="364522"/>
                      </a:lnTo>
                      <a:lnTo>
                        <a:pt x="498361" y="364522"/>
                      </a:lnTo>
                      <a:lnTo>
                        <a:pt x="498361" y="375952"/>
                      </a:lnTo>
                      <a:lnTo>
                        <a:pt x="500835" y="375952"/>
                      </a:lnTo>
                      <a:lnTo>
                        <a:pt x="500835" y="410147"/>
                      </a:lnTo>
                      <a:lnTo>
                        <a:pt x="503405" y="410147"/>
                      </a:lnTo>
                      <a:lnTo>
                        <a:pt x="503405" y="421672"/>
                      </a:lnTo>
                      <a:lnTo>
                        <a:pt x="505974" y="421672"/>
                      </a:lnTo>
                      <a:lnTo>
                        <a:pt x="505974" y="433197"/>
                      </a:lnTo>
                      <a:lnTo>
                        <a:pt x="511113" y="433197"/>
                      </a:lnTo>
                      <a:lnTo>
                        <a:pt x="511113" y="444722"/>
                      </a:lnTo>
                      <a:lnTo>
                        <a:pt x="513682" y="444722"/>
                      </a:lnTo>
                      <a:lnTo>
                        <a:pt x="516156" y="444722"/>
                      </a:lnTo>
                      <a:lnTo>
                        <a:pt x="516156" y="456438"/>
                      </a:lnTo>
                      <a:lnTo>
                        <a:pt x="523864" y="456438"/>
                      </a:lnTo>
                      <a:lnTo>
                        <a:pt x="539185" y="456438"/>
                      </a:lnTo>
                      <a:lnTo>
                        <a:pt x="539185" y="468249"/>
                      </a:lnTo>
                      <a:lnTo>
                        <a:pt x="551937" y="468249"/>
                      </a:lnTo>
                      <a:lnTo>
                        <a:pt x="554506" y="468249"/>
                      </a:lnTo>
                      <a:lnTo>
                        <a:pt x="562215" y="468249"/>
                      </a:lnTo>
                      <a:lnTo>
                        <a:pt x="564784" y="468249"/>
                      </a:lnTo>
                      <a:lnTo>
                        <a:pt x="564784" y="480441"/>
                      </a:lnTo>
                      <a:lnTo>
                        <a:pt x="572397" y="480441"/>
                      </a:lnTo>
                      <a:lnTo>
                        <a:pt x="572397" y="492538"/>
                      </a:lnTo>
                      <a:lnTo>
                        <a:pt x="574966" y="492538"/>
                      </a:lnTo>
                      <a:lnTo>
                        <a:pt x="580105" y="492538"/>
                      </a:lnTo>
                      <a:lnTo>
                        <a:pt x="587718" y="492538"/>
                      </a:lnTo>
                      <a:lnTo>
                        <a:pt x="590287" y="492538"/>
                      </a:lnTo>
                      <a:lnTo>
                        <a:pt x="597995" y="492538"/>
                      </a:lnTo>
                      <a:lnTo>
                        <a:pt x="603039" y="492538"/>
                      </a:lnTo>
                      <a:lnTo>
                        <a:pt x="603039" y="505778"/>
                      </a:lnTo>
                      <a:lnTo>
                        <a:pt x="608178" y="505778"/>
                      </a:lnTo>
                      <a:lnTo>
                        <a:pt x="613316" y="505778"/>
                      </a:lnTo>
                      <a:lnTo>
                        <a:pt x="615886" y="505778"/>
                      </a:lnTo>
                      <a:lnTo>
                        <a:pt x="626068" y="505778"/>
                      </a:lnTo>
                      <a:lnTo>
                        <a:pt x="626068" y="519303"/>
                      </a:lnTo>
                      <a:lnTo>
                        <a:pt x="638820" y="519303"/>
                      </a:lnTo>
                      <a:lnTo>
                        <a:pt x="638820" y="532924"/>
                      </a:lnTo>
                      <a:lnTo>
                        <a:pt x="643958" y="532924"/>
                      </a:lnTo>
                      <a:lnTo>
                        <a:pt x="643958" y="559975"/>
                      </a:lnTo>
                      <a:lnTo>
                        <a:pt x="651666" y="559975"/>
                      </a:lnTo>
                      <a:lnTo>
                        <a:pt x="651666" y="573596"/>
                      </a:lnTo>
                      <a:lnTo>
                        <a:pt x="654236" y="573596"/>
                      </a:lnTo>
                      <a:lnTo>
                        <a:pt x="654236" y="587121"/>
                      </a:lnTo>
                      <a:lnTo>
                        <a:pt x="656710" y="587121"/>
                      </a:lnTo>
                      <a:lnTo>
                        <a:pt x="659279" y="587121"/>
                      </a:lnTo>
                      <a:lnTo>
                        <a:pt x="659279" y="600837"/>
                      </a:lnTo>
                      <a:lnTo>
                        <a:pt x="661849" y="600837"/>
                      </a:lnTo>
                      <a:lnTo>
                        <a:pt x="661849" y="628555"/>
                      </a:lnTo>
                      <a:lnTo>
                        <a:pt x="664418" y="628555"/>
                      </a:lnTo>
                      <a:lnTo>
                        <a:pt x="664418" y="642557"/>
                      </a:lnTo>
                      <a:lnTo>
                        <a:pt x="666987" y="642557"/>
                      </a:lnTo>
                      <a:lnTo>
                        <a:pt x="669557" y="642557"/>
                      </a:lnTo>
                      <a:lnTo>
                        <a:pt x="669557" y="656844"/>
                      </a:lnTo>
                      <a:lnTo>
                        <a:pt x="672126" y="656844"/>
                      </a:lnTo>
                      <a:lnTo>
                        <a:pt x="674600" y="656844"/>
                      </a:lnTo>
                      <a:lnTo>
                        <a:pt x="674600" y="671322"/>
                      </a:lnTo>
                      <a:lnTo>
                        <a:pt x="679739" y="671322"/>
                      </a:lnTo>
                      <a:lnTo>
                        <a:pt x="679739" y="685800"/>
                      </a:lnTo>
                      <a:lnTo>
                        <a:pt x="684878" y="685800"/>
                      </a:lnTo>
                      <a:lnTo>
                        <a:pt x="687447" y="685800"/>
                      </a:lnTo>
                      <a:lnTo>
                        <a:pt x="692491" y="685800"/>
                      </a:lnTo>
                      <a:lnTo>
                        <a:pt x="692491" y="715804"/>
                      </a:lnTo>
                      <a:lnTo>
                        <a:pt x="705338" y="715804"/>
                      </a:lnTo>
                      <a:lnTo>
                        <a:pt x="720659" y="715804"/>
                      </a:lnTo>
                      <a:lnTo>
                        <a:pt x="720659" y="731044"/>
                      </a:lnTo>
                      <a:lnTo>
                        <a:pt x="728271" y="731044"/>
                      </a:lnTo>
                      <a:lnTo>
                        <a:pt x="748731" y="731044"/>
                      </a:lnTo>
                      <a:lnTo>
                        <a:pt x="748731" y="746379"/>
                      </a:lnTo>
                      <a:lnTo>
                        <a:pt x="766622" y="746379"/>
                      </a:lnTo>
                      <a:lnTo>
                        <a:pt x="769191" y="746379"/>
                      </a:lnTo>
                      <a:lnTo>
                        <a:pt x="769191" y="762000"/>
                      </a:lnTo>
                      <a:lnTo>
                        <a:pt x="776899" y="762000"/>
                      </a:lnTo>
                      <a:lnTo>
                        <a:pt x="787081" y="762000"/>
                      </a:lnTo>
                      <a:lnTo>
                        <a:pt x="807541" y="762000"/>
                      </a:lnTo>
                      <a:lnTo>
                        <a:pt x="807541" y="778097"/>
                      </a:lnTo>
                      <a:lnTo>
                        <a:pt x="820293" y="778097"/>
                      </a:lnTo>
                      <a:lnTo>
                        <a:pt x="820293" y="810101"/>
                      </a:lnTo>
                      <a:lnTo>
                        <a:pt x="822862" y="810101"/>
                      </a:lnTo>
                      <a:lnTo>
                        <a:pt x="828001" y="810101"/>
                      </a:lnTo>
                      <a:lnTo>
                        <a:pt x="828001" y="826389"/>
                      </a:lnTo>
                      <a:lnTo>
                        <a:pt x="830475" y="826389"/>
                      </a:lnTo>
                      <a:lnTo>
                        <a:pt x="830475" y="842677"/>
                      </a:lnTo>
                      <a:lnTo>
                        <a:pt x="858643" y="842677"/>
                      </a:lnTo>
                      <a:lnTo>
                        <a:pt x="858643" y="858965"/>
                      </a:lnTo>
                      <a:lnTo>
                        <a:pt x="863781" y="858965"/>
                      </a:lnTo>
                      <a:lnTo>
                        <a:pt x="863781" y="875252"/>
                      </a:lnTo>
                      <a:lnTo>
                        <a:pt x="871394" y="875252"/>
                      </a:lnTo>
                      <a:lnTo>
                        <a:pt x="873964" y="875252"/>
                      </a:lnTo>
                      <a:lnTo>
                        <a:pt x="876533" y="875252"/>
                      </a:lnTo>
                      <a:lnTo>
                        <a:pt x="879102" y="875252"/>
                      </a:lnTo>
                      <a:lnTo>
                        <a:pt x="879102" y="892588"/>
                      </a:lnTo>
                      <a:lnTo>
                        <a:pt x="881672" y="892588"/>
                      </a:lnTo>
                      <a:lnTo>
                        <a:pt x="884146" y="892588"/>
                      </a:lnTo>
                      <a:lnTo>
                        <a:pt x="889285" y="892588"/>
                      </a:lnTo>
                      <a:lnTo>
                        <a:pt x="891854" y="892588"/>
                      </a:lnTo>
                      <a:lnTo>
                        <a:pt x="894424" y="892588"/>
                      </a:lnTo>
                      <a:lnTo>
                        <a:pt x="902036" y="892588"/>
                      </a:lnTo>
                      <a:lnTo>
                        <a:pt x="902036" y="913067"/>
                      </a:lnTo>
                      <a:lnTo>
                        <a:pt x="907175" y="913067"/>
                      </a:lnTo>
                      <a:lnTo>
                        <a:pt x="907175" y="933545"/>
                      </a:lnTo>
                      <a:lnTo>
                        <a:pt x="909745" y="933545"/>
                      </a:lnTo>
                      <a:lnTo>
                        <a:pt x="914883" y="933545"/>
                      </a:lnTo>
                      <a:lnTo>
                        <a:pt x="932774" y="933545"/>
                      </a:lnTo>
                      <a:lnTo>
                        <a:pt x="937817" y="933545"/>
                      </a:lnTo>
                      <a:lnTo>
                        <a:pt x="1004240" y="933545"/>
                      </a:lnTo>
                      <a:lnTo>
                        <a:pt x="1017087" y="933545"/>
                      </a:lnTo>
                      <a:lnTo>
                        <a:pt x="1017087" y="956405"/>
                      </a:lnTo>
                      <a:lnTo>
                        <a:pt x="1019656" y="956405"/>
                      </a:lnTo>
                      <a:lnTo>
                        <a:pt x="1019656" y="979265"/>
                      </a:lnTo>
                      <a:lnTo>
                        <a:pt x="1037547" y="979265"/>
                      </a:lnTo>
                      <a:lnTo>
                        <a:pt x="1050298" y="979265"/>
                      </a:lnTo>
                      <a:lnTo>
                        <a:pt x="1050298" y="1002697"/>
                      </a:lnTo>
                      <a:lnTo>
                        <a:pt x="1055437" y="1002697"/>
                      </a:lnTo>
                      <a:lnTo>
                        <a:pt x="1055437" y="1026128"/>
                      </a:lnTo>
                      <a:lnTo>
                        <a:pt x="1088648" y="1026128"/>
                      </a:lnTo>
                      <a:lnTo>
                        <a:pt x="1088648" y="1049560"/>
                      </a:lnTo>
                      <a:lnTo>
                        <a:pt x="1091122" y="1049560"/>
                      </a:lnTo>
                      <a:lnTo>
                        <a:pt x="1109013" y="1049560"/>
                      </a:lnTo>
                      <a:lnTo>
                        <a:pt x="1111582" y="1049560"/>
                      </a:lnTo>
                      <a:lnTo>
                        <a:pt x="1149932" y="1049560"/>
                      </a:lnTo>
                      <a:lnTo>
                        <a:pt x="1152502" y="1049560"/>
                      </a:lnTo>
                      <a:lnTo>
                        <a:pt x="1170392" y="1049560"/>
                      </a:lnTo>
                      <a:lnTo>
                        <a:pt x="1170392" y="1077468"/>
                      </a:lnTo>
                      <a:lnTo>
                        <a:pt x="1193421" y="1077468"/>
                      </a:lnTo>
                      <a:lnTo>
                        <a:pt x="1211312" y="1077468"/>
                      </a:lnTo>
                      <a:lnTo>
                        <a:pt x="1211312" y="1106424"/>
                      </a:lnTo>
                      <a:lnTo>
                        <a:pt x="1216355" y="1106424"/>
                      </a:lnTo>
                      <a:lnTo>
                        <a:pt x="1285347" y="1106424"/>
                      </a:lnTo>
                      <a:lnTo>
                        <a:pt x="1298194" y="1106424"/>
                      </a:lnTo>
                      <a:lnTo>
                        <a:pt x="1300668" y="1106424"/>
                      </a:lnTo>
                      <a:lnTo>
                        <a:pt x="1323697" y="1106424"/>
                      </a:lnTo>
                      <a:lnTo>
                        <a:pt x="1377368" y="1106424"/>
                      </a:lnTo>
                      <a:lnTo>
                        <a:pt x="1395259" y="1106424"/>
                      </a:lnTo>
                      <a:lnTo>
                        <a:pt x="1423332" y="1106424"/>
                      </a:lnTo>
                      <a:lnTo>
                        <a:pt x="1438748" y="1106424"/>
                      </a:lnTo>
                      <a:lnTo>
                        <a:pt x="1459112" y="1106424"/>
                      </a:lnTo>
                      <a:lnTo>
                        <a:pt x="1459112" y="1151477"/>
                      </a:lnTo>
                      <a:lnTo>
                        <a:pt x="1474528" y="1151477"/>
                      </a:lnTo>
                      <a:lnTo>
                        <a:pt x="1510214" y="1151477"/>
                      </a:lnTo>
                      <a:lnTo>
                        <a:pt x="1510214" y="1199293"/>
                      </a:lnTo>
                      <a:lnTo>
                        <a:pt x="1512783" y="1199293"/>
                      </a:lnTo>
                      <a:lnTo>
                        <a:pt x="1512783" y="1247108"/>
                      </a:lnTo>
                      <a:lnTo>
                        <a:pt x="1523061" y="1247108"/>
                      </a:lnTo>
                      <a:lnTo>
                        <a:pt x="1538382" y="1247108"/>
                      </a:lnTo>
                      <a:lnTo>
                        <a:pt x="1556272" y="1247108"/>
                      </a:lnTo>
                      <a:lnTo>
                        <a:pt x="1566454" y="1247108"/>
                      </a:lnTo>
                      <a:lnTo>
                        <a:pt x="1576732" y="1247108"/>
                      </a:lnTo>
                      <a:lnTo>
                        <a:pt x="1609943" y="1247108"/>
                      </a:lnTo>
                      <a:lnTo>
                        <a:pt x="2018757" y="1247108"/>
                      </a:lnTo>
                      <a:lnTo>
                        <a:pt x="2126100" y="1247108"/>
                      </a:lnTo>
                      <a:lnTo>
                        <a:pt x="2126100" y="1358646"/>
                      </a:lnTo>
                      <a:lnTo>
                        <a:pt x="2248763" y="1358646"/>
                      </a:lnTo>
                      <a:lnTo>
                        <a:pt x="2279405" y="1358646"/>
                      </a:lnTo>
                      <a:lnTo>
                        <a:pt x="2350967" y="1358646"/>
                      </a:lnTo>
                      <a:lnTo>
                        <a:pt x="2361244" y="1358646"/>
                      </a:lnTo>
                      <a:lnTo>
                        <a:pt x="2373995" y="1358646"/>
                      </a:lnTo>
                    </a:path>
                  </a:pathLst>
                </a:custGeom>
                <a:noFill/>
                <a:ln w="13697" cap="flat">
                  <a:solidFill>
                    <a:schemeClr val="accent1">
                      <a:lumMod val="75000"/>
                      <a:lumOff val="25000"/>
                    </a:schemeClr>
                  </a:solidFill>
                  <a:prstDash val="solid"/>
                  <a:miter/>
                </a:ln>
              </p:spPr>
              <p:txBody>
                <a:bodyPr rtlCol="0" anchor="ctr"/>
                <a:lstStyle/>
                <a:p>
                  <a:endParaRPr lang="en-US"/>
                </a:p>
              </p:txBody>
            </p:sp>
            <p:sp>
              <p:nvSpPr>
                <p:cNvPr id="1457" name="Freeform 1382">
                  <a:extLst>
                    <a:ext uri="{FF2B5EF4-FFF2-40B4-BE49-F238E27FC236}">
                      <a16:creationId xmlns:a16="http://schemas.microsoft.com/office/drawing/2014/main" id="{7C977A15-0E1A-D2B9-7D87-8EFF2668A001}"/>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58" name="Freeform 1383">
                  <a:extLst>
                    <a:ext uri="{FF2B5EF4-FFF2-40B4-BE49-F238E27FC236}">
                      <a16:creationId xmlns:a16="http://schemas.microsoft.com/office/drawing/2014/main" id="{79A1598B-4B90-1EE1-3557-C602A58E0812}"/>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59" name="Freeform 1384">
                  <a:extLst>
                    <a:ext uri="{FF2B5EF4-FFF2-40B4-BE49-F238E27FC236}">
                      <a16:creationId xmlns:a16="http://schemas.microsoft.com/office/drawing/2014/main" id="{E1745F15-341C-72B5-218C-BD48A0E423FE}"/>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60" name="Freeform 1385">
                  <a:extLst>
                    <a:ext uri="{FF2B5EF4-FFF2-40B4-BE49-F238E27FC236}">
                      <a16:creationId xmlns:a16="http://schemas.microsoft.com/office/drawing/2014/main" id="{EC0B8229-FE9D-C3F6-DA6C-D91D5143AC8E}"/>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61" name="Freeform 1386">
                  <a:extLst>
                    <a:ext uri="{FF2B5EF4-FFF2-40B4-BE49-F238E27FC236}">
                      <a16:creationId xmlns:a16="http://schemas.microsoft.com/office/drawing/2014/main" id="{6A92E06F-323D-BE3E-D3E6-834E7ABE1F2A}"/>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62" name="Freeform 1387">
                  <a:extLst>
                    <a:ext uri="{FF2B5EF4-FFF2-40B4-BE49-F238E27FC236}">
                      <a16:creationId xmlns:a16="http://schemas.microsoft.com/office/drawing/2014/main" id="{24353963-8D03-FDAD-8E0C-802262F1DED0}"/>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63" name="Freeform 1388">
                  <a:extLst>
                    <a:ext uri="{FF2B5EF4-FFF2-40B4-BE49-F238E27FC236}">
                      <a16:creationId xmlns:a16="http://schemas.microsoft.com/office/drawing/2014/main" id="{86349016-6364-1914-713C-139156578B65}"/>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64" name="Freeform 1389">
                  <a:extLst>
                    <a:ext uri="{FF2B5EF4-FFF2-40B4-BE49-F238E27FC236}">
                      <a16:creationId xmlns:a16="http://schemas.microsoft.com/office/drawing/2014/main" id="{63D0566F-4B0E-7BAE-A8E6-818D008A8D80}"/>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65" name="Freeform 1390">
                  <a:extLst>
                    <a:ext uri="{FF2B5EF4-FFF2-40B4-BE49-F238E27FC236}">
                      <a16:creationId xmlns:a16="http://schemas.microsoft.com/office/drawing/2014/main" id="{816CAC00-6E78-0693-2C27-A52E30DC93C7}"/>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66" name="Freeform 1391">
                  <a:extLst>
                    <a:ext uri="{FF2B5EF4-FFF2-40B4-BE49-F238E27FC236}">
                      <a16:creationId xmlns:a16="http://schemas.microsoft.com/office/drawing/2014/main" id="{030850FB-6F67-3E3E-B4D9-BA5543943C42}"/>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67" name="Freeform 1392">
                  <a:extLst>
                    <a:ext uri="{FF2B5EF4-FFF2-40B4-BE49-F238E27FC236}">
                      <a16:creationId xmlns:a16="http://schemas.microsoft.com/office/drawing/2014/main" id="{BD61B655-A5DA-C9C5-AE34-C0934D0E683A}"/>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68" name="Freeform 1393">
                  <a:extLst>
                    <a:ext uri="{FF2B5EF4-FFF2-40B4-BE49-F238E27FC236}">
                      <a16:creationId xmlns:a16="http://schemas.microsoft.com/office/drawing/2014/main" id="{14BC46F7-C91E-6C0A-3CE2-36BA6E5D6965}"/>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69" name="Freeform 1394">
                  <a:extLst>
                    <a:ext uri="{FF2B5EF4-FFF2-40B4-BE49-F238E27FC236}">
                      <a16:creationId xmlns:a16="http://schemas.microsoft.com/office/drawing/2014/main" id="{1EA7E9C7-1A01-3BF3-7FD5-FDAD5E5946E1}"/>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70" name="Freeform 1395">
                  <a:extLst>
                    <a:ext uri="{FF2B5EF4-FFF2-40B4-BE49-F238E27FC236}">
                      <a16:creationId xmlns:a16="http://schemas.microsoft.com/office/drawing/2014/main" id="{9B5778ED-0864-003F-E130-E544A47F27BE}"/>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71" name="Freeform 1396">
                  <a:extLst>
                    <a:ext uri="{FF2B5EF4-FFF2-40B4-BE49-F238E27FC236}">
                      <a16:creationId xmlns:a16="http://schemas.microsoft.com/office/drawing/2014/main" id="{33FEB565-C617-A739-8EE6-C5417EEAAD44}"/>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72" name="Freeform 1397">
                  <a:extLst>
                    <a:ext uri="{FF2B5EF4-FFF2-40B4-BE49-F238E27FC236}">
                      <a16:creationId xmlns:a16="http://schemas.microsoft.com/office/drawing/2014/main" id="{1FA4879F-C66B-A06E-8D26-A2C6901DE5CA}"/>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73" name="Freeform 1398">
                  <a:extLst>
                    <a:ext uri="{FF2B5EF4-FFF2-40B4-BE49-F238E27FC236}">
                      <a16:creationId xmlns:a16="http://schemas.microsoft.com/office/drawing/2014/main" id="{C9F60ABE-04A1-6067-3C59-789577D19DF8}"/>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74" name="Freeform 1399">
                  <a:extLst>
                    <a:ext uri="{FF2B5EF4-FFF2-40B4-BE49-F238E27FC236}">
                      <a16:creationId xmlns:a16="http://schemas.microsoft.com/office/drawing/2014/main" id="{E58A2434-4D28-B7AE-3B3B-69926252CBF5}"/>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75" name="Freeform 1400">
                  <a:extLst>
                    <a:ext uri="{FF2B5EF4-FFF2-40B4-BE49-F238E27FC236}">
                      <a16:creationId xmlns:a16="http://schemas.microsoft.com/office/drawing/2014/main" id="{F31D5396-A61F-8574-D511-6B35CB680D09}"/>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76" name="Freeform 1401">
                  <a:extLst>
                    <a:ext uri="{FF2B5EF4-FFF2-40B4-BE49-F238E27FC236}">
                      <a16:creationId xmlns:a16="http://schemas.microsoft.com/office/drawing/2014/main" id="{C24D4538-B681-0896-84AF-DF1C64BAE380}"/>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77" name="Freeform 1402">
                  <a:extLst>
                    <a:ext uri="{FF2B5EF4-FFF2-40B4-BE49-F238E27FC236}">
                      <a16:creationId xmlns:a16="http://schemas.microsoft.com/office/drawing/2014/main" id="{8B84C089-BB05-D44C-62AA-99D068FDC0F2}"/>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78" name="Freeform 1403">
                  <a:extLst>
                    <a:ext uri="{FF2B5EF4-FFF2-40B4-BE49-F238E27FC236}">
                      <a16:creationId xmlns:a16="http://schemas.microsoft.com/office/drawing/2014/main" id="{F805AF4B-3052-9EF5-D364-2F5D51E3BC0B}"/>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79" name="Freeform 1404">
                  <a:extLst>
                    <a:ext uri="{FF2B5EF4-FFF2-40B4-BE49-F238E27FC236}">
                      <a16:creationId xmlns:a16="http://schemas.microsoft.com/office/drawing/2014/main" id="{76B9C1D5-D7CA-A2FD-1D78-AF96D75D9ECA}"/>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80" name="Freeform 1405">
                  <a:extLst>
                    <a:ext uri="{FF2B5EF4-FFF2-40B4-BE49-F238E27FC236}">
                      <a16:creationId xmlns:a16="http://schemas.microsoft.com/office/drawing/2014/main" id="{C8A67532-7E9D-1AC1-E853-D328C3A24294}"/>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81" name="Freeform 1406">
                  <a:extLst>
                    <a:ext uri="{FF2B5EF4-FFF2-40B4-BE49-F238E27FC236}">
                      <a16:creationId xmlns:a16="http://schemas.microsoft.com/office/drawing/2014/main" id="{16535DE7-33AB-3CD4-3C95-F9CEFDEED5E6}"/>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82" name="Freeform 1407">
                  <a:extLst>
                    <a:ext uri="{FF2B5EF4-FFF2-40B4-BE49-F238E27FC236}">
                      <a16:creationId xmlns:a16="http://schemas.microsoft.com/office/drawing/2014/main" id="{2941D2A2-2B88-633B-CD47-3682F9E37B5D}"/>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83" name="Freeform 1408">
                  <a:extLst>
                    <a:ext uri="{FF2B5EF4-FFF2-40B4-BE49-F238E27FC236}">
                      <a16:creationId xmlns:a16="http://schemas.microsoft.com/office/drawing/2014/main" id="{F6BC74E6-3DCC-3226-E512-8730C9B8468C}"/>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84" name="Freeform 1409">
                  <a:extLst>
                    <a:ext uri="{FF2B5EF4-FFF2-40B4-BE49-F238E27FC236}">
                      <a16:creationId xmlns:a16="http://schemas.microsoft.com/office/drawing/2014/main" id="{DE5D9EF3-DA23-BA7F-3FFB-4B5D468B871A}"/>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85" name="Freeform 1410">
                  <a:extLst>
                    <a:ext uri="{FF2B5EF4-FFF2-40B4-BE49-F238E27FC236}">
                      <a16:creationId xmlns:a16="http://schemas.microsoft.com/office/drawing/2014/main" id="{0005806C-A881-AF51-0F46-1D500D1968E9}"/>
                    </a:ext>
                  </a:extLst>
                </p:cNvPr>
                <p:cNvSpPr/>
                <p:nvPr/>
              </p:nvSpPr>
              <p:spPr>
                <a:xfrm>
                  <a:off x="628917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86" name="Freeform 1411">
                  <a:extLst>
                    <a:ext uri="{FF2B5EF4-FFF2-40B4-BE49-F238E27FC236}">
                      <a16:creationId xmlns:a16="http://schemas.microsoft.com/office/drawing/2014/main" id="{08EA5A98-0481-0CC6-E3C6-43C285A28647}"/>
                    </a:ext>
                  </a:extLst>
                </p:cNvPr>
                <p:cNvSpPr/>
                <p:nvPr/>
              </p:nvSpPr>
              <p:spPr>
                <a:xfrm>
                  <a:off x="631658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87" name="Freeform 1412">
                  <a:extLst>
                    <a:ext uri="{FF2B5EF4-FFF2-40B4-BE49-F238E27FC236}">
                      <a16:creationId xmlns:a16="http://schemas.microsoft.com/office/drawing/2014/main" id="{E6C99D23-D453-D7C1-A33F-E6C2DA76C201}"/>
                    </a:ext>
                  </a:extLst>
                </p:cNvPr>
                <p:cNvSpPr/>
                <p:nvPr/>
              </p:nvSpPr>
              <p:spPr>
                <a:xfrm>
                  <a:off x="6296886"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88" name="Freeform 1413">
                  <a:extLst>
                    <a:ext uri="{FF2B5EF4-FFF2-40B4-BE49-F238E27FC236}">
                      <a16:creationId xmlns:a16="http://schemas.microsoft.com/office/drawing/2014/main" id="{26F4F888-4738-7B2B-1B09-04582FF2B890}"/>
                    </a:ext>
                  </a:extLst>
                </p:cNvPr>
                <p:cNvSpPr/>
                <p:nvPr/>
              </p:nvSpPr>
              <p:spPr>
                <a:xfrm>
                  <a:off x="6324292"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89" name="Freeform 1414">
                  <a:extLst>
                    <a:ext uri="{FF2B5EF4-FFF2-40B4-BE49-F238E27FC236}">
                      <a16:creationId xmlns:a16="http://schemas.microsoft.com/office/drawing/2014/main" id="{B2B40EB7-C01D-AF77-C594-CF8F8E28CCBB}"/>
                    </a:ext>
                  </a:extLst>
                </p:cNvPr>
                <p:cNvSpPr/>
                <p:nvPr/>
              </p:nvSpPr>
              <p:spPr>
                <a:xfrm>
                  <a:off x="6299455"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90" name="Freeform 1415">
                  <a:extLst>
                    <a:ext uri="{FF2B5EF4-FFF2-40B4-BE49-F238E27FC236}">
                      <a16:creationId xmlns:a16="http://schemas.microsoft.com/office/drawing/2014/main" id="{C13D00A3-573C-08C1-8899-86DDD8521D00}"/>
                    </a:ext>
                  </a:extLst>
                </p:cNvPr>
                <p:cNvSpPr/>
                <p:nvPr/>
              </p:nvSpPr>
              <p:spPr>
                <a:xfrm>
                  <a:off x="6326861"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91" name="Freeform 1416">
                  <a:extLst>
                    <a:ext uri="{FF2B5EF4-FFF2-40B4-BE49-F238E27FC236}">
                      <a16:creationId xmlns:a16="http://schemas.microsoft.com/office/drawing/2014/main" id="{948A1B26-E286-080F-3129-B9B2AF2AA557}"/>
                    </a:ext>
                  </a:extLst>
                </p:cNvPr>
                <p:cNvSpPr/>
                <p:nvPr/>
              </p:nvSpPr>
              <p:spPr>
                <a:xfrm>
                  <a:off x="6299455"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92" name="Freeform 1417">
                  <a:extLst>
                    <a:ext uri="{FF2B5EF4-FFF2-40B4-BE49-F238E27FC236}">
                      <a16:creationId xmlns:a16="http://schemas.microsoft.com/office/drawing/2014/main" id="{5F5EC4F1-5BF1-5A37-FDEE-8C583CA8AB99}"/>
                    </a:ext>
                  </a:extLst>
                </p:cNvPr>
                <p:cNvSpPr/>
                <p:nvPr/>
              </p:nvSpPr>
              <p:spPr>
                <a:xfrm>
                  <a:off x="6326861"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93" name="Freeform 1418">
                  <a:extLst>
                    <a:ext uri="{FF2B5EF4-FFF2-40B4-BE49-F238E27FC236}">
                      <a16:creationId xmlns:a16="http://schemas.microsoft.com/office/drawing/2014/main" id="{5291C461-AD41-E3C2-7EC4-48D2EB3D0C32}"/>
                    </a:ext>
                  </a:extLst>
                </p:cNvPr>
                <p:cNvSpPr/>
                <p:nvPr/>
              </p:nvSpPr>
              <p:spPr>
                <a:xfrm>
                  <a:off x="630449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94" name="Freeform 1419">
                  <a:extLst>
                    <a:ext uri="{FF2B5EF4-FFF2-40B4-BE49-F238E27FC236}">
                      <a16:creationId xmlns:a16="http://schemas.microsoft.com/office/drawing/2014/main" id="{D45FA9C4-80CA-A123-F07A-ADBA00FA2C80}"/>
                    </a:ext>
                  </a:extLst>
                </p:cNvPr>
                <p:cNvSpPr/>
                <p:nvPr/>
              </p:nvSpPr>
              <p:spPr>
                <a:xfrm>
                  <a:off x="6331905"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95" name="Freeform 1420">
                  <a:extLst>
                    <a:ext uri="{FF2B5EF4-FFF2-40B4-BE49-F238E27FC236}">
                      <a16:creationId xmlns:a16="http://schemas.microsoft.com/office/drawing/2014/main" id="{88C8C4F1-AF35-60A4-55E4-D7C34C09E775}"/>
                    </a:ext>
                  </a:extLst>
                </p:cNvPr>
                <p:cNvSpPr/>
                <p:nvPr/>
              </p:nvSpPr>
              <p:spPr>
                <a:xfrm>
                  <a:off x="630449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96" name="Freeform 1421">
                  <a:extLst>
                    <a:ext uri="{FF2B5EF4-FFF2-40B4-BE49-F238E27FC236}">
                      <a16:creationId xmlns:a16="http://schemas.microsoft.com/office/drawing/2014/main" id="{A53D2C8E-F391-20F5-4915-30EA8E12058B}"/>
                    </a:ext>
                  </a:extLst>
                </p:cNvPr>
                <p:cNvSpPr/>
                <p:nvPr/>
              </p:nvSpPr>
              <p:spPr>
                <a:xfrm>
                  <a:off x="6331905"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97" name="Freeform 1422">
                  <a:extLst>
                    <a:ext uri="{FF2B5EF4-FFF2-40B4-BE49-F238E27FC236}">
                      <a16:creationId xmlns:a16="http://schemas.microsoft.com/office/drawing/2014/main" id="{84A70C41-F73B-62BA-6998-2AFCA663A517}"/>
                    </a:ext>
                  </a:extLst>
                </p:cNvPr>
                <p:cNvSpPr/>
                <p:nvPr/>
              </p:nvSpPr>
              <p:spPr>
                <a:xfrm>
                  <a:off x="630449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498" name="Freeform 1423">
                  <a:extLst>
                    <a:ext uri="{FF2B5EF4-FFF2-40B4-BE49-F238E27FC236}">
                      <a16:creationId xmlns:a16="http://schemas.microsoft.com/office/drawing/2014/main" id="{BDC56A6B-C4D5-A70B-5011-53FE22B1287A}"/>
                    </a:ext>
                  </a:extLst>
                </p:cNvPr>
                <p:cNvSpPr/>
                <p:nvPr/>
              </p:nvSpPr>
              <p:spPr>
                <a:xfrm>
                  <a:off x="6331905"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499" name="Freeform 1424">
                  <a:extLst>
                    <a:ext uri="{FF2B5EF4-FFF2-40B4-BE49-F238E27FC236}">
                      <a16:creationId xmlns:a16="http://schemas.microsoft.com/office/drawing/2014/main" id="{C689355F-C7A1-1522-795F-0F4DD79F0DAB}"/>
                    </a:ext>
                  </a:extLst>
                </p:cNvPr>
                <p:cNvSpPr/>
                <p:nvPr/>
              </p:nvSpPr>
              <p:spPr>
                <a:xfrm>
                  <a:off x="6307068"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00" name="Freeform 1425">
                  <a:extLst>
                    <a:ext uri="{FF2B5EF4-FFF2-40B4-BE49-F238E27FC236}">
                      <a16:creationId xmlns:a16="http://schemas.microsoft.com/office/drawing/2014/main" id="{83A6E947-8683-84E6-A957-C51791A2C44B}"/>
                    </a:ext>
                  </a:extLst>
                </p:cNvPr>
                <p:cNvSpPr/>
                <p:nvPr/>
              </p:nvSpPr>
              <p:spPr>
                <a:xfrm>
                  <a:off x="633447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01" name="Freeform 1426">
                  <a:extLst>
                    <a:ext uri="{FF2B5EF4-FFF2-40B4-BE49-F238E27FC236}">
                      <a16:creationId xmlns:a16="http://schemas.microsoft.com/office/drawing/2014/main" id="{3045508F-FC01-836C-3B2E-8A1ECE703BD4}"/>
                    </a:ext>
                  </a:extLst>
                </p:cNvPr>
                <p:cNvSpPr/>
                <p:nvPr/>
              </p:nvSpPr>
              <p:spPr>
                <a:xfrm>
                  <a:off x="630963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02" name="Freeform 1427">
                  <a:extLst>
                    <a:ext uri="{FF2B5EF4-FFF2-40B4-BE49-F238E27FC236}">
                      <a16:creationId xmlns:a16="http://schemas.microsoft.com/office/drawing/2014/main" id="{FAA1BF8B-E8F1-510C-8283-25231FD5B457}"/>
                    </a:ext>
                  </a:extLst>
                </p:cNvPr>
                <p:cNvSpPr/>
                <p:nvPr/>
              </p:nvSpPr>
              <p:spPr>
                <a:xfrm>
                  <a:off x="6337044"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03" name="Freeform 1428">
                  <a:extLst>
                    <a:ext uri="{FF2B5EF4-FFF2-40B4-BE49-F238E27FC236}">
                      <a16:creationId xmlns:a16="http://schemas.microsoft.com/office/drawing/2014/main" id="{A43EA2D6-3E1E-4C29-907A-AF02852A7FC9}"/>
                    </a:ext>
                  </a:extLst>
                </p:cNvPr>
                <p:cNvSpPr/>
                <p:nvPr/>
              </p:nvSpPr>
              <p:spPr>
                <a:xfrm>
                  <a:off x="631220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04" name="Freeform 1429">
                  <a:extLst>
                    <a:ext uri="{FF2B5EF4-FFF2-40B4-BE49-F238E27FC236}">
                      <a16:creationId xmlns:a16="http://schemas.microsoft.com/office/drawing/2014/main" id="{7C99D68B-927A-E74C-2563-6BD2555300FE}"/>
                    </a:ext>
                  </a:extLst>
                </p:cNvPr>
                <p:cNvSpPr/>
                <p:nvPr/>
              </p:nvSpPr>
              <p:spPr>
                <a:xfrm>
                  <a:off x="6339613"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05" name="Freeform 1430">
                  <a:extLst>
                    <a:ext uri="{FF2B5EF4-FFF2-40B4-BE49-F238E27FC236}">
                      <a16:creationId xmlns:a16="http://schemas.microsoft.com/office/drawing/2014/main" id="{FCE51E72-000C-D39F-2BBC-3C00D4353038}"/>
                    </a:ext>
                  </a:extLst>
                </p:cNvPr>
                <p:cNvSpPr/>
                <p:nvPr/>
              </p:nvSpPr>
              <p:spPr>
                <a:xfrm>
                  <a:off x="6312207"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06" name="Freeform 1431">
                  <a:extLst>
                    <a:ext uri="{FF2B5EF4-FFF2-40B4-BE49-F238E27FC236}">
                      <a16:creationId xmlns:a16="http://schemas.microsoft.com/office/drawing/2014/main" id="{1CD9563D-5F91-5D43-A97C-5C03E65A9DD8}"/>
                    </a:ext>
                  </a:extLst>
                </p:cNvPr>
                <p:cNvSpPr/>
                <p:nvPr/>
              </p:nvSpPr>
              <p:spPr>
                <a:xfrm>
                  <a:off x="6339613"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07" name="Freeform 1432">
                  <a:extLst>
                    <a:ext uri="{FF2B5EF4-FFF2-40B4-BE49-F238E27FC236}">
                      <a16:creationId xmlns:a16="http://schemas.microsoft.com/office/drawing/2014/main" id="{A9BEE61E-E5DF-17A1-B993-75F5A5D128A5}"/>
                    </a:ext>
                  </a:extLst>
                </p:cNvPr>
                <p:cNvSpPr/>
                <p:nvPr/>
              </p:nvSpPr>
              <p:spPr>
                <a:xfrm>
                  <a:off x="6322389"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08" name="Freeform 1433">
                  <a:extLst>
                    <a:ext uri="{FF2B5EF4-FFF2-40B4-BE49-F238E27FC236}">
                      <a16:creationId xmlns:a16="http://schemas.microsoft.com/office/drawing/2014/main" id="{3A523554-0397-FE6D-B6FD-A8AE7BF23587}"/>
                    </a:ext>
                  </a:extLst>
                </p:cNvPr>
                <p:cNvSpPr/>
                <p:nvPr/>
              </p:nvSpPr>
              <p:spPr>
                <a:xfrm>
                  <a:off x="6349795"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09" name="Freeform 1434">
                  <a:extLst>
                    <a:ext uri="{FF2B5EF4-FFF2-40B4-BE49-F238E27FC236}">
                      <a16:creationId xmlns:a16="http://schemas.microsoft.com/office/drawing/2014/main" id="{0707B8FF-E29D-F68C-E9CF-9B4010511F3E}"/>
                    </a:ext>
                  </a:extLst>
                </p:cNvPr>
                <p:cNvSpPr/>
                <p:nvPr/>
              </p:nvSpPr>
              <p:spPr>
                <a:xfrm>
                  <a:off x="6322389"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10" name="Freeform 1435">
                  <a:extLst>
                    <a:ext uri="{FF2B5EF4-FFF2-40B4-BE49-F238E27FC236}">
                      <a16:creationId xmlns:a16="http://schemas.microsoft.com/office/drawing/2014/main" id="{3A541768-7299-4059-6321-04A270DE8314}"/>
                    </a:ext>
                  </a:extLst>
                </p:cNvPr>
                <p:cNvSpPr/>
                <p:nvPr/>
              </p:nvSpPr>
              <p:spPr>
                <a:xfrm>
                  <a:off x="6349795"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11" name="Freeform 1436">
                  <a:extLst>
                    <a:ext uri="{FF2B5EF4-FFF2-40B4-BE49-F238E27FC236}">
                      <a16:creationId xmlns:a16="http://schemas.microsoft.com/office/drawing/2014/main" id="{71D4E625-7CA5-BF0A-85CA-5982E2048F4C}"/>
                    </a:ext>
                  </a:extLst>
                </p:cNvPr>
                <p:cNvSpPr/>
                <p:nvPr/>
              </p:nvSpPr>
              <p:spPr>
                <a:xfrm>
                  <a:off x="6322389" y="1093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12" name="Freeform 1437">
                  <a:extLst>
                    <a:ext uri="{FF2B5EF4-FFF2-40B4-BE49-F238E27FC236}">
                      <a16:creationId xmlns:a16="http://schemas.microsoft.com/office/drawing/2014/main" id="{D71F29C8-DB71-B362-044F-6D1FF0311422}"/>
                    </a:ext>
                  </a:extLst>
                </p:cNvPr>
                <p:cNvSpPr/>
                <p:nvPr/>
              </p:nvSpPr>
              <p:spPr>
                <a:xfrm>
                  <a:off x="6349795" y="1065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13" name="Freeform 1438">
                  <a:extLst>
                    <a:ext uri="{FF2B5EF4-FFF2-40B4-BE49-F238E27FC236}">
                      <a16:creationId xmlns:a16="http://schemas.microsoft.com/office/drawing/2014/main" id="{7863E5F3-7204-90F9-BBB7-7588459330D1}"/>
                    </a:ext>
                  </a:extLst>
                </p:cNvPr>
                <p:cNvSpPr/>
                <p:nvPr/>
              </p:nvSpPr>
              <p:spPr>
                <a:xfrm>
                  <a:off x="6335141" y="110070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14" name="Freeform 1439">
                  <a:extLst>
                    <a:ext uri="{FF2B5EF4-FFF2-40B4-BE49-F238E27FC236}">
                      <a16:creationId xmlns:a16="http://schemas.microsoft.com/office/drawing/2014/main" id="{BB999A45-F102-6C58-46A8-621EF6B9E801}"/>
                    </a:ext>
                  </a:extLst>
                </p:cNvPr>
                <p:cNvSpPr/>
                <p:nvPr/>
              </p:nvSpPr>
              <p:spPr>
                <a:xfrm>
                  <a:off x="6362547" y="1073277"/>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15" name="Freeform 1440">
                  <a:extLst>
                    <a:ext uri="{FF2B5EF4-FFF2-40B4-BE49-F238E27FC236}">
                      <a16:creationId xmlns:a16="http://schemas.microsoft.com/office/drawing/2014/main" id="{D35BC8C8-3336-738F-FE49-07845952BEFA}"/>
                    </a:ext>
                  </a:extLst>
                </p:cNvPr>
                <p:cNvSpPr/>
                <p:nvPr/>
              </p:nvSpPr>
              <p:spPr>
                <a:xfrm>
                  <a:off x="6340279" y="110804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16" name="Freeform 1441">
                  <a:extLst>
                    <a:ext uri="{FF2B5EF4-FFF2-40B4-BE49-F238E27FC236}">
                      <a16:creationId xmlns:a16="http://schemas.microsoft.com/office/drawing/2014/main" id="{C48B3074-498C-4CA1-4324-E784DA6C9969}"/>
                    </a:ext>
                  </a:extLst>
                </p:cNvPr>
                <p:cNvSpPr/>
                <p:nvPr/>
              </p:nvSpPr>
              <p:spPr>
                <a:xfrm>
                  <a:off x="6367686" y="1080611"/>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17" name="Freeform 1442">
                  <a:extLst>
                    <a:ext uri="{FF2B5EF4-FFF2-40B4-BE49-F238E27FC236}">
                      <a16:creationId xmlns:a16="http://schemas.microsoft.com/office/drawing/2014/main" id="{60A11C4D-B171-FD66-819A-81832F5C32A4}"/>
                    </a:ext>
                  </a:extLst>
                </p:cNvPr>
                <p:cNvSpPr/>
                <p:nvPr/>
              </p:nvSpPr>
              <p:spPr>
                <a:xfrm>
                  <a:off x="6355600" y="111547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18" name="Freeform 1443">
                  <a:extLst>
                    <a:ext uri="{FF2B5EF4-FFF2-40B4-BE49-F238E27FC236}">
                      <a16:creationId xmlns:a16="http://schemas.microsoft.com/office/drawing/2014/main" id="{A77F2CDC-B0F9-E823-FA78-919A24D501C4}"/>
                    </a:ext>
                  </a:extLst>
                </p:cNvPr>
                <p:cNvSpPr/>
                <p:nvPr/>
              </p:nvSpPr>
              <p:spPr>
                <a:xfrm>
                  <a:off x="6383007" y="108804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19" name="Freeform 1444">
                  <a:extLst>
                    <a:ext uri="{FF2B5EF4-FFF2-40B4-BE49-F238E27FC236}">
                      <a16:creationId xmlns:a16="http://schemas.microsoft.com/office/drawing/2014/main" id="{126FC243-948F-6937-A292-61654E37DADA}"/>
                    </a:ext>
                  </a:extLst>
                </p:cNvPr>
                <p:cNvSpPr/>
                <p:nvPr/>
              </p:nvSpPr>
              <p:spPr>
                <a:xfrm>
                  <a:off x="6360739"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20" name="Freeform 1445">
                  <a:extLst>
                    <a:ext uri="{FF2B5EF4-FFF2-40B4-BE49-F238E27FC236}">
                      <a16:creationId xmlns:a16="http://schemas.microsoft.com/office/drawing/2014/main" id="{CEEF77B5-6BDE-22EC-EF94-7FA855AE39F0}"/>
                    </a:ext>
                  </a:extLst>
                </p:cNvPr>
                <p:cNvSpPr/>
                <p:nvPr/>
              </p:nvSpPr>
              <p:spPr>
                <a:xfrm>
                  <a:off x="6388145"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21" name="Freeform 1446">
                  <a:extLst>
                    <a:ext uri="{FF2B5EF4-FFF2-40B4-BE49-F238E27FC236}">
                      <a16:creationId xmlns:a16="http://schemas.microsoft.com/office/drawing/2014/main" id="{06E8356D-B89D-ADC8-5E30-A7F6565A1F14}"/>
                    </a:ext>
                  </a:extLst>
                </p:cNvPr>
                <p:cNvSpPr/>
                <p:nvPr/>
              </p:nvSpPr>
              <p:spPr>
                <a:xfrm>
                  <a:off x="6360739"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22" name="Freeform 1447">
                  <a:extLst>
                    <a:ext uri="{FF2B5EF4-FFF2-40B4-BE49-F238E27FC236}">
                      <a16:creationId xmlns:a16="http://schemas.microsoft.com/office/drawing/2014/main" id="{F3145C8E-932C-980D-F60A-C2AE9C15E033}"/>
                    </a:ext>
                  </a:extLst>
                </p:cNvPr>
                <p:cNvSpPr/>
                <p:nvPr/>
              </p:nvSpPr>
              <p:spPr>
                <a:xfrm>
                  <a:off x="6388145"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23" name="Freeform 1448">
                  <a:extLst>
                    <a:ext uri="{FF2B5EF4-FFF2-40B4-BE49-F238E27FC236}">
                      <a16:creationId xmlns:a16="http://schemas.microsoft.com/office/drawing/2014/main" id="{263CAB11-52D3-9905-78F3-B5E8C28E077C}"/>
                    </a:ext>
                  </a:extLst>
                </p:cNvPr>
                <p:cNvSpPr/>
                <p:nvPr/>
              </p:nvSpPr>
              <p:spPr>
                <a:xfrm>
                  <a:off x="6360739"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24" name="Freeform 1449">
                  <a:extLst>
                    <a:ext uri="{FF2B5EF4-FFF2-40B4-BE49-F238E27FC236}">
                      <a16:creationId xmlns:a16="http://schemas.microsoft.com/office/drawing/2014/main" id="{027BB74B-4FD8-8621-A496-251B517CB3D6}"/>
                    </a:ext>
                  </a:extLst>
                </p:cNvPr>
                <p:cNvSpPr/>
                <p:nvPr/>
              </p:nvSpPr>
              <p:spPr>
                <a:xfrm>
                  <a:off x="6388145"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25" name="Freeform 1450">
                  <a:extLst>
                    <a:ext uri="{FF2B5EF4-FFF2-40B4-BE49-F238E27FC236}">
                      <a16:creationId xmlns:a16="http://schemas.microsoft.com/office/drawing/2014/main" id="{95621070-30C5-B3C7-6411-F90DDDE7C164}"/>
                    </a:ext>
                  </a:extLst>
                </p:cNvPr>
                <p:cNvSpPr/>
                <p:nvPr/>
              </p:nvSpPr>
              <p:spPr>
                <a:xfrm>
                  <a:off x="6363308"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26" name="Freeform 1451">
                  <a:extLst>
                    <a:ext uri="{FF2B5EF4-FFF2-40B4-BE49-F238E27FC236}">
                      <a16:creationId xmlns:a16="http://schemas.microsoft.com/office/drawing/2014/main" id="{4C0B8649-0C8A-A197-2507-70E44D6DDC9D}"/>
                    </a:ext>
                  </a:extLst>
                </p:cNvPr>
                <p:cNvSpPr/>
                <p:nvPr/>
              </p:nvSpPr>
              <p:spPr>
                <a:xfrm>
                  <a:off x="6390715"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27" name="Freeform 1452">
                  <a:extLst>
                    <a:ext uri="{FF2B5EF4-FFF2-40B4-BE49-F238E27FC236}">
                      <a16:creationId xmlns:a16="http://schemas.microsoft.com/office/drawing/2014/main" id="{19AB2DA8-0D79-C5B4-7EA3-BD600AED89A3}"/>
                    </a:ext>
                  </a:extLst>
                </p:cNvPr>
                <p:cNvSpPr/>
                <p:nvPr/>
              </p:nvSpPr>
              <p:spPr>
                <a:xfrm>
                  <a:off x="6363308"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28" name="Freeform 1453">
                  <a:extLst>
                    <a:ext uri="{FF2B5EF4-FFF2-40B4-BE49-F238E27FC236}">
                      <a16:creationId xmlns:a16="http://schemas.microsoft.com/office/drawing/2014/main" id="{CE3931E3-D0F0-E05E-3834-B0C45AB40CFA}"/>
                    </a:ext>
                  </a:extLst>
                </p:cNvPr>
                <p:cNvSpPr/>
                <p:nvPr/>
              </p:nvSpPr>
              <p:spPr>
                <a:xfrm>
                  <a:off x="6390715"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29" name="Freeform 1454">
                  <a:extLst>
                    <a:ext uri="{FF2B5EF4-FFF2-40B4-BE49-F238E27FC236}">
                      <a16:creationId xmlns:a16="http://schemas.microsoft.com/office/drawing/2014/main" id="{8EE99671-CD21-FCE7-B454-A811A4EFCAB5}"/>
                    </a:ext>
                  </a:extLst>
                </p:cNvPr>
                <p:cNvSpPr/>
                <p:nvPr/>
              </p:nvSpPr>
              <p:spPr>
                <a:xfrm>
                  <a:off x="6363308"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30" name="Freeform 1455">
                  <a:extLst>
                    <a:ext uri="{FF2B5EF4-FFF2-40B4-BE49-F238E27FC236}">
                      <a16:creationId xmlns:a16="http://schemas.microsoft.com/office/drawing/2014/main" id="{5F96EAB6-A662-3CB4-45B5-77498F3E5F00}"/>
                    </a:ext>
                  </a:extLst>
                </p:cNvPr>
                <p:cNvSpPr/>
                <p:nvPr/>
              </p:nvSpPr>
              <p:spPr>
                <a:xfrm>
                  <a:off x="6390715"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31" name="Freeform 1456">
                  <a:extLst>
                    <a:ext uri="{FF2B5EF4-FFF2-40B4-BE49-F238E27FC236}">
                      <a16:creationId xmlns:a16="http://schemas.microsoft.com/office/drawing/2014/main" id="{33517D56-13F8-6BD0-F3EF-45083ED16221}"/>
                    </a:ext>
                  </a:extLst>
                </p:cNvPr>
                <p:cNvSpPr/>
                <p:nvPr/>
              </p:nvSpPr>
              <p:spPr>
                <a:xfrm>
                  <a:off x="6365878"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32" name="Freeform 1457">
                  <a:extLst>
                    <a:ext uri="{FF2B5EF4-FFF2-40B4-BE49-F238E27FC236}">
                      <a16:creationId xmlns:a16="http://schemas.microsoft.com/office/drawing/2014/main" id="{7A8A38A3-D634-0A68-666F-A7D0B16D0F0B}"/>
                    </a:ext>
                  </a:extLst>
                </p:cNvPr>
                <p:cNvSpPr/>
                <p:nvPr/>
              </p:nvSpPr>
              <p:spPr>
                <a:xfrm>
                  <a:off x="6393284"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33" name="Freeform 1458">
                  <a:extLst>
                    <a:ext uri="{FF2B5EF4-FFF2-40B4-BE49-F238E27FC236}">
                      <a16:creationId xmlns:a16="http://schemas.microsoft.com/office/drawing/2014/main" id="{AEA6680E-D24F-B68F-6DCC-9DD97F294378}"/>
                    </a:ext>
                  </a:extLst>
                </p:cNvPr>
                <p:cNvSpPr/>
                <p:nvPr/>
              </p:nvSpPr>
              <p:spPr>
                <a:xfrm>
                  <a:off x="6368447"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34" name="Freeform 1459">
                  <a:extLst>
                    <a:ext uri="{FF2B5EF4-FFF2-40B4-BE49-F238E27FC236}">
                      <a16:creationId xmlns:a16="http://schemas.microsoft.com/office/drawing/2014/main" id="{33F2F6E6-249C-8268-C4B2-25E469BFA25C}"/>
                    </a:ext>
                  </a:extLst>
                </p:cNvPr>
                <p:cNvSpPr/>
                <p:nvPr/>
              </p:nvSpPr>
              <p:spPr>
                <a:xfrm>
                  <a:off x="6395854"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35" name="Freeform 1460">
                  <a:extLst>
                    <a:ext uri="{FF2B5EF4-FFF2-40B4-BE49-F238E27FC236}">
                      <a16:creationId xmlns:a16="http://schemas.microsoft.com/office/drawing/2014/main" id="{B603BF4C-C2B9-0937-323E-DC70D47962F2}"/>
                    </a:ext>
                  </a:extLst>
                </p:cNvPr>
                <p:cNvSpPr/>
                <p:nvPr/>
              </p:nvSpPr>
              <p:spPr>
                <a:xfrm>
                  <a:off x="6376060"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36" name="Freeform 1461">
                  <a:extLst>
                    <a:ext uri="{FF2B5EF4-FFF2-40B4-BE49-F238E27FC236}">
                      <a16:creationId xmlns:a16="http://schemas.microsoft.com/office/drawing/2014/main" id="{6EB1AC5D-5716-4959-EC4E-AC6455A52582}"/>
                    </a:ext>
                  </a:extLst>
                </p:cNvPr>
                <p:cNvSpPr/>
                <p:nvPr/>
              </p:nvSpPr>
              <p:spPr>
                <a:xfrm>
                  <a:off x="6403467"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37" name="Freeform 1462">
                  <a:extLst>
                    <a:ext uri="{FF2B5EF4-FFF2-40B4-BE49-F238E27FC236}">
                      <a16:creationId xmlns:a16="http://schemas.microsoft.com/office/drawing/2014/main" id="{285DA6C3-8CE2-8FFA-A413-0DD472F1D168}"/>
                    </a:ext>
                  </a:extLst>
                </p:cNvPr>
                <p:cNvSpPr/>
                <p:nvPr/>
              </p:nvSpPr>
              <p:spPr>
                <a:xfrm>
                  <a:off x="6378629"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38" name="Freeform 1463">
                  <a:extLst>
                    <a:ext uri="{FF2B5EF4-FFF2-40B4-BE49-F238E27FC236}">
                      <a16:creationId xmlns:a16="http://schemas.microsoft.com/office/drawing/2014/main" id="{8B29C48F-F86A-DA89-546A-7BBB5CFF42A6}"/>
                    </a:ext>
                  </a:extLst>
                </p:cNvPr>
                <p:cNvSpPr/>
                <p:nvPr/>
              </p:nvSpPr>
              <p:spPr>
                <a:xfrm>
                  <a:off x="6406036"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39" name="Freeform 1464">
                  <a:extLst>
                    <a:ext uri="{FF2B5EF4-FFF2-40B4-BE49-F238E27FC236}">
                      <a16:creationId xmlns:a16="http://schemas.microsoft.com/office/drawing/2014/main" id="{98C9D9B1-6867-E112-BE15-22569EB82ABF}"/>
                    </a:ext>
                  </a:extLst>
                </p:cNvPr>
                <p:cNvSpPr/>
                <p:nvPr/>
              </p:nvSpPr>
              <p:spPr>
                <a:xfrm>
                  <a:off x="6396520" y="112280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40" name="Freeform 1465">
                  <a:extLst>
                    <a:ext uri="{FF2B5EF4-FFF2-40B4-BE49-F238E27FC236}">
                      <a16:creationId xmlns:a16="http://schemas.microsoft.com/office/drawing/2014/main" id="{19A6BC7B-C930-EE48-5A5D-DFC144A80E7E}"/>
                    </a:ext>
                  </a:extLst>
                </p:cNvPr>
                <p:cNvSpPr/>
                <p:nvPr/>
              </p:nvSpPr>
              <p:spPr>
                <a:xfrm>
                  <a:off x="6423926" y="109537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41" name="Freeform 1466">
                  <a:extLst>
                    <a:ext uri="{FF2B5EF4-FFF2-40B4-BE49-F238E27FC236}">
                      <a16:creationId xmlns:a16="http://schemas.microsoft.com/office/drawing/2014/main" id="{478C6310-5394-3705-3BCD-2C4D2F7A87E9}"/>
                    </a:ext>
                  </a:extLst>
                </p:cNvPr>
                <p:cNvSpPr/>
                <p:nvPr/>
              </p:nvSpPr>
              <p:spPr>
                <a:xfrm>
                  <a:off x="6399089" y="113061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42" name="Freeform 1467">
                  <a:extLst>
                    <a:ext uri="{FF2B5EF4-FFF2-40B4-BE49-F238E27FC236}">
                      <a16:creationId xmlns:a16="http://schemas.microsoft.com/office/drawing/2014/main" id="{61DD08B7-1679-004A-57A4-E05AE49B7E51}"/>
                    </a:ext>
                  </a:extLst>
                </p:cNvPr>
                <p:cNvSpPr/>
                <p:nvPr/>
              </p:nvSpPr>
              <p:spPr>
                <a:xfrm>
                  <a:off x="6426496" y="110318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43" name="Freeform 1468">
                  <a:extLst>
                    <a:ext uri="{FF2B5EF4-FFF2-40B4-BE49-F238E27FC236}">
                      <a16:creationId xmlns:a16="http://schemas.microsoft.com/office/drawing/2014/main" id="{339FFBBC-8FCA-5068-F512-45465DBC4FB2}"/>
                    </a:ext>
                  </a:extLst>
                </p:cNvPr>
                <p:cNvSpPr/>
                <p:nvPr/>
              </p:nvSpPr>
              <p:spPr>
                <a:xfrm>
                  <a:off x="6406702" y="113061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44" name="Freeform 1469">
                  <a:extLst>
                    <a:ext uri="{FF2B5EF4-FFF2-40B4-BE49-F238E27FC236}">
                      <a16:creationId xmlns:a16="http://schemas.microsoft.com/office/drawing/2014/main" id="{164D9CF4-2001-A3F7-0B8C-C1F7D8845EA3}"/>
                    </a:ext>
                  </a:extLst>
                </p:cNvPr>
                <p:cNvSpPr/>
                <p:nvPr/>
              </p:nvSpPr>
              <p:spPr>
                <a:xfrm>
                  <a:off x="6434109" y="110318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45" name="Freeform 1470">
                  <a:extLst>
                    <a:ext uri="{FF2B5EF4-FFF2-40B4-BE49-F238E27FC236}">
                      <a16:creationId xmlns:a16="http://schemas.microsoft.com/office/drawing/2014/main" id="{6F1911D0-77F5-81DD-933F-3D78B79B44C8}"/>
                    </a:ext>
                  </a:extLst>
                </p:cNvPr>
                <p:cNvSpPr/>
                <p:nvPr/>
              </p:nvSpPr>
              <p:spPr>
                <a:xfrm>
                  <a:off x="6409271" y="11383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46" name="Freeform 1471">
                  <a:extLst>
                    <a:ext uri="{FF2B5EF4-FFF2-40B4-BE49-F238E27FC236}">
                      <a16:creationId xmlns:a16="http://schemas.microsoft.com/office/drawing/2014/main" id="{13493C3F-56A7-17A3-72D0-A5E5FF058B79}"/>
                    </a:ext>
                  </a:extLst>
                </p:cNvPr>
                <p:cNvSpPr/>
                <p:nvPr/>
              </p:nvSpPr>
              <p:spPr>
                <a:xfrm>
                  <a:off x="6436678" y="11109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47" name="Freeform 1472">
                  <a:extLst>
                    <a:ext uri="{FF2B5EF4-FFF2-40B4-BE49-F238E27FC236}">
                      <a16:creationId xmlns:a16="http://schemas.microsoft.com/office/drawing/2014/main" id="{21C31B8D-664D-A9DC-5D33-8E83061F3C52}"/>
                    </a:ext>
                  </a:extLst>
                </p:cNvPr>
                <p:cNvSpPr/>
                <p:nvPr/>
              </p:nvSpPr>
              <p:spPr>
                <a:xfrm>
                  <a:off x="6411841" y="11383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48" name="Freeform 1473">
                  <a:extLst>
                    <a:ext uri="{FF2B5EF4-FFF2-40B4-BE49-F238E27FC236}">
                      <a16:creationId xmlns:a16="http://schemas.microsoft.com/office/drawing/2014/main" id="{3C9FFC78-DE6A-EBD7-638B-1D3B9DC838D2}"/>
                    </a:ext>
                  </a:extLst>
                </p:cNvPr>
                <p:cNvSpPr/>
                <p:nvPr/>
              </p:nvSpPr>
              <p:spPr>
                <a:xfrm>
                  <a:off x="6439247" y="11109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49" name="Freeform 1474">
                  <a:extLst>
                    <a:ext uri="{FF2B5EF4-FFF2-40B4-BE49-F238E27FC236}">
                      <a16:creationId xmlns:a16="http://schemas.microsoft.com/office/drawing/2014/main" id="{2F43300F-3839-E658-6652-375879416826}"/>
                    </a:ext>
                  </a:extLst>
                </p:cNvPr>
                <p:cNvSpPr/>
                <p:nvPr/>
              </p:nvSpPr>
              <p:spPr>
                <a:xfrm>
                  <a:off x="6411841" y="11383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50" name="Freeform 1475">
                  <a:extLst>
                    <a:ext uri="{FF2B5EF4-FFF2-40B4-BE49-F238E27FC236}">
                      <a16:creationId xmlns:a16="http://schemas.microsoft.com/office/drawing/2014/main" id="{2C2554BB-71DA-B3BC-FAD0-B5AE9F283FD5}"/>
                    </a:ext>
                  </a:extLst>
                </p:cNvPr>
                <p:cNvSpPr/>
                <p:nvPr/>
              </p:nvSpPr>
              <p:spPr>
                <a:xfrm>
                  <a:off x="6439247" y="11109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51" name="Freeform 1476">
                  <a:extLst>
                    <a:ext uri="{FF2B5EF4-FFF2-40B4-BE49-F238E27FC236}">
                      <a16:creationId xmlns:a16="http://schemas.microsoft.com/office/drawing/2014/main" id="{06E45B88-7CE8-8833-6ED4-656CB0A9CC42}"/>
                    </a:ext>
                  </a:extLst>
                </p:cNvPr>
                <p:cNvSpPr/>
                <p:nvPr/>
              </p:nvSpPr>
              <p:spPr>
                <a:xfrm>
                  <a:off x="6411841" y="11383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52" name="Freeform 1477">
                  <a:extLst>
                    <a:ext uri="{FF2B5EF4-FFF2-40B4-BE49-F238E27FC236}">
                      <a16:creationId xmlns:a16="http://schemas.microsoft.com/office/drawing/2014/main" id="{9EAC10B7-3FF3-C31E-E9DF-312FA5B640D6}"/>
                    </a:ext>
                  </a:extLst>
                </p:cNvPr>
                <p:cNvSpPr/>
                <p:nvPr/>
              </p:nvSpPr>
              <p:spPr>
                <a:xfrm>
                  <a:off x="6439247" y="11109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53" name="Freeform 1478">
                  <a:extLst>
                    <a:ext uri="{FF2B5EF4-FFF2-40B4-BE49-F238E27FC236}">
                      <a16:creationId xmlns:a16="http://schemas.microsoft.com/office/drawing/2014/main" id="{E2F87598-17A3-A22C-432E-E38E057ADE4C}"/>
                    </a:ext>
                  </a:extLst>
                </p:cNvPr>
                <p:cNvSpPr/>
                <p:nvPr/>
              </p:nvSpPr>
              <p:spPr>
                <a:xfrm>
                  <a:off x="6414410" y="11383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54" name="Freeform 1479">
                  <a:extLst>
                    <a:ext uri="{FF2B5EF4-FFF2-40B4-BE49-F238E27FC236}">
                      <a16:creationId xmlns:a16="http://schemas.microsoft.com/office/drawing/2014/main" id="{3E40BDC9-22E7-FE6C-02EB-3AB2E38C203B}"/>
                    </a:ext>
                  </a:extLst>
                </p:cNvPr>
                <p:cNvSpPr/>
                <p:nvPr/>
              </p:nvSpPr>
              <p:spPr>
                <a:xfrm>
                  <a:off x="6441817" y="11109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55" name="Freeform 1480">
                  <a:extLst>
                    <a:ext uri="{FF2B5EF4-FFF2-40B4-BE49-F238E27FC236}">
                      <a16:creationId xmlns:a16="http://schemas.microsoft.com/office/drawing/2014/main" id="{F514AF6E-7734-6940-E18F-C5A6631CC36F}"/>
                    </a:ext>
                  </a:extLst>
                </p:cNvPr>
                <p:cNvSpPr/>
                <p:nvPr/>
              </p:nvSpPr>
              <p:spPr>
                <a:xfrm>
                  <a:off x="6416979" y="11383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56" name="Freeform 1481">
                  <a:extLst>
                    <a:ext uri="{FF2B5EF4-FFF2-40B4-BE49-F238E27FC236}">
                      <a16:creationId xmlns:a16="http://schemas.microsoft.com/office/drawing/2014/main" id="{3138A745-2ACB-8BBF-AF58-EE40E15A3757}"/>
                    </a:ext>
                  </a:extLst>
                </p:cNvPr>
                <p:cNvSpPr/>
                <p:nvPr/>
              </p:nvSpPr>
              <p:spPr>
                <a:xfrm>
                  <a:off x="6444386" y="11109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57" name="Freeform 1482">
                  <a:extLst>
                    <a:ext uri="{FF2B5EF4-FFF2-40B4-BE49-F238E27FC236}">
                      <a16:creationId xmlns:a16="http://schemas.microsoft.com/office/drawing/2014/main" id="{40C07CFF-6901-06A8-AD69-96AEF45A03D7}"/>
                    </a:ext>
                  </a:extLst>
                </p:cNvPr>
                <p:cNvSpPr/>
                <p:nvPr/>
              </p:nvSpPr>
              <p:spPr>
                <a:xfrm>
                  <a:off x="6429731" y="11383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58" name="Freeform 1483">
                  <a:extLst>
                    <a:ext uri="{FF2B5EF4-FFF2-40B4-BE49-F238E27FC236}">
                      <a16:creationId xmlns:a16="http://schemas.microsoft.com/office/drawing/2014/main" id="{F1232BBA-250B-B2C5-82EA-32511FBC6CDD}"/>
                    </a:ext>
                  </a:extLst>
                </p:cNvPr>
                <p:cNvSpPr/>
                <p:nvPr/>
              </p:nvSpPr>
              <p:spPr>
                <a:xfrm>
                  <a:off x="6457138" y="11109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59" name="Freeform 1484">
                  <a:extLst>
                    <a:ext uri="{FF2B5EF4-FFF2-40B4-BE49-F238E27FC236}">
                      <a16:creationId xmlns:a16="http://schemas.microsoft.com/office/drawing/2014/main" id="{BAD10781-B9C5-6C28-CEED-C2E0DB36315D}"/>
                    </a:ext>
                  </a:extLst>
                </p:cNvPr>
                <p:cNvSpPr/>
                <p:nvPr/>
              </p:nvSpPr>
              <p:spPr>
                <a:xfrm>
                  <a:off x="6437439" y="11383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60" name="Freeform 1485">
                  <a:extLst>
                    <a:ext uri="{FF2B5EF4-FFF2-40B4-BE49-F238E27FC236}">
                      <a16:creationId xmlns:a16="http://schemas.microsoft.com/office/drawing/2014/main" id="{79C75FD6-B880-199E-77F3-A86AF9E18EB1}"/>
                    </a:ext>
                  </a:extLst>
                </p:cNvPr>
                <p:cNvSpPr/>
                <p:nvPr/>
              </p:nvSpPr>
              <p:spPr>
                <a:xfrm>
                  <a:off x="6464846" y="11109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61" name="Freeform 1486">
                  <a:extLst>
                    <a:ext uri="{FF2B5EF4-FFF2-40B4-BE49-F238E27FC236}">
                      <a16:creationId xmlns:a16="http://schemas.microsoft.com/office/drawing/2014/main" id="{B252B28A-500F-F2B0-D979-21C411DC3C2E}"/>
                    </a:ext>
                  </a:extLst>
                </p:cNvPr>
                <p:cNvSpPr/>
                <p:nvPr/>
              </p:nvSpPr>
              <p:spPr>
                <a:xfrm>
                  <a:off x="6462942" y="118681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62" name="Freeform 1487">
                  <a:extLst>
                    <a:ext uri="{FF2B5EF4-FFF2-40B4-BE49-F238E27FC236}">
                      <a16:creationId xmlns:a16="http://schemas.microsoft.com/office/drawing/2014/main" id="{F7FE5A62-DB42-40F7-7D17-C9C4BF3EA190}"/>
                    </a:ext>
                  </a:extLst>
                </p:cNvPr>
                <p:cNvSpPr/>
                <p:nvPr/>
              </p:nvSpPr>
              <p:spPr>
                <a:xfrm>
                  <a:off x="6490349" y="115938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63" name="Freeform 1488">
                  <a:extLst>
                    <a:ext uri="{FF2B5EF4-FFF2-40B4-BE49-F238E27FC236}">
                      <a16:creationId xmlns:a16="http://schemas.microsoft.com/office/drawing/2014/main" id="{BDCE66CB-5663-E3B1-74DF-BC6E3CB8B1D4}"/>
                    </a:ext>
                  </a:extLst>
                </p:cNvPr>
                <p:cNvSpPr/>
                <p:nvPr/>
              </p:nvSpPr>
              <p:spPr>
                <a:xfrm>
                  <a:off x="6462942" y="118681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64" name="Freeform 1489">
                  <a:extLst>
                    <a:ext uri="{FF2B5EF4-FFF2-40B4-BE49-F238E27FC236}">
                      <a16:creationId xmlns:a16="http://schemas.microsoft.com/office/drawing/2014/main" id="{41D550D4-0243-DF3A-3C25-8A4A043ABACA}"/>
                    </a:ext>
                  </a:extLst>
                </p:cNvPr>
                <p:cNvSpPr/>
                <p:nvPr/>
              </p:nvSpPr>
              <p:spPr>
                <a:xfrm>
                  <a:off x="6490349" y="115938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65" name="Freeform 1490">
                  <a:extLst>
                    <a:ext uri="{FF2B5EF4-FFF2-40B4-BE49-F238E27FC236}">
                      <a16:creationId xmlns:a16="http://schemas.microsoft.com/office/drawing/2014/main" id="{6DAD3C35-3DD6-6C86-DC1C-AAD2A16BE95F}"/>
                    </a:ext>
                  </a:extLst>
                </p:cNvPr>
                <p:cNvSpPr/>
                <p:nvPr/>
              </p:nvSpPr>
              <p:spPr>
                <a:xfrm>
                  <a:off x="6465512" y="118681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66" name="Freeform 1491">
                  <a:extLst>
                    <a:ext uri="{FF2B5EF4-FFF2-40B4-BE49-F238E27FC236}">
                      <a16:creationId xmlns:a16="http://schemas.microsoft.com/office/drawing/2014/main" id="{48244E95-D68D-297F-CB57-41EB37ABF36B}"/>
                    </a:ext>
                  </a:extLst>
                </p:cNvPr>
                <p:cNvSpPr/>
                <p:nvPr/>
              </p:nvSpPr>
              <p:spPr>
                <a:xfrm>
                  <a:off x="6492918" y="115938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67" name="Freeform 1492">
                  <a:extLst>
                    <a:ext uri="{FF2B5EF4-FFF2-40B4-BE49-F238E27FC236}">
                      <a16:creationId xmlns:a16="http://schemas.microsoft.com/office/drawing/2014/main" id="{CB56E191-3641-8524-BEBC-34801EE8F0F8}"/>
                    </a:ext>
                  </a:extLst>
                </p:cNvPr>
                <p:cNvSpPr/>
                <p:nvPr/>
              </p:nvSpPr>
              <p:spPr>
                <a:xfrm>
                  <a:off x="6465512" y="118681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68" name="Freeform 1493">
                  <a:extLst>
                    <a:ext uri="{FF2B5EF4-FFF2-40B4-BE49-F238E27FC236}">
                      <a16:creationId xmlns:a16="http://schemas.microsoft.com/office/drawing/2014/main" id="{D77CAF54-81B1-1A70-AD46-9786A1A56758}"/>
                    </a:ext>
                  </a:extLst>
                </p:cNvPr>
                <p:cNvSpPr/>
                <p:nvPr/>
              </p:nvSpPr>
              <p:spPr>
                <a:xfrm>
                  <a:off x="6492918" y="115938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69" name="Freeform 1494">
                  <a:extLst>
                    <a:ext uri="{FF2B5EF4-FFF2-40B4-BE49-F238E27FC236}">
                      <a16:creationId xmlns:a16="http://schemas.microsoft.com/office/drawing/2014/main" id="{3BBEE5BC-AAB9-0532-E079-F639F0677FE3}"/>
                    </a:ext>
                  </a:extLst>
                </p:cNvPr>
                <p:cNvSpPr/>
                <p:nvPr/>
              </p:nvSpPr>
              <p:spPr>
                <a:xfrm>
                  <a:off x="6468081" y="11950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70" name="Freeform 1495">
                  <a:extLst>
                    <a:ext uri="{FF2B5EF4-FFF2-40B4-BE49-F238E27FC236}">
                      <a16:creationId xmlns:a16="http://schemas.microsoft.com/office/drawing/2014/main" id="{375E4F62-7A5D-0C48-5BEC-C45AA7F696B7}"/>
                    </a:ext>
                  </a:extLst>
                </p:cNvPr>
                <p:cNvSpPr/>
                <p:nvPr/>
              </p:nvSpPr>
              <p:spPr>
                <a:xfrm>
                  <a:off x="6495488" y="11675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71" name="Freeform 1496">
                  <a:extLst>
                    <a:ext uri="{FF2B5EF4-FFF2-40B4-BE49-F238E27FC236}">
                      <a16:creationId xmlns:a16="http://schemas.microsoft.com/office/drawing/2014/main" id="{F3A20EB0-3A93-C1AD-37A8-1FA94AD30FE0}"/>
                    </a:ext>
                  </a:extLst>
                </p:cNvPr>
                <p:cNvSpPr/>
                <p:nvPr/>
              </p:nvSpPr>
              <p:spPr>
                <a:xfrm>
                  <a:off x="6468081" y="11950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72" name="Freeform 1497">
                  <a:extLst>
                    <a:ext uri="{FF2B5EF4-FFF2-40B4-BE49-F238E27FC236}">
                      <a16:creationId xmlns:a16="http://schemas.microsoft.com/office/drawing/2014/main" id="{EA5FB07C-335D-ACD7-894A-68544C84E3F0}"/>
                    </a:ext>
                  </a:extLst>
                </p:cNvPr>
                <p:cNvSpPr/>
                <p:nvPr/>
              </p:nvSpPr>
              <p:spPr>
                <a:xfrm>
                  <a:off x="6495488" y="11675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73" name="Freeform 1498">
                  <a:extLst>
                    <a:ext uri="{FF2B5EF4-FFF2-40B4-BE49-F238E27FC236}">
                      <a16:creationId xmlns:a16="http://schemas.microsoft.com/office/drawing/2014/main" id="{944FA9A5-1041-91D6-225C-A1AD070BFD0D}"/>
                    </a:ext>
                  </a:extLst>
                </p:cNvPr>
                <p:cNvSpPr/>
                <p:nvPr/>
              </p:nvSpPr>
              <p:spPr>
                <a:xfrm>
                  <a:off x="6468081" y="11950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74" name="Freeform 1499">
                  <a:extLst>
                    <a:ext uri="{FF2B5EF4-FFF2-40B4-BE49-F238E27FC236}">
                      <a16:creationId xmlns:a16="http://schemas.microsoft.com/office/drawing/2014/main" id="{4B406BF0-3D1A-5846-B788-7715B93D3921}"/>
                    </a:ext>
                  </a:extLst>
                </p:cNvPr>
                <p:cNvSpPr/>
                <p:nvPr/>
              </p:nvSpPr>
              <p:spPr>
                <a:xfrm>
                  <a:off x="6495488" y="11675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75" name="Freeform 1500">
                  <a:extLst>
                    <a:ext uri="{FF2B5EF4-FFF2-40B4-BE49-F238E27FC236}">
                      <a16:creationId xmlns:a16="http://schemas.microsoft.com/office/drawing/2014/main" id="{83267FF5-35EC-F7F2-ADBB-713CAD036ABC}"/>
                    </a:ext>
                  </a:extLst>
                </p:cNvPr>
                <p:cNvSpPr/>
                <p:nvPr/>
              </p:nvSpPr>
              <p:spPr>
                <a:xfrm>
                  <a:off x="6468081" y="11950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76" name="Freeform 1501">
                  <a:extLst>
                    <a:ext uri="{FF2B5EF4-FFF2-40B4-BE49-F238E27FC236}">
                      <a16:creationId xmlns:a16="http://schemas.microsoft.com/office/drawing/2014/main" id="{01CA52B3-1994-09EC-7004-C64FABD24895}"/>
                    </a:ext>
                  </a:extLst>
                </p:cNvPr>
                <p:cNvSpPr/>
                <p:nvPr/>
              </p:nvSpPr>
              <p:spPr>
                <a:xfrm>
                  <a:off x="6495488" y="11675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77" name="Freeform 1502">
                  <a:extLst>
                    <a:ext uri="{FF2B5EF4-FFF2-40B4-BE49-F238E27FC236}">
                      <a16:creationId xmlns:a16="http://schemas.microsoft.com/office/drawing/2014/main" id="{6D74519B-96EA-0099-08C3-B43975FDD9A6}"/>
                    </a:ext>
                  </a:extLst>
                </p:cNvPr>
                <p:cNvSpPr/>
                <p:nvPr/>
              </p:nvSpPr>
              <p:spPr>
                <a:xfrm>
                  <a:off x="6468081" y="11950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78" name="Freeform 1503">
                  <a:extLst>
                    <a:ext uri="{FF2B5EF4-FFF2-40B4-BE49-F238E27FC236}">
                      <a16:creationId xmlns:a16="http://schemas.microsoft.com/office/drawing/2014/main" id="{3844C4AD-9DAB-C574-BC4F-B05A1FDF2230}"/>
                    </a:ext>
                  </a:extLst>
                </p:cNvPr>
                <p:cNvSpPr/>
                <p:nvPr/>
              </p:nvSpPr>
              <p:spPr>
                <a:xfrm>
                  <a:off x="6495488" y="11675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79" name="Freeform 1504">
                  <a:extLst>
                    <a:ext uri="{FF2B5EF4-FFF2-40B4-BE49-F238E27FC236}">
                      <a16:creationId xmlns:a16="http://schemas.microsoft.com/office/drawing/2014/main" id="{9EF53C75-ACD9-66AE-57C3-A93A7EB4DAC8}"/>
                    </a:ext>
                  </a:extLst>
                </p:cNvPr>
                <p:cNvSpPr/>
                <p:nvPr/>
              </p:nvSpPr>
              <p:spPr>
                <a:xfrm>
                  <a:off x="6470651" y="11950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80" name="Freeform 1505">
                  <a:extLst>
                    <a:ext uri="{FF2B5EF4-FFF2-40B4-BE49-F238E27FC236}">
                      <a16:creationId xmlns:a16="http://schemas.microsoft.com/office/drawing/2014/main" id="{4A0ACEAA-AA26-054C-7C0C-81F50294CF93}"/>
                    </a:ext>
                  </a:extLst>
                </p:cNvPr>
                <p:cNvSpPr/>
                <p:nvPr/>
              </p:nvSpPr>
              <p:spPr>
                <a:xfrm>
                  <a:off x="6498057" y="11675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81" name="Freeform 1506">
                  <a:extLst>
                    <a:ext uri="{FF2B5EF4-FFF2-40B4-BE49-F238E27FC236}">
                      <a16:creationId xmlns:a16="http://schemas.microsoft.com/office/drawing/2014/main" id="{75F803F5-596E-8CC4-7606-CF1036DE81EC}"/>
                    </a:ext>
                  </a:extLst>
                </p:cNvPr>
                <p:cNvSpPr/>
                <p:nvPr/>
              </p:nvSpPr>
              <p:spPr>
                <a:xfrm>
                  <a:off x="6475694" y="11950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82" name="Freeform 1507">
                  <a:extLst>
                    <a:ext uri="{FF2B5EF4-FFF2-40B4-BE49-F238E27FC236}">
                      <a16:creationId xmlns:a16="http://schemas.microsoft.com/office/drawing/2014/main" id="{BBE3D0DA-D813-A31D-F241-A9876458C26F}"/>
                    </a:ext>
                  </a:extLst>
                </p:cNvPr>
                <p:cNvSpPr/>
                <p:nvPr/>
              </p:nvSpPr>
              <p:spPr>
                <a:xfrm>
                  <a:off x="6503101" y="11675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83" name="Freeform 1508">
                  <a:extLst>
                    <a:ext uri="{FF2B5EF4-FFF2-40B4-BE49-F238E27FC236}">
                      <a16:creationId xmlns:a16="http://schemas.microsoft.com/office/drawing/2014/main" id="{31FF9685-C20D-A7A1-EE7A-FFF394997FA4}"/>
                    </a:ext>
                  </a:extLst>
                </p:cNvPr>
                <p:cNvSpPr/>
                <p:nvPr/>
              </p:nvSpPr>
              <p:spPr>
                <a:xfrm>
                  <a:off x="6478263" y="11950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84" name="Freeform 1509">
                  <a:extLst>
                    <a:ext uri="{FF2B5EF4-FFF2-40B4-BE49-F238E27FC236}">
                      <a16:creationId xmlns:a16="http://schemas.microsoft.com/office/drawing/2014/main" id="{4C02411B-6D5D-C4CC-F8AE-FCA4E9AC16DC}"/>
                    </a:ext>
                  </a:extLst>
                </p:cNvPr>
                <p:cNvSpPr/>
                <p:nvPr/>
              </p:nvSpPr>
              <p:spPr>
                <a:xfrm>
                  <a:off x="6505670" y="11675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85" name="Freeform 1510">
                  <a:extLst>
                    <a:ext uri="{FF2B5EF4-FFF2-40B4-BE49-F238E27FC236}">
                      <a16:creationId xmlns:a16="http://schemas.microsoft.com/office/drawing/2014/main" id="{A90D05AC-B27B-13D1-7347-A64502BE217D}"/>
                    </a:ext>
                  </a:extLst>
                </p:cNvPr>
                <p:cNvSpPr/>
                <p:nvPr/>
              </p:nvSpPr>
              <p:spPr>
                <a:xfrm>
                  <a:off x="6485972" y="11950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86" name="Freeform 1511">
                  <a:extLst>
                    <a:ext uri="{FF2B5EF4-FFF2-40B4-BE49-F238E27FC236}">
                      <a16:creationId xmlns:a16="http://schemas.microsoft.com/office/drawing/2014/main" id="{9A849075-414D-0A30-E940-C549A8085A4C}"/>
                    </a:ext>
                  </a:extLst>
                </p:cNvPr>
                <p:cNvSpPr/>
                <p:nvPr/>
              </p:nvSpPr>
              <p:spPr>
                <a:xfrm>
                  <a:off x="6513378" y="11675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87" name="Freeform 1512">
                  <a:extLst>
                    <a:ext uri="{FF2B5EF4-FFF2-40B4-BE49-F238E27FC236}">
                      <a16:creationId xmlns:a16="http://schemas.microsoft.com/office/drawing/2014/main" id="{59867206-176A-77EC-C676-B281280A83E6}"/>
                    </a:ext>
                  </a:extLst>
                </p:cNvPr>
                <p:cNvSpPr/>
                <p:nvPr/>
              </p:nvSpPr>
              <p:spPr>
                <a:xfrm>
                  <a:off x="6491110" y="119500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88" name="Freeform 1513">
                  <a:extLst>
                    <a:ext uri="{FF2B5EF4-FFF2-40B4-BE49-F238E27FC236}">
                      <a16:creationId xmlns:a16="http://schemas.microsoft.com/office/drawing/2014/main" id="{DBF3BE38-9EA8-5500-2149-9BB4C14DA115}"/>
                    </a:ext>
                  </a:extLst>
                </p:cNvPr>
                <p:cNvSpPr/>
                <p:nvPr/>
              </p:nvSpPr>
              <p:spPr>
                <a:xfrm>
                  <a:off x="6518517" y="116757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89" name="Freeform 1514">
                  <a:extLst>
                    <a:ext uri="{FF2B5EF4-FFF2-40B4-BE49-F238E27FC236}">
                      <a16:creationId xmlns:a16="http://schemas.microsoft.com/office/drawing/2014/main" id="{B1D4DAF4-6C5D-21E8-D7E3-89DF76C1122A}"/>
                    </a:ext>
                  </a:extLst>
                </p:cNvPr>
                <p:cNvSpPr/>
                <p:nvPr/>
              </p:nvSpPr>
              <p:spPr>
                <a:xfrm>
                  <a:off x="6503862" y="120357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90" name="Freeform 1515">
                  <a:extLst>
                    <a:ext uri="{FF2B5EF4-FFF2-40B4-BE49-F238E27FC236}">
                      <a16:creationId xmlns:a16="http://schemas.microsoft.com/office/drawing/2014/main" id="{9F2053C0-AA2D-0729-764B-FE23ECA930C6}"/>
                    </a:ext>
                  </a:extLst>
                </p:cNvPr>
                <p:cNvSpPr/>
                <p:nvPr/>
              </p:nvSpPr>
              <p:spPr>
                <a:xfrm>
                  <a:off x="6531268" y="117614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91" name="Freeform 1516">
                  <a:extLst>
                    <a:ext uri="{FF2B5EF4-FFF2-40B4-BE49-F238E27FC236}">
                      <a16:creationId xmlns:a16="http://schemas.microsoft.com/office/drawing/2014/main" id="{F2826D24-9C64-F688-7017-05873572DBDF}"/>
                    </a:ext>
                  </a:extLst>
                </p:cNvPr>
                <p:cNvSpPr/>
                <p:nvPr/>
              </p:nvSpPr>
              <p:spPr>
                <a:xfrm>
                  <a:off x="6516614" y="120357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92" name="Freeform 1517">
                  <a:extLst>
                    <a:ext uri="{FF2B5EF4-FFF2-40B4-BE49-F238E27FC236}">
                      <a16:creationId xmlns:a16="http://schemas.microsoft.com/office/drawing/2014/main" id="{D1405416-FAF2-C4F8-1BBD-FD1ED926F44C}"/>
                    </a:ext>
                  </a:extLst>
                </p:cNvPr>
                <p:cNvSpPr/>
                <p:nvPr/>
              </p:nvSpPr>
              <p:spPr>
                <a:xfrm>
                  <a:off x="6544020" y="117614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93" name="Freeform 1518">
                  <a:extLst>
                    <a:ext uri="{FF2B5EF4-FFF2-40B4-BE49-F238E27FC236}">
                      <a16:creationId xmlns:a16="http://schemas.microsoft.com/office/drawing/2014/main" id="{F5D061F2-EB77-4726-3981-45E56FF283B4}"/>
                    </a:ext>
                  </a:extLst>
                </p:cNvPr>
                <p:cNvSpPr/>
                <p:nvPr/>
              </p:nvSpPr>
              <p:spPr>
                <a:xfrm>
                  <a:off x="6519183" y="120357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94" name="Freeform 1519">
                  <a:extLst>
                    <a:ext uri="{FF2B5EF4-FFF2-40B4-BE49-F238E27FC236}">
                      <a16:creationId xmlns:a16="http://schemas.microsoft.com/office/drawing/2014/main" id="{DC90469C-CB6B-8AE8-1DCB-6672502C2746}"/>
                    </a:ext>
                  </a:extLst>
                </p:cNvPr>
                <p:cNvSpPr/>
                <p:nvPr/>
              </p:nvSpPr>
              <p:spPr>
                <a:xfrm>
                  <a:off x="6546589" y="117614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95" name="Freeform 1520">
                  <a:extLst>
                    <a:ext uri="{FF2B5EF4-FFF2-40B4-BE49-F238E27FC236}">
                      <a16:creationId xmlns:a16="http://schemas.microsoft.com/office/drawing/2014/main" id="{5BE7D549-6B40-8A8F-5E59-161724D778D2}"/>
                    </a:ext>
                  </a:extLst>
                </p:cNvPr>
                <p:cNvSpPr/>
                <p:nvPr/>
              </p:nvSpPr>
              <p:spPr>
                <a:xfrm>
                  <a:off x="6521752" y="120357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96" name="Freeform 1521">
                  <a:extLst>
                    <a:ext uri="{FF2B5EF4-FFF2-40B4-BE49-F238E27FC236}">
                      <a16:creationId xmlns:a16="http://schemas.microsoft.com/office/drawing/2014/main" id="{FA26FFBF-0219-B981-F218-67D6EC969D8D}"/>
                    </a:ext>
                  </a:extLst>
                </p:cNvPr>
                <p:cNvSpPr/>
                <p:nvPr/>
              </p:nvSpPr>
              <p:spPr>
                <a:xfrm>
                  <a:off x="6549159" y="117614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97" name="Freeform 1522">
                  <a:extLst>
                    <a:ext uri="{FF2B5EF4-FFF2-40B4-BE49-F238E27FC236}">
                      <a16:creationId xmlns:a16="http://schemas.microsoft.com/office/drawing/2014/main" id="{AC0467E8-D157-A6F4-1338-FC525D4178C4}"/>
                    </a:ext>
                  </a:extLst>
                </p:cNvPr>
                <p:cNvSpPr/>
                <p:nvPr/>
              </p:nvSpPr>
              <p:spPr>
                <a:xfrm>
                  <a:off x="6524322" y="120357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598" name="Freeform 1523">
                  <a:extLst>
                    <a:ext uri="{FF2B5EF4-FFF2-40B4-BE49-F238E27FC236}">
                      <a16:creationId xmlns:a16="http://schemas.microsoft.com/office/drawing/2014/main" id="{7BD31237-F315-9349-264C-B3180E19E0B2}"/>
                    </a:ext>
                  </a:extLst>
                </p:cNvPr>
                <p:cNvSpPr/>
                <p:nvPr/>
              </p:nvSpPr>
              <p:spPr>
                <a:xfrm>
                  <a:off x="6551728" y="117614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599" name="Freeform 1524">
                  <a:extLst>
                    <a:ext uri="{FF2B5EF4-FFF2-40B4-BE49-F238E27FC236}">
                      <a16:creationId xmlns:a16="http://schemas.microsoft.com/office/drawing/2014/main" id="{0BEC56B0-B0A5-3336-441B-E3032C2B0A03}"/>
                    </a:ext>
                  </a:extLst>
                </p:cNvPr>
                <p:cNvSpPr/>
                <p:nvPr/>
              </p:nvSpPr>
              <p:spPr>
                <a:xfrm>
                  <a:off x="6531935" y="120357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00" name="Freeform 1525">
                  <a:extLst>
                    <a:ext uri="{FF2B5EF4-FFF2-40B4-BE49-F238E27FC236}">
                      <a16:creationId xmlns:a16="http://schemas.microsoft.com/office/drawing/2014/main" id="{E33D940C-958A-D083-CD91-DFE83E26D200}"/>
                    </a:ext>
                  </a:extLst>
                </p:cNvPr>
                <p:cNvSpPr/>
                <p:nvPr/>
              </p:nvSpPr>
              <p:spPr>
                <a:xfrm>
                  <a:off x="6559341" y="117614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01" name="Freeform 1526">
                  <a:extLst>
                    <a:ext uri="{FF2B5EF4-FFF2-40B4-BE49-F238E27FC236}">
                      <a16:creationId xmlns:a16="http://schemas.microsoft.com/office/drawing/2014/main" id="{5FFC2894-88C0-6C47-A633-EA1939E2615A}"/>
                    </a:ext>
                  </a:extLst>
                </p:cNvPr>
                <p:cNvSpPr/>
                <p:nvPr/>
              </p:nvSpPr>
              <p:spPr>
                <a:xfrm>
                  <a:off x="6534504" y="120357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02" name="Freeform 1527">
                  <a:extLst>
                    <a:ext uri="{FF2B5EF4-FFF2-40B4-BE49-F238E27FC236}">
                      <a16:creationId xmlns:a16="http://schemas.microsoft.com/office/drawing/2014/main" id="{70D079F9-0481-12A0-424A-8DE5B221D87A}"/>
                    </a:ext>
                  </a:extLst>
                </p:cNvPr>
                <p:cNvSpPr/>
                <p:nvPr/>
              </p:nvSpPr>
              <p:spPr>
                <a:xfrm>
                  <a:off x="6561910" y="117614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03" name="Freeform 1528">
                  <a:extLst>
                    <a:ext uri="{FF2B5EF4-FFF2-40B4-BE49-F238E27FC236}">
                      <a16:creationId xmlns:a16="http://schemas.microsoft.com/office/drawing/2014/main" id="{FCD6A369-81E6-F56E-EB99-A4D4458AABD4}"/>
                    </a:ext>
                  </a:extLst>
                </p:cNvPr>
                <p:cNvSpPr/>
                <p:nvPr/>
              </p:nvSpPr>
              <p:spPr>
                <a:xfrm>
                  <a:off x="6542212" y="120357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04" name="Freeform 1529">
                  <a:extLst>
                    <a:ext uri="{FF2B5EF4-FFF2-40B4-BE49-F238E27FC236}">
                      <a16:creationId xmlns:a16="http://schemas.microsoft.com/office/drawing/2014/main" id="{B605C129-D4DB-27B5-EA2A-716103D214F4}"/>
                    </a:ext>
                  </a:extLst>
                </p:cNvPr>
                <p:cNvSpPr/>
                <p:nvPr/>
              </p:nvSpPr>
              <p:spPr>
                <a:xfrm>
                  <a:off x="6569619" y="117614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05" name="Freeform 1530">
                  <a:extLst>
                    <a:ext uri="{FF2B5EF4-FFF2-40B4-BE49-F238E27FC236}">
                      <a16:creationId xmlns:a16="http://schemas.microsoft.com/office/drawing/2014/main" id="{9EEF491B-5194-1D61-67EB-A91CFF467F4E}"/>
                    </a:ext>
                  </a:extLst>
                </p:cNvPr>
                <p:cNvSpPr/>
                <p:nvPr/>
              </p:nvSpPr>
              <p:spPr>
                <a:xfrm>
                  <a:off x="6544686" y="120357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06" name="Freeform 1531">
                  <a:extLst>
                    <a:ext uri="{FF2B5EF4-FFF2-40B4-BE49-F238E27FC236}">
                      <a16:creationId xmlns:a16="http://schemas.microsoft.com/office/drawing/2014/main" id="{FBE42826-EA52-3202-5059-B08C088003B4}"/>
                    </a:ext>
                  </a:extLst>
                </p:cNvPr>
                <p:cNvSpPr/>
                <p:nvPr/>
              </p:nvSpPr>
              <p:spPr>
                <a:xfrm>
                  <a:off x="6572093" y="117614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07" name="Freeform 1532">
                  <a:extLst>
                    <a:ext uri="{FF2B5EF4-FFF2-40B4-BE49-F238E27FC236}">
                      <a16:creationId xmlns:a16="http://schemas.microsoft.com/office/drawing/2014/main" id="{20B2164C-611A-E08B-F9DD-9C875B7338B7}"/>
                    </a:ext>
                  </a:extLst>
                </p:cNvPr>
                <p:cNvSpPr/>
                <p:nvPr/>
              </p:nvSpPr>
              <p:spPr>
                <a:xfrm>
                  <a:off x="6562577" y="12125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08" name="Freeform 1533">
                  <a:extLst>
                    <a:ext uri="{FF2B5EF4-FFF2-40B4-BE49-F238E27FC236}">
                      <a16:creationId xmlns:a16="http://schemas.microsoft.com/office/drawing/2014/main" id="{D39024E4-1D8E-974E-6C72-4C652047B400}"/>
                    </a:ext>
                  </a:extLst>
                </p:cNvPr>
                <p:cNvSpPr/>
                <p:nvPr/>
              </p:nvSpPr>
              <p:spPr>
                <a:xfrm>
                  <a:off x="6589983" y="11851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09" name="Freeform 1534">
                  <a:extLst>
                    <a:ext uri="{FF2B5EF4-FFF2-40B4-BE49-F238E27FC236}">
                      <a16:creationId xmlns:a16="http://schemas.microsoft.com/office/drawing/2014/main" id="{AC41D006-800E-AD61-DF2E-23BC32006F68}"/>
                    </a:ext>
                  </a:extLst>
                </p:cNvPr>
                <p:cNvSpPr/>
                <p:nvPr/>
              </p:nvSpPr>
              <p:spPr>
                <a:xfrm>
                  <a:off x="6572854" y="12125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10" name="Freeform 1535">
                  <a:extLst>
                    <a:ext uri="{FF2B5EF4-FFF2-40B4-BE49-F238E27FC236}">
                      <a16:creationId xmlns:a16="http://schemas.microsoft.com/office/drawing/2014/main" id="{FA3A84AB-9166-C036-E3F1-81675E5C4B7A}"/>
                    </a:ext>
                  </a:extLst>
                </p:cNvPr>
                <p:cNvSpPr/>
                <p:nvPr/>
              </p:nvSpPr>
              <p:spPr>
                <a:xfrm>
                  <a:off x="6600261" y="11851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11" name="Freeform 1536">
                  <a:extLst>
                    <a:ext uri="{FF2B5EF4-FFF2-40B4-BE49-F238E27FC236}">
                      <a16:creationId xmlns:a16="http://schemas.microsoft.com/office/drawing/2014/main" id="{F8465EA0-7D5A-7796-CD9C-A5B3C17FC8A1}"/>
                    </a:ext>
                  </a:extLst>
                </p:cNvPr>
                <p:cNvSpPr/>
                <p:nvPr/>
              </p:nvSpPr>
              <p:spPr>
                <a:xfrm>
                  <a:off x="6575423" y="12125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12" name="Freeform 1537">
                  <a:extLst>
                    <a:ext uri="{FF2B5EF4-FFF2-40B4-BE49-F238E27FC236}">
                      <a16:creationId xmlns:a16="http://schemas.microsoft.com/office/drawing/2014/main" id="{6408A0F1-ABAB-D412-4EE2-27858E614826}"/>
                    </a:ext>
                  </a:extLst>
                </p:cNvPr>
                <p:cNvSpPr/>
                <p:nvPr/>
              </p:nvSpPr>
              <p:spPr>
                <a:xfrm>
                  <a:off x="6602830" y="11851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13" name="Freeform 1538">
                  <a:extLst>
                    <a:ext uri="{FF2B5EF4-FFF2-40B4-BE49-F238E27FC236}">
                      <a16:creationId xmlns:a16="http://schemas.microsoft.com/office/drawing/2014/main" id="{39883CCC-E564-B895-7BF8-D1318CB2F458}"/>
                    </a:ext>
                  </a:extLst>
                </p:cNvPr>
                <p:cNvSpPr/>
                <p:nvPr/>
              </p:nvSpPr>
              <p:spPr>
                <a:xfrm>
                  <a:off x="6575423" y="12125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14" name="Freeform 1539">
                  <a:extLst>
                    <a:ext uri="{FF2B5EF4-FFF2-40B4-BE49-F238E27FC236}">
                      <a16:creationId xmlns:a16="http://schemas.microsoft.com/office/drawing/2014/main" id="{2B6FD5CC-4D6D-5593-93FE-4244D7A417CC}"/>
                    </a:ext>
                  </a:extLst>
                </p:cNvPr>
                <p:cNvSpPr/>
                <p:nvPr/>
              </p:nvSpPr>
              <p:spPr>
                <a:xfrm>
                  <a:off x="6602830" y="11851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15" name="Freeform 1540">
                  <a:extLst>
                    <a:ext uri="{FF2B5EF4-FFF2-40B4-BE49-F238E27FC236}">
                      <a16:creationId xmlns:a16="http://schemas.microsoft.com/office/drawing/2014/main" id="{81A2DD0D-503E-21F9-5E6F-E09DD47E82CF}"/>
                    </a:ext>
                  </a:extLst>
                </p:cNvPr>
                <p:cNvSpPr/>
                <p:nvPr/>
              </p:nvSpPr>
              <p:spPr>
                <a:xfrm>
                  <a:off x="6575423" y="12125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16" name="Freeform 1541">
                  <a:extLst>
                    <a:ext uri="{FF2B5EF4-FFF2-40B4-BE49-F238E27FC236}">
                      <a16:creationId xmlns:a16="http://schemas.microsoft.com/office/drawing/2014/main" id="{CF7D122E-676A-FC6B-C73C-9B5A83EA7D8C}"/>
                    </a:ext>
                  </a:extLst>
                </p:cNvPr>
                <p:cNvSpPr/>
                <p:nvPr/>
              </p:nvSpPr>
              <p:spPr>
                <a:xfrm>
                  <a:off x="6602830" y="11851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17" name="Freeform 1542">
                  <a:extLst>
                    <a:ext uri="{FF2B5EF4-FFF2-40B4-BE49-F238E27FC236}">
                      <a16:creationId xmlns:a16="http://schemas.microsoft.com/office/drawing/2014/main" id="{366CEF3D-9D9A-3B4C-F6BB-E17B57AEF2A9}"/>
                    </a:ext>
                  </a:extLst>
                </p:cNvPr>
                <p:cNvSpPr/>
                <p:nvPr/>
              </p:nvSpPr>
              <p:spPr>
                <a:xfrm>
                  <a:off x="6575423" y="121253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18" name="Freeform 1543">
                  <a:extLst>
                    <a:ext uri="{FF2B5EF4-FFF2-40B4-BE49-F238E27FC236}">
                      <a16:creationId xmlns:a16="http://schemas.microsoft.com/office/drawing/2014/main" id="{8AF20325-9F64-C112-353D-4883788BF954}"/>
                    </a:ext>
                  </a:extLst>
                </p:cNvPr>
                <p:cNvSpPr/>
                <p:nvPr/>
              </p:nvSpPr>
              <p:spPr>
                <a:xfrm>
                  <a:off x="6602830" y="118510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19" name="Freeform 1544">
                  <a:extLst>
                    <a:ext uri="{FF2B5EF4-FFF2-40B4-BE49-F238E27FC236}">
                      <a16:creationId xmlns:a16="http://schemas.microsoft.com/office/drawing/2014/main" id="{3B711209-691E-E12A-E65E-55D22BE367F0}"/>
                    </a:ext>
                  </a:extLst>
                </p:cNvPr>
                <p:cNvSpPr/>
                <p:nvPr/>
              </p:nvSpPr>
              <p:spPr>
                <a:xfrm>
                  <a:off x="6577993" y="122186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20" name="Freeform 1545">
                  <a:extLst>
                    <a:ext uri="{FF2B5EF4-FFF2-40B4-BE49-F238E27FC236}">
                      <a16:creationId xmlns:a16="http://schemas.microsoft.com/office/drawing/2014/main" id="{4E8306CF-B211-39CD-9D96-C4E0371F6028}"/>
                    </a:ext>
                  </a:extLst>
                </p:cNvPr>
                <p:cNvSpPr/>
                <p:nvPr/>
              </p:nvSpPr>
              <p:spPr>
                <a:xfrm>
                  <a:off x="6605399" y="119443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21" name="Freeform 1546">
                  <a:extLst>
                    <a:ext uri="{FF2B5EF4-FFF2-40B4-BE49-F238E27FC236}">
                      <a16:creationId xmlns:a16="http://schemas.microsoft.com/office/drawing/2014/main" id="{ED7BFE77-2785-A369-D9C0-D6D815355599}"/>
                    </a:ext>
                  </a:extLst>
                </p:cNvPr>
                <p:cNvSpPr/>
                <p:nvPr/>
              </p:nvSpPr>
              <p:spPr>
                <a:xfrm>
                  <a:off x="6583036" y="122186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22" name="Freeform 1547">
                  <a:extLst>
                    <a:ext uri="{FF2B5EF4-FFF2-40B4-BE49-F238E27FC236}">
                      <a16:creationId xmlns:a16="http://schemas.microsoft.com/office/drawing/2014/main" id="{03C54308-4C6D-6539-B6CF-4B4AC81B1000}"/>
                    </a:ext>
                  </a:extLst>
                </p:cNvPr>
                <p:cNvSpPr/>
                <p:nvPr/>
              </p:nvSpPr>
              <p:spPr>
                <a:xfrm>
                  <a:off x="6610443" y="119443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23" name="Freeform 1548">
                  <a:extLst>
                    <a:ext uri="{FF2B5EF4-FFF2-40B4-BE49-F238E27FC236}">
                      <a16:creationId xmlns:a16="http://schemas.microsoft.com/office/drawing/2014/main" id="{653265A3-5422-7120-E473-043D638975F5}"/>
                    </a:ext>
                  </a:extLst>
                </p:cNvPr>
                <p:cNvSpPr/>
                <p:nvPr/>
              </p:nvSpPr>
              <p:spPr>
                <a:xfrm>
                  <a:off x="6585606" y="122186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24" name="Freeform 1549">
                  <a:extLst>
                    <a:ext uri="{FF2B5EF4-FFF2-40B4-BE49-F238E27FC236}">
                      <a16:creationId xmlns:a16="http://schemas.microsoft.com/office/drawing/2014/main" id="{37826C42-28AA-AC8B-8843-074778220B3D}"/>
                    </a:ext>
                  </a:extLst>
                </p:cNvPr>
                <p:cNvSpPr/>
                <p:nvPr/>
              </p:nvSpPr>
              <p:spPr>
                <a:xfrm>
                  <a:off x="6613012" y="119443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25" name="Freeform 1550">
                  <a:extLst>
                    <a:ext uri="{FF2B5EF4-FFF2-40B4-BE49-F238E27FC236}">
                      <a16:creationId xmlns:a16="http://schemas.microsoft.com/office/drawing/2014/main" id="{7F77AA88-7980-6D72-1864-F6B2309CD225}"/>
                    </a:ext>
                  </a:extLst>
                </p:cNvPr>
                <p:cNvSpPr/>
                <p:nvPr/>
              </p:nvSpPr>
              <p:spPr>
                <a:xfrm>
                  <a:off x="6593314" y="123120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26" name="Freeform 1551">
                  <a:extLst>
                    <a:ext uri="{FF2B5EF4-FFF2-40B4-BE49-F238E27FC236}">
                      <a16:creationId xmlns:a16="http://schemas.microsoft.com/office/drawing/2014/main" id="{A9F10FA3-8D5B-7930-44A7-AED969C4DEE1}"/>
                    </a:ext>
                  </a:extLst>
                </p:cNvPr>
                <p:cNvSpPr/>
                <p:nvPr/>
              </p:nvSpPr>
              <p:spPr>
                <a:xfrm>
                  <a:off x="6620720" y="120376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27" name="Freeform 1552">
                  <a:extLst>
                    <a:ext uri="{FF2B5EF4-FFF2-40B4-BE49-F238E27FC236}">
                      <a16:creationId xmlns:a16="http://schemas.microsoft.com/office/drawing/2014/main" id="{326DCFCA-5369-1C45-209F-9CA875DBCECE}"/>
                    </a:ext>
                  </a:extLst>
                </p:cNvPr>
                <p:cNvSpPr/>
                <p:nvPr/>
              </p:nvSpPr>
              <p:spPr>
                <a:xfrm>
                  <a:off x="6598357" y="123120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28" name="Freeform 1553">
                  <a:extLst>
                    <a:ext uri="{FF2B5EF4-FFF2-40B4-BE49-F238E27FC236}">
                      <a16:creationId xmlns:a16="http://schemas.microsoft.com/office/drawing/2014/main" id="{16632C73-D271-2A06-2A0F-A53EFB6488A3}"/>
                    </a:ext>
                  </a:extLst>
                </p:cNvPr>
                <p:cNvSpPr/>
                <p:nvPr/>
              </p:nvSpPr>
              <p:spPr>
                <a:xfrm>
                  <a:off x="6625764" y="120376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29" name="Freeform 1554">
                  <a:extLst>
                    <a:ext uri="{FF2B5EF4-FFF2-40B4-BE49-F238E27FC236}">
                      <a16:creationId xmlns:a16="http://schemas.microsoft.com/office/drawing/2014/main" id="{9AA28035-9C6B-DC34-52E0-1D75712B4D85}"/>
                    </a:ext>
                  </a:extLst>
                </p:cNvPr>
                <p:cNvSpPr/>
                <p:nvPr/>
              </p:nvSpPr>
              <p:spPr>
                <a:xfrm>
                  <a:off x="6598357" y="123120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30" name="Freeform 1555">
                  <a:extLst>
                    <a:ext uri="{FF2B5EF4-FFF2-40B4-BE49-F238E27FC236}">
                      <a16:creationId xmlns:a16="http://schemas.microsoft.com/office/drawing/2014/main" id="{21E36F5A-2178-8D3B-E835-4EC1D0019293}"/>
                    </a:ext>
                  </a:extLst>
                </p:cNvPr>
                <p:cNvSpPr/>
                <p:nvPr/>
              </p:nvSpPr>
              <p:spPr>
                <a:xfrm>
                  <a:off x="6625764" y="120376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31" name="Freeform 1556">
                  <a:extLst>
                    <a:ext uri="{FF2B5EF4-FFF2-40B4-BE49-F238E27FC236}">
                      <a16:creationId xmlns:a16="http://schemas.microsoft.com/office/drawing/2014/main" id="{A054F587-3E4E-D921-5F42-D5FC92CD1581}"/>
                    </a:ext>
                  </a:extLst>
                </p:cNvPr>
                <p:cNvSpPr/>
                <p:nvPr/>
              </p:nvSpPr>
              <p:spPr>
                <a:xfrm>
                  <a:off x="6608635" y="124082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32" name="Freeform 1557">
                  <a:extLst>
                    <a:ext uri="{FF2B5EF4-FFF2-40B4-BE49-F238E27FC236}">
                      <a16:creationId xmlns:a16="http://schemas.microsoft.com/office/drawing/2014/main" id="{9CEBF8CB-F647-164E-8106-6FCE79899F2D}"/>
                    </a:ext>
                  </a:extLst>
                </p:cNvPr>
                <p:cNvSpPr/>
                <p:nvPr/>
              </p:nvSpPr>
              <p:spPr>
                <a:xfrm>
                  <a:off x="6636041" y="121338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33" name="Freeform 1558">
                  <a:extLst>
                    <a:ext uri="{FF2B5EF4-FFF2-40B4-BE49-F238E27FC236}">
                      <a16:creationId xmlns:a16="http://schemas.microsoft.com/office/drawing/2014/main" id="{E8D52ACC-1ECD-A085-C2E8-18CBCC685235}"/>
                    </a:ext>
                  </a:extLst>
                </p:cNvPr>
                <p:cNvSpPr/>
                <p:nvPr/>
              </p:nvSpPr>
              <p:spPr>
                <a:xfrm>
                  <a:off x="6616248" y="124082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34" name="Freeform 1559">
                  <a:extLst>
                    <a:ext uri="{FF2B5EF4-FFF2-40B4-BE49-F238E27FC236}">
                      <a16:creationId xmlns:a16="http://schemas.microsoft.com/office/drawing/2014/main" id="{812370C4-DFE6-13AB-3640-3AF559303590}"/>
                    </a:ext>
                  </a:extLst>
                </p:cNvPr>
                <p:cNvSpPr/>
                <p:nvPr/>
              </p:nvSpPr>
              <p:spPr>
                <a:xfrm>
                  <a:off x="6643654" y="121338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35" name="Freeform 1560">
                  <a:extLst>
                    <a:ext uri="{FF2B5EF4-FFF2-40B4-BE49-F238E27FC236}">
                      <a16:creationId xmlns:a16="http://schemas.microsoft.com/office/drawing/2014/main" id="{83198344-2DC1-714D-62DB-31433BB779E3}"/>
                    </a:ext>
                  </a:extLst>
                </p:cNvPr>
                <p:cNvSpPr/>
                <p:nvPr/>
              </p:nvSpPr>
              <p:spPr>
                <a:xfrm>
                  <a:off x="6623956" y="124082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36" name="Freeform 1561">
                  <a:extLst>
                    <a:ext uri="{FF2B5EF4-FFF2-40B4-BE49-F238E27FC236}">
                      <a16:creationId xmlns:a16="http://schemas.microsoft.com/office/drawing/2014/main" id="{8BF5B87B-9CA7-F413-A07C-3171C551AC6E}"/>
                    </a:ext>
                  </a:extLst>
                </p:cNvPr>
                <p:cNvSpPr/>
                <p:nvPr/>
              </p:nvSpPr>
              <p:spPr>
                <a:xfrm>
                  <a:off x="6651362" y="121338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37" name="Freeform 1562">
                  <a:extLst>
                    <a:ext uri="{FF2B5EF4-FFF2-40B4-BE49-F238E27FC236}">
                      <a16:creationId xmlns:a16="http://schemas.microsoft.com/office/drawing/2014/main" id="{C52FEC26-2588-B9BA-F143-EAD485D75404}"/>
                    </a:ext>
                  </a:extLst>
                </p:cNvPr>
                <p:cNvSpPr/>
                <p:nvPr/>
              </p:nvSpPr>
              <p:spPr>
                <a:xfrm>
                  <a:off x="6623956" y="124082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38" name="Freeform 1563">
                  <a:extLst>
                    <a:ext uri="{FF2B5EF4-FFF2-40B4-BE49-F238E27FC236}">
                      <a16:creationId xmlns:a16="http://schemas.microsoft.com/office/drawing/2014/main" id="{6B4A3F2C-6D99-EF39-D4E9-F690E6730D51}"/>
                    </a:ext>
                  </a:extLst>
                </p:cNvPr>
                <p:cNvSpPr/>
                <p:nvPr/>
              </p:nvSpPr>
              <p:spPr>
                <a:xfrm>
                  <a:off x="6651362" y="121338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39" name="Freeform 1564">
                  <a:extLst>
                    <a:ext uri="{FF2B5EF4-FFF2-40B4-BE49-F238E27FC236}">
                      <a16:creationId xmlns:a16="http://schemas.microsoft.com/office/drawing/2014/main" id="{71503E31-9732-C937-6353-54E062814C98}"/>
                    </a:ext>
                  </a:extLst>
                </p:cNvPr>
                <p:cNvSpPr/>
                <p:nvPr/>
              </p:nvSpPr>
              <p:spPr>
                <a:xfrm>
                  <a:off x="6623956" y="124082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40" name="Freeform 1565">
                  <a:extLst>
                    <a:ext uri="{FF2B5EF4-FFF2-40B4-BE49-F238E27FC236}">
                      <a16:creationId xmlns:a16="http://schemas.microsoft.com/office/drawing/2014/main" id="{9FAAED24-71A5-E6E9-7F2A-169DFFD21672}"/>
                    </a:ext>
                  </a:extLst>
                </p:cNvPr>
                <p:cNvSpPr/>
                <p:nvPr/>
              </p:nvSpPr>
              <p:spPr>
                <a:xfrm>
                  <a:off x="6651362" y="121338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41" name="Freeform 1566">
                  <a:extLst>
                    <a:ext uri="{FF2B5EF4-FFF2-40B4-BE49-F238E27FC236}">
                      <a16:creationId xmlns:a16="http://schemas.microsoft.com/office/drawing/2014/main" id="{43B6ED7E-5C35-9FB2-5565-10D1078518B0}"/>
                    </a:ext>
                  </a:extLst>
                </p:cNvPr>
                <p:cNvSpPr/>
                <p:nvPr/>
              </p:nvSpPr>
              <p:spPr>
                <a:xfrm>
                  <a:off x="6626525" y="124082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42" name="Freeform 1567">
                  <a:extLst>
                    <a:ext uri="{FF2B5EF4-FFF2-40B4-BE49-F238E27FC236}">
                      <a16:creationId xmlns:a16="http://schemas.microsoft.com/office/drawing/2014/main" id="{E0F36A86-0CF8-08F6-D92E-A879E62C2A9E}"/>
                    </a:ext>
                  </a:extLst>
                </p:cNvPr>
                <p:cNvSpPr/>
                <p:nvPr/>
              </p:nvSpPr>
              <p:spPr>
                <a:xfrm>
                  <a:off x="6653932" y="121338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43" name="Freeform 1568">
                  <a:extLst>
                    <a:ext uri="{FF2B5EF4-FFF2-40B4-BE49-F238E27FC236}">
                      <a16:creationId xmlns:a16="http://schemas.microsoft.com/office/drawing/2014/main" id="{29F6F1AE-E537-A899-BE65-A1CCD6513439}"/>
                    </a:ext>
                  </a:extLst>
                </p:cNvPr>
                <p:cNvSpPr/>
                <p:nvPr/>
              </p:nvSpPr>
              <p:spPr>
                <a:xfrm>
                  <a:off x="6629095" y="12507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44" name="Freeform 1569">
                  <a:extLst>
                    <a:ext uri="{FF2B5EF4-FFF2-40B4-BE49-F238E27FC236}">
                      <a16:creationId xmlns:a16="http://schemas.microsoft.com/office/drawing/2014/main" id="{C8961018-D0A4-D3F4-0557-585D91310873}"/>
                    </a:ext>
                  </a:extLst>
                </p:cNvPr>
                <p:cNvSpPr/>
                <p:nvPr/>
              </p:nvSpPr>
              <p:spPr>
                <a:xfrm>
                  <a:off x="6656501" y="122329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45" name="Freeform 1570">
                  <a:extLst>
                    <a:ext uri="{FF2B5EF4-FFF2-40B4-BE49-F238E27FC236}">
                      <a16:creationId xmlns:a16="http://schemas.microsoft.com/office/drawing/2014/main" id="{4E46628C-F8B0-CC5B-3FAE-F805A7BA6450}"/>
                    </a:ext>
                  </a:extLst>
                </p:cNvPr>
                <p:cNvSpPr/>
                <p:nvPr/>
              </p:nvSpPr>
              <p:spPr>
                <a:xfrm>
                  <a:off x="6629095" y="12507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46" name="Freeform 1571">
                  <a:extLst>
                    <a:ext uri="{FF2B5EF4-FFF2-40B4-BE49-F238E27FC236}">
                      <a16:creationId xmlns:a16="http://schemas.microsoft.com/office/drawing/2014/main" id="{D58E9340-DC27-6153-9843-9B0E821F36CC}"/>
                    </a:ext>
                  </a:extLst>
                </p:cNvPr>
                <p:cNvSpPr/>
                <p:nvPr/>
              </p:nvSpPr>
              <p:spPr>
                <a:xfrm>
                  <a:off x="6656501" y="122329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47" name="Freeform 1572">
                  <a:extLst>
                    <a:ext uri="{FF2B5EF4-FFF2-40B4-BE49-F238E27FC236}">
                      <a16:creationId xmlns:a16="http://schemas.microsoft.com/office/drawing/2014/main" id="{7CD9B80A-AAAF-9CB1-CF33-C990E68329BE}"/>
                    </a:ext>
                  </a:extLst>
                </p:cNvPr>
                <p:cNvSpPr/>
                <p:nvPr/>
              </p:nvSpPr>
              <p:spPr>
                <a:xfrm>
                  <a:off x="6629095" y="12507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48" name="Freeform 1573">
                  <a:extLst>
                    <a:ext uri="{FF2B5EF4-FFF2-40B4-BE49-F238E27FC236}">
                      <a16:creationId xmlns:a16="http://schemas.microsoft.com/office/drawing/2014/main" id="{58733336-726E-55A0-C40E-D3FC057B3D2C}"/>
                    </a:ext>
                  </a:extLst>
                </p:cNvPr>
                <p:cNvSpPr/>
                <p:nvPr/>
              </p:nvSpPr>
              <p:spPr>
                <a:xfrm>
                  <a:off x="6656501" y="122329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49" name="Freeform 1574">
                  <a:extLst>
                    <a:ext uri="{FF2B5EF4-FFF2-40B4-BE49-F238E27FC236}">
                      <a16:creationId xmlns:a16="http://schemas.microsoft.com/office/drawing/2014/main" id="{CC171B26-45ED-B9E4-0076-978167881B5F}"/>
                    </a:ext>
                  </a:extLst>
                </p:cNvPr>
                <p:cNvSpPr/>
                <p:nvPr/>
              </p:nvSpPr>
              <p:spPr>
                <a:xfrm>
                  <a:off x="6631569" y="12607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50" name="Freeform 1575">
                  <a:extLst>
                    <a:ext uri="{FF2B5EF4-FFF2-40B4-BE49-F238E27FC236}">
                      <a16:creationId xmlns:a16="http://schemas.microsoft.com/office/drawing/2014/main" id="{50B56713-A89E-DB82-8FAD-675A344A6292}"/>
                    </a:ext>
                  </a:extLst>
                </p:cNvPr>
                <p:cNvSpPr/>
                <p:nvPr/>
              </p:nvSpPr>
              <p:spPr>
                <a:xfrm>
                  <a:off x="6658975" y="123329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51" name="Freeform 1576">
                  <a:extLst>
                    <a:ext uri="{FF2B5EF4-FFF2-40B4-BE49-F238E27FC236}">
                      <a16:creationId xmlns:a16="http://schemas.microsoft.com/office/drawing/2014/main" id="{538411D7-ECEF-A894-4164-AB1AD59BF646}"/>
                    </a:ext>
                  </a:extLst>
                </p:cNvPr>
                <p:cNvSpPr/>
                <p:nvPr/>
              </p:nvSpPr>
              <p:spPr>
                <a:xfrm>
                  <a:off x="6634138" y="127082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52" name="Freeform 1577">
                  <a:extLst>
                    <a:ext uri="{FF2B5EF4-FFF2-40B4-BE49-F238E27FC236}">
                      <a16:creationId xmlns:a16="http://schemas.microsoft.com/office/drawing/2014/main" id="{963E7C22-6DDE-2766-37AD-3B224C14A839}"/>
                    </a:ext>
                  </a:extLst>
                </p:cNvPr>
                <p:cNvSpPr/>
                <p:nvPr/>
              </p:nvSpPr>
              <p:spPr>
                <a:xfrm>
                  <a:off x="6661545" y="124339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53" name="Freeform 1578">
                  <a:extLst>
                    <a:ext uri="{FF2B5EF4-FFF2-40B4-BE49-F238E27FC236}">
                      <a16:creationId xmlns:a16="http://schemas.microsoft.com/office/drawing/2014/main" id="{1DCCF488-405B-AA31-8E50-B199CA9C561A}"/>
                    </a:ext>
                  </a:extLst>
                </p:cNvPr>
                <p:cNvSpPr/>
                <p:nvPr/>
              </p:nvSpPr>
              <p:spPr>
                <a:xfrm>
                  <a:off x="6636707" y="127082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54" name="Freeform 1579">
                  <a:extLst>
                    <a:ext uri="{FF2B5EF4-FFF2-40B4-BE49-F238E27FC236}">
                      <a16:creationId xmlns:a16="http://schemas.microsoft.com/office/drawing/2014/main" id="{62A075D3-0881-227F-92C6-17FCC3A2FCAD}"/>
                    </a:ext>
                  </a:extLst>
                </p:cNvPr>
                <p:cNvSpPr/>
                <p:nvPr/>
              </p:nvSpPr>
              <p:spPr>
                <a:xfrm>
                  <a:off x="6664114" y="124339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55" name="Freeform 1580">
                  <a:extLst>
                    <a:ext uri="{FF2B5EF4-FFF2-40B4-BE49-F238E27FC236}">
                      <a16:creationId xmlns:a16="http://schemas.microsoft.com/office/drawing/2014/main" id="{20D42414-B908-08E7-F15E-9FC6464C31A2}"/>
                    </a:ext>
                  </a:extLst>
                </p:cNvPr>
                <p:cNvSpPr/>
                <p:nvPr/>
              </p:nvSpPr>
              <p:spPr>
                <a:xfrm>
                  <a:off x="6636707" y="127082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56" name="Freeform 1581">
                  <a:extLst>
                    <a:ext uri="{FF2B5EF4-FFF2-40B4-BE49-F238E27FC236}">
                      <a16:creationId xmlns:a16="http://schemas.microsoft.com/office/drawing/2014/main" id="{F16106D8-C6DE-9F8D-3ABE-F8025FFCABD7}"/>
                    </a:ext>
                  </a:extLst>
                </p:cNvPr>
                <p:cNvSpPr/>
                <p:nvPr/>
              </p:nvSpPr>
              <p:spPr>
                <a:xfrm>
                  <a:off x="6664114" y="124339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57" name="Freeform 1582">
                  <a:extLst>
                    <a:ext uri="{FF2B5EF4-FFF2-40B4-BE49-F238E27FC236}">
                      <a16:creationId xmlns:a16="http://schemas.microsoft.com/office/drawing/2014/main" id="{FD16B430-DB34-847B-E743-FC83ECB580A4}"/>
                    </a:ext>
                  </a:extLst>
                </p:cNvPr>
                <p:cNvSpPr/>
                <p:nvPr/>
              </p:nvSpPr>
              <p:spPr>
                <a:xfrm>
                  <a:off x="6639277" y="12811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58" name="Freeform 1583">
                  <a:extLst>
                    <a:ext uri="{FF2B5EF4-FFF2-40B4-BE49-F238E27FC236}">
                      <a16:creationId xmlns:a16="http://schemas.microsoft.com/office/drawing/2014/main" id="{452E21D4-5B21-B05D-D5CC-2AB8BCC61BA0}"/>
                    </a:ext>
                  </a:extLst>
                </p:cNvPr>
                <p:cNvSpPr/>
                <p:nvPr/>
              </p:nvSpPr>
              <p:spPr>
                <a:xfrm>
                  <a:off x="6666683" y="125368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59" name="Freeform 1584">
                  <a:extLst>
                    <a:ext uri="{FF2B5EF4-FFF2-40B4-BE49-F238E27FC236}">
                      <a16:creationId xmlns:a16="http://schemas.microsoft.com/office/drawing/2014/main" id="{C04D595B-149D-A5E0-08A9-474CA30AE9B2}"/>
                    </a:ext>
                  </a:extLst>
                </p:cNvPr>
                <p:cNvSpPr/>
                <p:nvPr/>
              </p:nvSpPr>
              <p:spPr>
                <a:xfrm>
                  <a:off x="6639277" y="12811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60" name="Freeform 1585">
                  <a:extLst>
                    <a:ext uri="{FF2B5EF4-FFF2-40B4-BE49-F238E27FC236}">
                      <a16:creationId xmlns:a16="http://schemas.microsoft.com/office/drawing/2014/main" id="{723EA6B2-057E-DA30-A9D2-439D7F6EB87E}"/>
                    </a:ext>
                  </a:extLst>
                </p:cNvPr>
                <p:cNvSpPr/>
                <p:nvPr/>
              </p:nvSpPr>
              <p:spPr>
                <a:xfrm>
                  <a:off x="6666683" y="125368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61" name="Freeform 1586">
                  <a:extLst>
                    <a:ext uri="{FF2B5EF4-FFF2-40B4-BE49-F238E27FC236}">
                      <a16:creationId xmlns:a16="http://schemas.microsoft.com/office/drawing/2014/main" id="{9BB06B24-7EC6-09A6-E353-FE198663356C}"/>
                    </a:ext>
                  </a:extLst>
                </p:cNvPr>
                <p:cNvSpPr/>
                <p:nvPr/>
              </p:nvSpPr>
              <p:spPr>
                <a:xfrm>
                  <a:off x="6644416" y="130197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62" name="Freeform 1587">
                  <a:extLst>
                    <a:ext uri="{FF2B5EF4-FFF2-40B4-BE49-F238E27FC236}">
                      <a16:creationId xmlns:a16="http://schemas.microsoft.com/office/drawing/2014/main" id="{C3A0C4A3-1F6B-F8E0-7D8B-3C33D54EE0C4}"/>
                    </a:ext>
                  </a:extLst>
                </p:cNvPr>
                <p:cNvSpPr/>
                <p:nvPr/>
              </p:nvSpPr>
              <p:spPr>
                <a:xfrm>
                  <a:off x="6671822" y="127454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63" name="Freeform 1588">
                  <a:extLst>
                    <a:ext uri="{FF2B5EF4-FFF2-40B4-BE49-F238E27FC236}">
                      <a16:creationId xmlns:a16="http://schemas.microsoft.com/office/drawing/2014/main" id="{C113B5B1-2DF3-FDFA-2A00-0B50ECB28497}"/>
                    </a:ext>
                  </a:extLst>
                </p:cNvPr>
                <p:cNvSpPr/>
                <p:nvPr/>
              </p:nvSpPr>
              <p:spPr>
                <a:xfrm>
                  <a:off x="6646985" y="130197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64" name="Freeform 1589">
                  <a:extLst>
                    <a:ext uri="{FF2B5EF4-FFF2-40B4-BE49-F238E27FC236}">
                      <a16:creationId xmlns:a16="http://schemas.microsoft.com/office/drawing/2014/main" id="{B92B8036-1238-7AE4-8339-A4D1ECCB3EEF}"/>
                    </a:ext>
                  </a:extLst>
                </p:cNvPr>
                <p:cNvSpPr/>
                <p:nvPr/>
              </p:nvSpPr>
              <p:spPr>
                <a:xfrm>
                  <a:off x="6674391" y="127454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65" name="Freeform 1590">
                  <a:extLst>
                    <a:ext uri="{FF2B5EF4-FFF2-40B4-BE49-F238E27FC236}">
                      <a16:creationId xmlns:a16="http://schemas.microsoft.com/office/drawing/2014/main" id="{A3089839-6DF4-D030-BA6C-3FF36384C683}"/>
                    </a:ext>
                  </a:extLst>
                </p:cNvPr>
                <p:cNvSpPr/>
                <p:nvPr/>
              </p:nvSpPr>
              <p:spPr>
                <a:xfrm>
                  <a:off x="6687809" y="132302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66" name="Freeform 1591">
                  <a:extLst>
                    <a:ext uri="{FF2B5EF4-FFF2-40B4-BE49-F238E27FC236}">
                      <a16:creationId xmlns:a16="http://schemas.microsoft.com/office/drawing/2014/main" id="{E662D826-0EE1-6AB9-BDAF-187D6ACE1B6D}"/>
                    </a:ext>
                  </a:extLst>
                </p:cNvPr>
                <p:cNvSpPr/>
                <p:nvPr/>
              </p:nvSpPr>
              <p:spPr>
                <a:xfrm>
                  <a:off x="6715216" y="129559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67" name="Freeform 1592">
                  <a:extLst>
                    <a:ext uri="{FF2B5EF4-FFF2-40B4-BE49-F238E27FC236}">
                      <a16:creationId xmlns:a16="http://schemas.microsoft.com/office/drawing/2014/main" id="{1F037E81-4C39-FA8F-26D6-61C9BF9836C3}"/>
                    </a:ext>
                  </a:extLst>
                </p:cNvPr>
                <p:cNvSpPr/>
                <p:nvPr/>
              </p:nvSpPr>
              <p:spPr>
                <a:xfrm>
                  <a:off x="6695517" y="132302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68" name="Freeform 1593">
                  <a:extLst>
                    <a:ext uri="{FF2B5EF4-FFF2-40B4-BE49-F238E27FC236}">
                      <a16:creationId xmlns:a16="http://schemas.microsoft.com/office/drawing/2014/main" id="{877FC737-B841-FEEB-C80F-AE616862CAC4}"/>
                    </a:ext>
                  </a:extLst>
                </p:cNvPr>
                <p:cNvSpPr/>
                <p:nvPr/>
              </p:nvSpPr>
              <p:spPr>
                <a:xfrm>
                  <a:off x="6722924" y="129559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69" name="Freeform 1594">
                  <a:extLst>
                    <a:ext uri="{FF2B5EF4-FFF2-40B4-BE49-F238E27FC236}">
                      <a16:creationId xmlns:a16="http://schemas.microsoft.com/office/drawing/2014/main" id="{F1787245-48B4-E8F5-452A-5F715D0DAE37}"/>
                    </a:ext>
                  </a:extLst>
                </p:cNvPr>
                <p:cNvSpPr/>
                <p:nvPr/>
              </p:nvSpPr>
              <p:spPr>
                <a:xfrm>
                  <a:off x="6731298" y="132302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70" name="Freeform 1595">
                  <a:extLst>
                    <a:ext uri="{FF2B5EF4-FFF2-40B4-BE49-F238E27FC236}">
                      <a16:creationId xmlns:a16="http://schemas.microsoft.com/office/drawing/2014/main" id="{A8CBDC23-6071-A51F-78B6-07F0DDBF7405}"/>
                    </a:ext>
                  </a:extLst>
                </p:cNvPr>
                <p:cNvSpPr/>
                <p:nvPr/>
              </p:nvSpPr>
              <p:spPr>
                <a:xfrm>
                  <a:off x="6758705" y="129559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71" name="Freeform 1596">
                  <a:extLst>
                    <a:ext uri="{FF2B5EF4-FFF2-40B4-BE49-F238E27FC236}">
                      <a16:creationId xmlns:a16="http://schemas.microsoft.com/office/drawing/2014/main" id="{59E9C712-1027-6BA5-A776-792F9BAE75A8}"/>
                    </a:ext>
                  </a:extLst>
                </p:cNvPr>
                <p:cNvSpPr/>
                <p:nvPr/>
              </p:nvSpPr>
              <p:spPr>
                <a:xfrm>
                  <a:off x="6733867" y="132302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72" name="Freeform 1597">
                  <a:extLst>
                    <a:ext uri="{FF2B5EF4-FFF2-40B4-BE49-F238E27FC236}">
                      <a16:creationId xmlns:a16="http://schemas.microsoft.com/office/drawing/2014/main" id="{9E2ED432-AB70-A010-2AB7-AE6DDE926352}"/>
                    </a:ext>
                  </a:extLst>
                </p:cNvPr>
                <p:cNvSpPr/>
                <p:nvPr/>
              </p:nvSpPr>
              <p:spPr>
                <a:xfrm>
                  <a:off x="6761274" y="129559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73" name="Freeform 1598">
                  <a:extLst>
                    <a:ext uri="{FF2B5EF4-FFF2-40B4-BE49-F238E27FC236}">
                      <a16:creationId xmlns:a16="http://schemas.microsoft.com/office/drawing/2014/main" id="{D51881A1-7338-7A68-A9A5-48E99CC18682}"/>
                    </a:ext>
                  </a:extLst>
                </p:cNvPr>
                <p:cNvSpPr/>
                <p:nvPr/>
              </p:nvSpPr>
              <p:spPr>
                <a:xfrm>
                  <a:off x="6736342" y="132302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74" name="Freeform 1599">
                  <a:extLst>
                    <a:ext uri="{FF2B5EF4-FFF2-40B4-BE49-F238E27FC236}">
                      <a16:creationId xmlns:a16="http://schemas.microsoft.com/office/drawing/2014/main" id="{156F4665-4BEA-3D65-9712-6D691AA1CADA}"/>
                    </a:ext>
                  </a:extLst>
                </p:cNvPr>
                <p:cNvSpPr/>
                <p:nvPr/>
              </p:nvSpPr>
              <p:spPr>
                <a:xfrm>
                  <a:off x="6763748" y="129559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75" name="Freeform 1600">
                  <a:extLst>
                    <a:ext uri="{FF2B5EF4-FFF2-40B4-BE49-F238E27FC236}">
                      <a16:creationId xmlns:a16="http://schemas.microsoft.com/office/drawing/2014/main" id="{25667B21-8ED0-1AB4-18C0-FFEBE2144871}"/>
                    </a:ext>
                  </a:extLst>
                </p:cNvPr>
                <p:cNvSpPr/>
                <p:nvPr/>
              </p:nvSpPr>
              <p:spPr>
                <a:xfrm>
                  <a:off x="6738911" y="134483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76" name="Freeform 1601">
                  <a:extLst>
                    <a:ext uri="{FF2B5EF4-FFF2-40B4-BE49-F238E27FC236}">
                      <a16:creationId xmlns:a16="http://schemas.microsoft.com/office/drawing/2014/main" id="{2BBCE7A7-CD0D-84D6-A2BF-44370D72DC8E}"/>
                    </a:ext>
                  </a:extLst>
                </p:cNvPr>
                <p:cNvSpPr/>
                <p:nvPr/>
              </p:nvSpPr>
              <p:spPr>
                <a:xfrm>
                  <a:off x="6766318" y="131740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77" name="Freeform 1602">
                  <a:extLst>
                    <a:ext uri="{FF2B5EF4-FFF2-40B4-BE49-F238E27FC236}">
                      <a16:creationId xmlns:a16="http://schemas.microsoft.com/office/drawing/2014/main" id="{824596DF-3CA8-DAAE-1A47-C2AB324D7701}"/>
                    </a:ext>
                  </a:extLst>
                </p:cNvPr>
                <p:cNvSpPr/>
                <p:nvPr/>
              </p:nvSpPr>
              <p:spPr>
                <a:xfrm>
                  <a:off x="6738911" y="134483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78" name="Freeform 1603">
                  <a:extLst>
                    <a:ext uri="{FF2B5EF4-FFF2-40B4-BE49-F238E27FC236}">
                      <a16:creationId xmlns:a16="http://schemas.microsoft.com/office/drawing/2014/main" id="{2167E01C-4928-2C09-B324-21C8006C479F}"/>
                    </a:ext>
                  </a:extLst>
                </p:cNvPr>
                <p:cNvSpPr/>
                <p:nvPr/>
              </p:nvSpPr>
              <p:spPr>
                <a:xfrm>
                  <a:off x="6766318" y="131740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79" name="Freeform 1604">
                  <a:extLst>
                    <a:ext uri="{FF2B5EF4-FFF2-40B4-BE49-F238E27FC236}">
                      <a16:creationId xmlns:a16="http://schemas.microsoft.com/office/drawing/2014/main" id="{FF239B4C-7E33-A134-302C-1526BCD409B7}"/>
                    </a:ext>
                  </a:extLst>
                </p:cNvPr>
                <p:cNvSpPr/>
                <p:nvPr/>
              </p:nvSpPr>
              <p:spPr>
                <a:xfrm>
                  <a:off x="6738911" y="134483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80" name="Freeform 1605">
                  <a:extLst>
                    <a:ext uri="{FF2B5EF4-FFF2-40B4-BE49-F238E27FC236}">
                      <a16:creationId xmlns:a16="http://schemas.microsoft.com/office/drawing/2014/main" id="{A5DA2C47-5D32-F112-7759-53B2FF79B151}"/>
                    </a:ext>
                  </a:extLst>
                </p:cNvPr>
                <p:cNvSpPr/>
                <p:nvPr/>
              </p:nvSpPr>
              <p:spPr>
                <a:xfrm>
                  <a:off x="6766318" y="131740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81" name="Freeform 1606">
                  <a:extLst>
                    <a:ext uri="{FF2B5EF4-FFF2-40B4-BE49-F238E27FC236}">
                      <a16:creationId xmlns:a16="http://schemas.microsoft.com/office/drawing/2014/main" id="{D222C6E1-8950-EE4C-FF71-7C0F4EF7FCA0}"/>
                    </a:ext>
                  </a:extLst>
                </p:cNvPr>
                <p:cNvSpPr/>
                <p:nvPr/>
              </p:nvSpPr>
              <p:spPr>
                <a:xfrm>
                  <a:off x="6767079" y="13558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82" name="Freeform 1607">
                  <a:extLst>
                    <a:ext uri="{FF2B5EF4-FFF2-40B4-BE49-F238E27FC236}">
                      <a16:creationId xmlns:a16="http://schemas.microsoft.com/office/drawing/2014/main" id="{DAC6C6F0-481F-8DF9-165D-CB0CBC76255E}"/>
                    </a:ext>
                  </a:extLst>
                </p:cNvPr>
                <p:cNvSpPr/>
                <p:nvPr/>
              </p:nvSpPr>
              <p:spPr>
                <a:xfrm>
                  <a:off x="6794485" y="13284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83" name="Freeform 1608">
                  <a:extLst>
                    <a:ext uri="{FF2B5EF4-FFF2-40B4-BE49-F238E27FC236}">
                      <a16:creationId xmlns:a16="http://schemas.microsoft.com/office/drawing/2014/main" id="{AC5122CF-B6C0-037E-37B4-B5C5D1EA1FFD}"/>
                    </a:ext>
                  </a:extLst>
                </p:cNvPr>
                <p:cNvSpPr/>
                <p:nvPr/>
              </p:nvSpPr>
              <p:spPr>
                <a:xfrm>
                  <a:off x="6774692" y="137826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84" name="Freeform 1609">
                  <a:extLst>
                    <a:ext uri="{FF2B5EF4-FFF2-40B4-BE49-F238E27FC236}">
                      <a16:creationId xmlns:a16="http://schemas.microsoft.com/office/drawing/2014/main" id="{E6F2A967-B1FD-78DD-313E-7BBF405982F8}"/>
                    </a:ext>
                  </a:extLst>
                </p:cNvPr>
                <p:cNvSpPr/>
                <p:nvPr/>
              </p:nvSpPr>
              <p:spPr>
                <a:xfrm>
                  <a:off x="6802098" y="1350835"/>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85" name="Freeform 1610">
                  <a:extLst>
                    <a:ext uri="{FF2B5EF4-FFF2-40B4-BE49-F238E27FC236}">
                      <a16:creationId xmlns:a16="http://schemas.microsoft.com/office/drawing/2014/main" id="{CCF70C66-FD21-78E7-CFBE-D488FFA3A7CB}"/>
                    </a:ext>
                  </a:extLst>
                </p:cNvPr>
                <p:cNvSpPr/>
                <p:nvPr/>
              </p:nvSpPr>
              <p:spPr>
                <a:xfrm>
                  <a:off x="6774692" y="137826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86" name="Freeform 1611">
                  <a:extLst>
                    <a:ext uri="{FF2B5EF4-FFF2-40B4-BE49-F238E27FC236}">
                      <a16:creationId xmlns:a16="http://schemas.microsoft.com/office/drawing/2014/main" id="{FE72F463-417F-4170-7FE3-641213C9BE5E}"/>
                    </a:ext>
                  </a:extLst>
                </p:cNvPr>
                <p:cNvSpPr/>
                <p:nvPr/>
              </p:nvSpPr>
              <p:spPr>
                <a:xfrm>
                  <a:off x="6802098" y="1350835"/>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87" name="Freeform 1612">
                  <a:extLst>
                    <a:ext uri="{FF2B5EF4-FFF2-40B4-BE49-F238E27FC236}">
                      <a16:creationId xmlns:a16="http://schemas.microsoft.com/office/drawing/2014/main" id="{896D0E38-857D-C313-83AC-FB74209B9BF9}"/>
                    </a:ext>
                  </a:extLst>
                </p:cNvPr>
                <p:cNvSpPr/>
                <p:nvPr/>
              </p:nvSpPr>
              <p:spPr>
                <a:xfrm>
                  <a:off x="6779830" y="141227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88" name="Freeform 1613">
                  <a:extLst>
                    <a:ext uri="{FF2B5EF4-FFF2-40B4-BE49-F238E27FC236}">
                      <a16:creationId xmlns:a16="http://schemas.microsoft.com/office/drawing/2014/main" id="{C507C805-E850-280F-5481-D23BF4BD087D}"/>
                    </a:ext>
                  </a:extLst>
                </p:cNvPr>
                <p:cNvSpPr/>
                <p:nvPr/>
              </p:nvSpPr>
              <p:spPr>
                <a:xfrm>
                  <a:off x="6807237" y="138483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89" name="Freeform 1614">
                  <a:extLst>
                    <a:ext uri="{FF2B5EF4-FFF2-40B4-BE49-F238E27FC236}">
                      <a16:creationId xmlns:a16="http://schemas.microsoft.com/office/drawing/2014/main" id="{EA77AF03-8B34-6DCA-1B17-1A8B0A8FA572}"/>
                    </a:ext>
                  </a:extLst>
                </p:cNvPr>
                <p:cNvSpPr/>
                <p:nvPr/>
              </p:nvSpPr>
              <p:spPr>
                <a:xfrm>
                  <a:off x="6790013" y="150352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90" name="Freeform 1615">
                  <a:extLst>
                    <a:ext uri="{FF2B5EF4-FFF2-40B4-BE49-F238E27FC236}">
                      <a16:creationId xmlns:a16="http://schemas.microsoft.com/office/drawing/2014/main" id="{F99CC22F-FD43-ADC6-2D39-BB1D418CB89A}"/>
                    </a:ext>
                  </a:extLst>
                </p:cNvPr>
                <p:cNvSpPr/>
                <p:nvPr/>
              </p:nvSpPr>
              <p:spPr>
                <a:xfrm>
                  <a:off x="6817419" y="147608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91" name="Freeform 1616">
                  <a:extLst>
                    <a:ext uri="{FF2B5EF4-FFF2-40B4-BE49-F238E27FC236}">
                      <a16:creationId xmlns:a16="http://schemas.microsoft.com/office/drawing/2014/main" id="{466861B7-7038-C62B-514D-75A349BA180F}"/>
                    </a:ext>
                  </a:extLst>
                </p:cNvPr>
                <p:cNvSpPr/>
                <p:nvPr/>
              </p:nvSpPr>
              <p:spPr>
                <a:xfrm>
                  <a:off x="6795151" y="152657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92" name="Freeform 1617">
                  <a:extLst>
                    <a:ext uri="{FF2B5EF4-FFF2-40B4-BE49-F238E27FC236}">
                      <a16:creationId xmlns:a16="http://schemas.microsoft.com/office/drawing/2014/main" id="{992ABF61-BB99-2EF0-D871-75BB41394003}"/>
                    </a:ext>
                  </a:extLst>
                </p:cNvPr>
                <p:cNvSpPr/>
                <p:nvPr/>
              </p:nvSpPr>
              <p:spPr>
                <a:xfrm>
                  <a:off x="6822558" y="149913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93" name="Freeform 1618">
                  <a:extLst>
                    <a:ext uri="{FF2B5EF4-FFF2-40B4-BE49-F238E27FC236}">
                      <a16:creationId xmlns:a16="http://schemas.microsoft.com/office/drawing/2014/main" id="{F68F9306-05E8-261A-C67A-C437DE09D64B}"/>
                    </a:ext>
                  </a:extLst>
                </p:cNvPr>
                <p:cNvSpPr/>
                <p:nvPr/>
              </p:nvSpPr>
              <p:spPr>
                <a:xfrm>
                  <a:off x="6802860" y="153809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94" name="Freeform 1619">
                  <a:extLst>
                    <a:ext uri="{FF2B5EF4-FFF2-40B4-BE49-F238E27FC236}">
                      <a16:creationId xmlns:a16="http://schemas.microsoft.com/office/drawing/2014/main" id="{A81D1C8D-F105-59AF-D8C0-B68E219955D0}"/>
                    </a:ext>
                  </a:extLst>
                </p:cNvPr>
                <p:cNvSpPr/>
                <p:nvPr/>
              </p:nvSpPr>
              <p:spPr>
                <a:xfrm>
                  <a:off x="6830266" y="1510665"/>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95" name="Freeform 1620">
                  <a:extLst>
                    <a:ext uri="{FF2B5EF4-FFF2-40B4-BE49-F238E27FC236}">
                      <a16:creationId xmlns:a16="http://schemas.microsoft.com/office/drawing/2014/main" id="{60F95473-C67C-CDFB-6445-49E93905B660}"/>
                    </a:ext>
                  </a:extLst>
                </p:cNvPr>
                <p:cNvSpPr/>
                <p:nvPr/>
              </p:nvSpPr>
              <p:spPr>
                <a:xfrm>
                  <a:off x="6813042" y="15498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96" name="Freeform 1621">
                  <a:extLst>
                    <a:ext uri="{FF2B5EF4-FFF2-40B4-BE49-F238E27FC236}">
                      <a16:creationId xmlns:a16="http://schemas.microsoft.com/office/drawing/2014/main" id="{1AC09940-BC55-29C7-2366-5FA47E769F84}"/>
                    </a:ext>
                  </a:extLst>
                </p:cNvPr>
                <p:cNvSpPr/>
                <p:nvPr/>
              </p:nvSpPr>
              <p:spPr>
                <a:xfrm>
                  <a:off x="6840448" y="152238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97" name="Freeform 1622">
                  <a:extLst>
                    <a:ext uri="{FF2B5EF4-FFF2-40B4-BE49-F238E27FC236}">
                      <a16:creationId xmlns:a16="http://schemas.microsoft.com/office/drawing/2014/main" id="{04F72BF5-ECF9-ED65-4F15-CB567FBA82A4}"/>
                    </a:ext>
                  </a:extLst>
                </p:cNvPr>
                <p:cNvSpPr/>
                <p:nvPr/>
              </p:nvSpPr>
              <p:spPr>
                <a:xfrm>
                  <a:off x="6841115" y="156162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698" name="Freeform 1623">
                  <a:extLst>
                    <a:ext uri="{FF2B5EF4-FFF2-40B4-BE49-F238E27FC236}">
                      <a16:creationId xmlns:a16="http://schemas.microsoft.com/office/drawing/2014/main" id="{E2608C64-0BB5-FF61-A6CB-E39B4F981875}"/>
                    </a:ext>
                  </a:extLst>
                </p:cNvPr>
                <p:cNvSpPr/>
                <p:nvPr/>
              </p:nvSpPr>
              <p:spPr>
                <a:xfrm>
                  <a:off x="6868521" y="153419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699" name="Freeform 1624">
                  <a:extLst>
                    <a:ext uri="{FF2B5EF4-FFF2-40B4-BE49-F238E27FC236}">
                      <a16:creationId xmlns:a16="http://schemas.microsoft.com/office/drawing/2014/main" id="{8C6D110D-7A85-53E2-C623-12B7809D0030}"/>
                    </a:ext>
                  </a:extLst>
                </p:cNvPr>
                <p:cNvSpPr/>
                <p:nvPr/>
              </p:nvSpPr>
              <p:spPr>
                <a:xfrm>
                  <a:off x="6843684" y="156162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00" name="Freeform 1625">
                  <a:extLst>
                    <a:ext uri="{FF2B5EF4-FFF2-40B4-BE49-F238E27FC236}">
                      <a16:creationId xmlns:a16="http://schemas.microsoft.com/office/drawing/2014/main" id="{3EE4D7B6-E114-42D9-E856-BEE32DE43BDC}"/>
                    </a:ext>
                  </a:extLst>
                </p:cNvPr>
                <p:cNvSpPr/>
                <p:nvPr/>
              </p:nvSpPr>
              <p:spPr>
                <a:xfrm>
                  <a:off x="6871090" y="153419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01" name="Freeform 1626">
                  <a:extLst>
                    <a:ext uri="{FF2B5EF4-FFF2-40B4-BE49-F238E27FC236}">
                      <a16:creationId xmlns:a16="http://schemas.microsoft.com/office/drawing/2014/main" id="{31A5232B-EDE8-693A-E569-91F18028339B}"/>
                    </a:ext>
                  </a:extLst>
                </p:cNvPr>
                <p:cNvSpPr/>
                <p:nvPr/>
              </p:nvSpPr>
              <p:spPr>
                <a:xfrm>
                  <a:off x="6843684" y="156162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02" name="Freeform 1627">
                  <a:extLst>
                    <a:ext uri="{FF2B5EF4-FFF2-40B4-BE49-F238E27FC236}">
                      <a16:creationId xmlns:a16="http://schemas.microsoft.com/office/drawing/2014/main" id="{CCF0F313-A83F-0C3D-C35A-F53F2B504AE6}"/>
                    </a:ext>
                  </a:extLst>
                </p:cNvPr>
                <p:cNvSpPr/>
                <p:nvPr/>
              </p:nvSpPr>
              <p:spPr>
                <a:xfrm>
                  <a:off x="6871090" y="153419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03" name="Freeform 1628">
                  <a:extLst>
                    <a:ext uri="{FF2B5EF4-FFF2-40B4-BE49-F238E27FC236}">
                      <a16:creationId xmlns:a16="http://schemas.microsoft.com/office/drawing/2014/main" id="{DC2537DC-4274-6C2F-205D-3FD1D378DF1D}"/>
                    </a:ext>
                  </a:extLst>
                </p:cNvPr>
                <p:cNvSpPr/>
                <p:nvPr/>
              </p:nvSpPr>
              <p:spPr>
                <a:xfrm>
                  <a:off x="6851392" y="156162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04" name="Freeform 1629">
                  <a:extLst>
                    <a:ext uri="{FF2B5EF4-FFF2-40B4-BE49-F238E27FC236}">
                      <a16:creationId xmlns:a16="http://schemas.microsoft.com/office/drawing/2014/main" id="{5BAC33D4-CAC3-835F-2ED0-F89CC96660AB}"/>
                    </a:ext>
                  </a:extLst>
                </p:cNvPr>
                <p:cNvSpPr/>
                <p:nvPr/>
              </p:nvSpPr>
              <p:spPr>
                <a:xfrm>
                  <a:off x="6878798" y="153419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05" name="Freeform 1630">
                  <a:extLst>
                    <a:ext uri="{FF2B5EF4-FFF2-40B4-BE49-F238E27FC236}">
                      <a16:creationId xmlns:a16="http://schemas.microsoft.com/office/drawing/2014/main" id="{C3F793B2-C2C8-6B57-F7F8-305625229621}"/>
                    </a:ext>
                  </a:extLst>
                </p:cNvPr>
                <p:cNvSpPr/>
                <p:nvPr/>
              </p:nvSpPr>
              <p:spPr>
                <a:xfrm>
                  <a:off x="6861574" y="15859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06" name="Freeform 1631">
                  <a:extLst>
                    <a:ext uri="{FF2B5EF4-FFF2-40B4-BE49-F238E27FC236}">
                      <a16:creationId xmlns:a16="http://schemas.microsoft.com/office/drawing/2014/main" id="{5802DDCE-1728-9C64-3150-07C6A2185C4E}"/>
                    </a:ext>
                  </a:extLst>
                </p:cNvPr>
                <p:cNvSpPr/>
                <p:nvPr/>
              </p:nvSpPr>
              <p:spPr>
                <a:xfrm>
                  <a:off x="6888981" y="155848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07" name="Freeform 1632">
                  <a:extLst>
                    <a:ext uri="{FF2B5EF4-FFF2-40B4-BE49-F238E27FC236}">
                      <a16:creationId xmlns:a16="http://schemas.microsoft.com/office/drawing/2014/main" id="{B4E0A840-0D8F-1A2C-620E-FCE5D903B9B7}"/>
                    </a:ext>
                  </a:extLst>
                </p:cNvPr>
                <p:cNvSpPr/>
                <p:nvPr/>
              </p:nvSpPr>
              <p:spPr>
                <a:xfrm>
                  <a:off x="6861574" y="15859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08" name="Freeform 1633">
                  <a:extLst>
                    <a:ext uri="{FF2B5EF4-FFF2-40B4-BE49-F238E27FC236}">
                      <a16:creationId xmlns:a16="http://schemas.microsoft.com/office/drawing/2014/main" id="{AB68C19C-645F-7926-10F6-D05649DD1ABB}"/>
                    </a:ext>
                  </a:extLst>
                </p:cNvPr>
                <p:cNvSpPr/>
                <p:nvPr/>
              </p:nvSpPr>
              <p:spPr>
                <a:xfrm>
                  <a:off x="6888981" y="155848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09" name="Freeform 1634">
                  <a:extLst>
                    <a:ext uri="{FF2B5EF4-FFF2-40B4-BE49-F238E27FC236}">
                      <a16:creationId xmlns:a16="http://schemas.microsoft.com/office/drawing/2014/main" id="{BFDB070E-A467-7EDF-6794-3E9D4AB2BB49}"/>
                    </a:ext>
                  </a:extLst>
                </p:cNvPr>
                <p:cNvSpPr/>
                <p:nvPr/>
              </p:nvSpPr>
              <p:spPr>
                <a:xfrm>
                  <a:off x="6864144" y="15859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10" name="Freeform 1635">
                  <a:extLst>
                    <a:ext uri="{FF2B5EF4-FFF2-40B4-BE49-F238E27FC236}">
                      <a16:creationId xmlns:a16="http://schemas.microsoft.com/office/drawing/2014/main" id="{9187A68D-B6A1-11C5-549E-8E0327E87927}"/>
                    </a:ext>
                  </a:extLst>
                </p:cNvPr>
                <p:cNvSpPr/>
                <p:nvPr/>
              </p:nvSpPr>
              <p:spPr>
                <a:xfrm>
                  <a:off x="6891550" y="155848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11" name="Freeform 1636">
                  <a:extLst>
                    <a:ext uri="{FF2B5EF4-FFF2-40B4-BE49-F238E27FC236}">
                      <a16:creationId xmlns:a16="http://schemas.microsoft.com/office/drawing/2014/main" id="{083764ED-F4BD-FE2D-92E0-28DD95B34271}"/>
                    </a:ext>
                  </a:extLst>
                </p:cNvPr>
                <p:cNvSpPr/>
                <p:nvPr/>
              </p:nvSpPr>
              <p:spPr>
                <a:xfrm>
                  <a:off x="6864144" y="15859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12" name="Freeform 1637">
                  <a:extLst>
                    <a:ext uri="{FF2B5EF4-FFF2-40B4-BE49-F238E27FC236}">
                      <a16:creationId xmlns:a16="http://schemas.microsoft.com/office/drawing/2014/main" id="{B1F749A0-CEB7-C18A-792F-AA9D39EB5532}"/>
                    </a:ext>
                  </a:extLst>
                </p:cNvPr>
                <p:cNvSpPr/>
                <p:nvPr/>
              </p:nvSpPr>
              <p:spPr>
                <a:xfrm>
                  <a:off x="6891550" y="155848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13" name="Freeform 1638">
                  <a:extLst>
                    <a:ext uri="{FF2B5EF4-FFF2-40B4-BE49-F238E27FC236}">
                      <a16:creationId xmlns:a16="http://schemas.microsoft.com/office/drawing/2014/main" id="{7081BC80-3636-4B2A-DED7-6B5B471B991A}"/>
                    </a:ext>
                  </a:extLst>
                </p:cNvPr>
                <p:cNvSpPr/>
                <p:nvPr/>
              </p:nvSpPr>
              <p:spPr>
                <a:xfrm>
                  <a:off x="6869282" y="15859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14" name="Freeform 1639">
                  <a:extLst>
                    <a:ext uri="{FF2B5EF4-FFF2-40B4-BE49-F238E27FC236}">
                      <a16:creationId xmlns:a16="http://schemas.microsoft.com/office/drawing/2014/main" id="{B971E24A-5F03-2678-5C2D-CF52F20C20E3}"/>
                    </a:ext>
                  </a:extLst>
                </p:cNvPr>
                <p:cNvSpPr/>
                <p:nvPr/>
              </p:nvSpPr>
              <p:spPr>
                <a:xfrm>
                  <a:off x="6896689" y="155848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15" name="Freeform 1640">
                  <a:extLst>
                    <a:ext uri="{FF2B5EF4-FFF2-40B4-BE49-F238E27FC236}">
                      <a16:creationId xmlns:a16="http://schemas.microsoft.com/office/drawing/2014/main" id="{E1D1ECFF-986E-D524-0D6E-6A9AB7D03954}"/>
                    </a:ext>
                  </a:extLst>
                </p:cNvPr>
                <p:cNvSpPr/>
                <p:nvPr/>
              </p:nvSpPr>
              <p:spPr>
                <a:xfrm>
                  <a:off x="6876895" y="15859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16" name="Freeform 1641">
                  <a:extLst>
                    <a:ext uri="{FF2B5EF4-FFF2-40B4-BE49-F238E27FC236}">
                      <a16:creationId xmlns:a16="http://schemas.microsoft.com/office/drawing/2014/main" id="{22668EE1-0F47-2987-854C-FCB36FA49A4E}"/>
                    </a:ext>
                  </a:extLst>
                </p:cNvPr>
                <p:cNvSpPr/>
                <p:nvPr/>
              </p:nvSpPr>
              <p:spPr>
                <a:xfrm>
                  <a:off x="6904302" y="155848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17" name="Freeform 1642">
                  <a:extLst>
                    <a:ext uri="{FF2B5EF4-FFF2-40B4-BE49-F238E27FC236}">
                      <a16:creationId xmlns:a16="http://schemas.microsoft.com/office/drawing/2014/main" id="{46CBF21C-A4C6-A86D-2814-8D0D000E41F2}"/>
                    </a:ext>
                  </a:extLst>
                </p:cNvPr>
                <p:cNvSpPr/>
                <p:nvPr/>
              </p:nvSpPr>
              <p:spPr>
                <a:xfrm>
                  <a:off x="6879465" y="15859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18" name="Freeform 1643">
                  <a:extLst>
                    <a:ext uri="{FF2B5EF4-FFF2-40B4-BE49-F238E27FC236}">
                      <a16:creationId xmlns:a16="http://schemas.microsoft.com/office/drawing/2014/main" id="{865F9BFD-0368-17A4-453D-D14E5566D9D6}"/>
                    </a:ext>
                  </a:extLst>
                </p:cNvPr>
                <p:cNvSpPr/>
                <p:nvPr/>
              </p:nvSpPr>
              <p:spPr>
                <a:xfrm>
                  <a:off x="6906871" y="155848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19" name="Freeform 1644">
                  <a:extLst>
                    <a:ext uri="{FF2B5EF4-FFF2-40B4-BE49-F238E27FC236}">
                      <a16:creationId xmlns:a16="http://schemas.microsoft.com/office/drawing/2014/main" id="{9C8D0071-7127-C741-F1FD-7CEF27E5CA4F}"/>
                    </a:ext>
                  </a:extLst>
                </p:cNvPr>
                <p:cNvSpPr/>
                <p:nvPr/>
              </p:nvSpPr>
              <p:spPr>
                <a:xfrm>
                  <a:off x="6879465" y="15859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20" name="Freeform 1645">
                  <a:extLst>
                    <a:ext uri="{FF2B5EF4-FFF2-40B4-BE49-F238E27FC236}">
                      <a16:creationId xmlns:a16="http://schemas.microsoft.com/office/drawing/2014/main" id="{3A9DCCBE-7815-A24F-3E50-28CE6110728A}"/>
                    </a:ext>
                  </a:extLst>
                </p:cNvPr>
                <p:cNvSpPr/>
                <p:nvPr/>
              </p:nvSpPr>
              <p:spPr>
                <a:xfrm>
                  <a:off x="6906871" y="155848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21" name="Freeform 1646">
                  <a:extLst>
                    <a:ext uri="{FF2B5EF4-FFF2-40B4-BE49-F238E27FC236}">
                      <a16:creationId xmlns:a16="http://schemas.microsoft.com/office/drawing/2014/main" id="{2E75FDB9-8FC0-F55A-901F-2D69C378366A}"/>
                    </a:ext>
                  </a:extLst>
                </p:cNvPr>
                <p:cNvSpPr/>
                <p:nvPr/>
              </p:nvSpPr>
              <p:spPr>
                <a:xfrm>
                  <a:off x="6887173" y="158591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22" name="Freeform 1647">
                  <a:extLst>
                    <a:ext uri="{FF2B5EF4-FFF2-40B4-BE49-F238E27FC236}">
                      <a16:creationId xmlns:a16="http://schemas.microsoft.com/office/drawing/2014/main" id="{19BDB003-9E66-98B4-5FD9-DA79491C00FB}"/>
                    </a:ext>
                  </a:extLst>
                </p:cNvPr>
                <p:cNvSpPr/>
                <p:nvPr/>
              </p:nvSpPr>
              <p:spPr>
                <a:xfrm>
                  <a:off x="6914579" y="155848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23" name="Freeform 1648">
                  <a:extLst>
                    <a:ext uri="{FF2B5EF4-FFF2-40B4-BE49-F238E27FC236}">
                      <a16:creationId xmlns:a16="http://schemas.microsoft.com/office/drawing/2014/main" id="{CAEC7F0F-F586-457F-4674-7778126CC9A9}"/>
                    </a:ext>
                  </a:extLst>
                </p:cNvPr>
                <p:cNvSpPr/>
                <p:nvPr/>
              </p:nvSpPr>
              <p:spPr>
                <a:xfrm>
                  <a:off x="6897355" y="159915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24" name="Freeform 1649">
                  <a:extLst>
                    <a:ext uri="{FF2B5EF4-FFF2-40B4-BE49-F238E27FC236}">
                      <a16:creationId xmlns:a16="http://schemas.microsoft.com/office/drawing/2014/main" id="{D76EF126-3DCE-2034-C18A-AE6D136E8730}"/>
                    </a:ext>
                  </a:extLst>
                </p:cNvPr>
                <p:cNvSpPr/>
                <p:nvPr/>
              </p:nvSpPr>
              <p:spPr>
                <a:xfrm>
                  <a:off x="6924762" y="157172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25" name="Freeform 1650">
                  <a:extLst>
                    <a:ext uri="{FF2B5EF4-FFF2-40B4-BE49-F238E27FC236}">
                      <a16:creationId xmlns:a16="http://schemas.microsoft.com/office/drawing/2014/main" id="{95239E6E-0FA0-6D19-B91A-929AA544A8D3}"/>
                    </a:ext>
                  </a:extLst>
                </p:cNvPr>
                <p:cNvSpPr/>
                <p:nvPr/>
              </p:nvSpPr>
              <p:spPr>
                <a:xfrm>
                  <a:off x="6902494" y="159915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26" name="Freeform 1651">
                  <a:extLst>
                    <a:ext uri="{FF2B5EF4-FFF2-40B4-BE49-F238E27FC236}">
                      <a16:creationId xmlns:a16="http://schemas.microsoft.com/office/drawing/2014/main" id="{C9317532-75FA-EF7F-6AB2-F4B7B9115061}"/>
                    </a:ext>
                  </a:extLst>
                </p:cNvPr>
                <p:cNvSpPr/>
                <p:nvPr/>
              </p:nvSpPr>
              <p:spPr>
                <a:xfrm>
                  <a:off x="6929900" y="157172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27" name="Freeform 1652">
                  <a:extLst>
                    <a:ext uri="{FF2B5EF4-FFF2-40B4-BE49-F238E27FC236}">
                      <a16:creationId xmlns:a16="http://schemas.microsoft.com/office/drawing/2014/main" id="{D9F897AA-8949-C5CB-FB59-70457A628F99}"/>
                    </a:ext>
                  </a:extLst>
                </p:cNvPr>
                <p:cNvSpPr/>
                <p:nvPr/>
              </p:nvSpPr>
              <p:spPr>
                <a:xfrm>
                  <a:off x="6905063" y="159915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28" name="Freeform 1653">
                  <a:extLst>
                    <a:ext uri="{FF2B5EF4-FFF2-40B4-BE49-F238E27FC236}">
                      <a16:creationId xmlns:a16="http://schemas.microsoft.com/office/drawing/2014/main" id="{8A09281F-98AB-BEE1-5767-CAD41BCFC0D6}"/>
                    </a:ext>
                  </a:extLst>
                </p:cNvPr>
                <p:cNvSpPr/>
                <p:nvPr/>
              </p:nvSpPr>
              <p:spPr>
                <a:xfrm>
                  <a:off x="6932470" y="157172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29" name="Freeform 1654">
                  <a:extLst>
                    <a:ext uri="{FF2B5EF4-FFF2-40B4-BE49-F238E27FC236}">
                      <a16:creationId xmlns:a16="http://schemas.microsoft.com/office/drawing/2014/main" id="{C5B2B589-F40A-2596-3E86-5F17A888A2A5}"/>
                    </a:ext>
                  </a:extLst>
                </p:cNvPr>
                <p:cNvSpPr/>
                <p:nvPr/>
              </p:nvSpPr>
              <p:spPr>
                <a:xfrm>
                  <a:off x="6945887" y="1680495"/>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30" name="Freeform 1655">
                  <a:extLst>
                    <a:ext uri="{FF2B5EF4-FFF2-40B4-BE49-F238E27FC236}">
                      <a16:creationId xmlns:a16="http://schemas.microsoft.com/office/drawing/2014/main" id="{71D52BD1-EFE0-D803-AACA-52F5D67DBF27}"/>
                    </a:ext>
                  </a:extLst>
                </p:cNvPr>
                <p:cNvSpPr/>
                <p:nvPr/>
              </p:nvSpPr>
              <p:spPr>
                <a:xfrm>
                  <a:off x="6973294" y="1653063"/>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31" name="Freeform 1656">
                  <a:extLst>
                    <a:ext uri="{FF2B5EF4-FFF2-40B4-BE49-F238E27FC236}">
                      <a16:creationId xmlns:a16="http://schemas.microsoft.com/office/drawing/2014/main" id="{63E90C40-15DD-A4B0-EB96-5B95B1A74282}"/>
                    </a:ext>
                  </a:extLst>
                </p:cNvPr>
                <p:cNvSpPr/>
                <p:nvPr/>
              </p:nvSpPr>
              <p:spPr>
                <a:xfrm>
                  <a:off x="6948457" y="169421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32" name="Freeform 1657">
                  <a:extLst>
                    <a:ext uri="{FF2B5EF4-FFF2-40B4-BE49-F238E27FC236}">
                      <a16:creationId xmlns:a16="http://schemas.microsoft.com/office/drawing/2014/main" id="{DBCAF27A-A328-BBD0-5C1E-3876C75DE21A}"/>
                    </a:ext>
                  </a:extLst>
                </p:cNvPr>
                <p:cNvSpPr/>
                <p:nvPr/>
              </p:nvSpPr>
              <p:spPr>
                <a:xfrm>
                  <a:off x="6975863" y="1666779"/>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33" name="Freeform 1658">
                  <a:extLst>
                    <a:ext uri="{FF2B5EF4-FFF2-40B4-BE49-F238E27FC236}">
                      <a16:creationId xmlns:a16="http://schemas.microsoft.com/office/drawing/2014/main" id="{22BE4427-C5AB-FE2E-9B8A-26E990E3E969}"/>
                    </a:ext>
                  </a:extLst>
                </p:cNvPr>
                <p:cNvSpPr/>
                <p:nvPr/>
              </p:nvSpPr>
              <p:spPr>
                <a:xfrm>
                  <a:off x="6951026" y="1721929"/>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34" name="Freeform 1659">
                  <a:extLst>
                    <a:ext uri="{FF2B5EF4-FFF2-40B4-BE49-F238E27FC236}">
                      <a16:creationId xmlns:a16="http://schemas.microsoft.com/office/drawing/2014/main" id="{BFA0EE83-12FC-A035-289E-7E43487DE094}"/>
                    </a:ext>
                  </a:extLst>
                </p:cNvPr>
                <p:cNvSpPr/>
                <p:nvPr/>
              </p:nvSpPr>
              <p:spPr>
                <a:xfrm>
                  <a:off x="6978433" y="1694497"/>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35" name="Freeform 1660">
                  <a:extLst>
                    <a:ext uri="{FF2B5EF4-FFF2-40B4-BE49-F238E27FC236}">
                      <a16:creationId xmlns:a16="http://schemas.microsoft.com/office/drawing/2014/main" id="{4E02ECD4-D860-C0A5-E53B-F8E669209B17}"/>
                    </a:ext>
                  </a:extLst>
                </p:cNvPr>
                <p:cNvSpPr/>
                <p:nvPr/>
              </p:nvSpPr>
              <p:spPr>
                <a:xfrm>
                  <a:off x="6953595" y="173593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36" name="Freeform 1661">
                  <a:extLst>
                    <a:ext uri="{FF2B5EF4-FFF2-40B4-BE49-F238E27FC236}">
                      <a16:creationId xmlns:a16="http://schemas.microsoft.com/office/drawing/2014/main" id="{277B7741-C23A-856A-F4CC-DA52627F09FA}"/>
                    </a:ext>
                  </a:extLst>
                </p:cNvPr>
                <p:cNvSpPr/>
                <p:nvPr/>
              </p:nvSpPr>
              <p:spPr>
                <a:xfrm>
                  <a:off x="6981002" y="170849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37" name="Freeform 1662">
                  <a:extLst>
                    <a:ext uri="{FF2B5EF4-FFF2-40B4-BE49-F238E27FC236}">
                      <a16:creationId xmlns:a16="http://schemas.microsoft.com/office/drawing/2014/main" id="{1BA1445A-7466-95BA-0842-51E57B035BF6}"/>
                    </a:ext>
                  </a:extLst>
                </p:cNvPr>
                <p:cNvSpPr/>
                <p:nvPr/>
              </p:nvSpPr>
              <p:spPr>
                <a:xfrm>
                  <a:off x="6956165" y="1735931"/>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38" name="Freeform 1663">
                  <a:extLst>
                    <a:ext uri="{FF2B5EF4-FFF2-40B4-BE49-F238E27FC236}">
                      <a16:creationId xmlns:a16="http://schemas.microsoft.com/office/drawing/2014/main" id="{A6D9D23E-45C1-B3DD-121B-ABB84C74A85A}"/>
                    </a:ext>
                  </a:extLst>
                </p:cNvPr>
                <p:cNvSpPr/>
                <p:nvPr/>
              </p:nvSpPr>
              <p:spPr>
                <a:xfrm>
                  <a:off x="6983571" y="1708499"/>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39" name="Freeform 1664">
                  <a:extLst>
                    <a:ext uri="{FF2B5EF4-FFF2-40B4-BE49-F238E27FC236}">
                      <a16:creationId xmlns:a16="http://schemas.microsoft.com/office/drawing/2014/main" id="{BACB1B9A-158C-0711-1E9A-F9543BE8EDA4}"/>
                    </a:ext>
                  </a:extLst>
                </p:cNvPr>
                <p:cNvSpPr/>
                <p:nvPr/>
              </p:nvSpPr>
              <p:spPr>
                <a:xfrm>
                  <a:off x="6961304" y="175021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40" name="Freeform 1665">
                  <a:extLst>
                    <a:ext uri="{FF2B5EF4-FFF2-40B4-BE49-F238E27FC236}">
                      <a16:creationId xmlns:a16="http://schemas.microsoft.com/office/drawing/2014/main" id="{6412A530-6669-A4A3-9F2D-6B6D1362B238}"/>
                    </a:ext>
                  </a:extLst>
                </p:cNvPr>
                <p:cNvSpPr/>
                <p:nvPr/>
              </p:nvSpPr>
              <p:spPr>
                <a:xfrm>
                  <a:off x="6988710" y="1722786"/>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41" name="Freeform 1666">
                  <a:extLst>
                    <a:ext uri="{FF2B5EF4-FFF2-40B4-BE49-F238E27FC236}">
                      <a16:creationId xmlns:a16="http://schemas.microsoft.com/office/drawing/2014/main" id="{3960B65E-E935-FD79-656D-6658EBF329FC}"/>
                    </a:ext>
                  </a:extLst>
                </p:cNvPr>
                <p:cNvSpPr/>
                <p:nvPr/>
              </p:nvSpPr>
              <p:spPr>
                <a:xfrm>
                  <a:off x="6968916" y="17791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42" name="Freeform 1667">
                  <a:extLst>
                    <a:ext uri="{FF2B5EF4-FFF2-40B4-BE49-F238E27FC236}">
                      <a16:creationId xmlns:a16="http://schemas.microsoft.com/office/drawing/2014/main" id="{EA026C56-190E-7B32-83A8-94A80A5F06EE}"/>
                    </a:ext>
                  </a:extLst>
                </p:cNvPr>
                <p:cNvSpPr/>
                <p:nvPr/>
              </p:nvSpPr>
              <p:spPr>
                <a:xfrm>
                  <a:off x="6996323" y="17517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43" name="Freeform 1668">
                  <a:extLst>
                    <a:ext uri="{FF2B5EF4-FFF2-40B4-BE49-F238E27FC236}">
                      <a16:creationId xmlns:a16="http://schemas.microsoft.com/office/drawing/2014/main" id="{B414D71D-6B64-DCD5-58B3-A48316DA9A1A}"/>
                    </a:ext>
                  </a:extLst>
                </p:cNvPr>
                <p:cNvSpPr/>
                <p:nvPr/>
              </p:nvSpPr>
              <p:spPr>
                <a:xfrm>
                  <a:off x="6974055" y="17791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44" name="Freeform 1669">
                  <a:extLst>
                    <a:ext uri="{FF2B5EF4-FFF2-40B4-BE49-F238E27FC236}">
                      <a16:creationId xmlns:a16="http://schemas.microsoft.com/office/drawing/2014/main" id="{3A87E7C6-FC3D-9110-F052-43793B658EE6}"/>
                    </a:ext>
                  </a:extLst>
                </p:cNvPr>
                <p:cNvSpPr/>
                <p:nvPr/>
              </p:nvSpPr>
              <p:spPr>
                <a:xfrm>
                  <a:off x="7001462" y="17517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45" name="Freeform 1670">
                  <a:extLst>
                    <a:ext uri="{FF2B5EF4-FFF2-40B4-BE49-F238E27FC236}">
                      <a16:creationId xmlns:a16="http://schemas.microsoft.com/office/drawing/2014/main" id="{E1916AA5-D59A-8F32-5025-0C8B81817908}"/>
                    </a:ext>
                  </a:extLst>
                </p:cNvPr>
                <p:cNvSpPr/>
                <p:nvPr/>
              </p:nvSpPr>
              <p:spPr>
                <a:xfrm>
                  <a:off x="6976625" y="17791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46" name="Freeform 1671">
                  <a:extLst>
                    <a:ext uri="{FF2B5EF4-FFF2-40B4-BE49-F238E27FC236}">
                      <a16:creationId xmlns:a16="http://schemas.microsoft.com/office/drawing/2014/main" id="{BAA65177-F3DC-8690-EEC5-0C42300CD17D}"/>
                    </a:ext>
                  </a:extLst>
                </p:cNvPr>
                <p:cNvSpPr/>
                <p:nvPr/>
              </p:nvSpPr>
              <p:spPr>
                <a:xfrm>
                  <a:off x="7004031" y="17517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47" name="Freeform 1672">
                  <a:extLst>
                    <a:ext uri="{FF2B5EF4-FFF2-40B4-BE49-F238E27FC236}">
                      <a16:creationId xmlns:a16="http://schemas.microsoft.com/office/drawing/2014/main" id="{9553935F-E9A0-33CF-0CD1-4997F8E67EEA}"/>
                    </a:ext>
                  </a:extLst>
                </p:cNvPr>
                <p:cNvSpPr/>
                <p:nvPr/>
              </p:nvSpPr>
              <p:spPr>
                <a:xfrm>
                  <a:off x="6994515" y="180917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48" name="Freeform 1673">
                  <a:extLst>
                    <a:ext uri="{FF2B5EF4-FFF2-40B4-BE49-F238E27FC236}">
                      <a16:creationId xmlns:a16="http://schemas.microsoft.com/office/drawing/2014/main" id="{4EB45DA1-DF2D-638C-6346-3AF5A15FE522}"/>
                    </a:ext>
                  </a:extLst>
                </p:cNvPr>
                <p:cNvSpPr/>
                <p:nvPr/>
              </p:nvSpPr>
              <p:spPr>
                <a:xfrm>
                  <a:off x="7021921" y="1781746"/>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49" name="Freeform 1674">
                  <a:extLst>
                    <a:ext uri="{FF2B5EF4-FFF2-40B4-BE49-F238E27FC236}">
                      <a16:creationId xmlns:a16="http://schemas.microsoft.com/office/drawing/2014/main" id="{A8A16287-5E95-D55A-57B9-4AE561CD629A}"/>
                    </a:ext>
                  </a:extLst>
                </p:cNvPr>
                <p:cNvSpPr/>
                <p:nvPr/>
              </p:nvSpPr>
              <p:spPr>
                <a:xfrm>
                  <a:off x="7017449" y="182441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50" name="Freeform 1675">
                  <a:extLst>
                    <a:ext uri="{FF2B5EF4-FFF2-40B4-BE49-F238E27FC236}">
                      <a16:creationId xmlns:a16="http://schemas.microsoft.com/office/drawing/2014/main" id="{6F413E40-CFBD-F85F-A501-072D5DC09034}"/>
                    </a:ext>
                  </a:extLst>
                </p:cNvPr>
                <p:cNvSpPr/>
                <p:nvPr/>
              </p:nvSpPr>
              <p:spPr>
                <a:xfrm>
                  <a:off x="7044855" y="179698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51" name="Freeform 1676">
                  <a:extLst>
                    <a:ext uri="{FF2B5EF4-FFF2-40B4-BE49-F238E27FC236}">
                      <a16:creationId xmlns:a16="http://schemas.microsoft.com/office/drawing/2014/main" id="{3843D218-3496-0DF4-C13E-236C13DABFEB}"/>
                    </a:ext>
                  </a:extLst>
                </p:cNvPr>
                <p:cNvSpPr/>
                <p:nvPr/>
              </p:nvSpPr>
              <p:spPr>
                <a:xfrm>
                  <a:off x="7055799" y="183975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52" name="Freeform 1677">
                  <a:extLst>
                    <a:ext uri="{FF2B5EF4-FFF2-40B4-BE49-F238E27FC236}">
                      <a16:creationId xmlns:a16="http://schemas.microsoft.com/office/drawing/2014/main" id="{28DC8347-C973-A06E-A048-5FF7506583D1}"/>
                    </a:ext>
                  </a:extLst>
                </p:cNvPr>
                <p:cNvSpPr/>
                <p:nvPr/>
              </p:nvSpPr>
              <p:spPr>
                <a:xfrm>
                  <a:off x="7083206" y="1812321"/>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53" name="Freeform 1678">
                  <a:extLst>
                    <a:ext uri="{FF2B5EF4-FFF2-40B4-BE49-F238E27FC236}">
                      <a16:creationId xmlns:a16="http://schemas.microsoft.com/office/drawing/2014/main" id="{658D3B05-87ED-573F-847F-93EECB34C533}"/>
                    </a:ext>
                  </a:extLst>
                </p:cNvPr>
                <p:cNvSpPr/>
                <p:nvPr/>
              </p:nvSpPr>
              <p:spPr>
                <a:xfrm>
                  <a:off x="7066076" y="1855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54" name="Freeform 1679">
                  <a:extLst>
                    <a:ext uri="{FF2B5EF4-FFF2-40B4-BE49-F238E27FC236}">
                      <a16:creationId xmlns:a16="http://schemas.microsoft.com/office/drawing/2014/main" id="{87B76398-A937-8609-D17F-AFB47A71598E}"/>
                    </a:ext>
                  </a:extLst>
                </p:cNvPr>
                <p:cNvSpPr/>
                <p:nvPr/>
              </p:nvSpPr>
              <p:spPr>
                <a:xfrm>
                  <a:off x="7093483" y="1827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55" name="Freeform 1680">
                  <a:extLst>
                    <a:ext uri="{FF2B5EF4-FFF2-40B4-BE49-F238E27FC236}">
                      <a16:creationId xmlns:a16="http://schemas.microsoft.com/office/drawing/2014/main" id="{A9375102-6B01-EF9E-7757-3D8602F728FD}"/>
                    </a:ext>
                  </a:extLst>
                </p:cNvPr>
                <p:cNvSpPr/>
                <p:nvPr/>
              </p:nvSpPr>
              <p:spPr>
                <a:xfrm>
                  <a:off x="7076259" y="185537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56" name="Freeform 1681">
                  <a:extLst>
                    <a:ext uri="{FF2B5EF4-FFF2-40B4-BE49-F238E27FC236}">
                      <a16:creationId xmlns:a16="http://schemas.microsoft.com/office/drawing/2014/main" id="{9C519266-AE09-9BFD-0931-8B002C76FA41}"/>
                    </a:ext>
                  </a:extLst>
                </p:cNvPr>
                <p:cNvSpPr/>
                <p:nvPr/>
              </p:nvSpPr>
              <p:spPr>
                <a:xfrm>
                  <a:off x="7103665" y="182794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57" name="Freeform 1682">
                  <a:extLst>
                    <a:ext uri="{FF2B5EF4-FFF2-40B4-BE49-F238E27FC236}">
                      <a16:creationId xmlns:a16="http://schemas.microsoft.com/office/drawing/2014/main" id="{030BF708-FDAB-B638-50F5-E3788E95978B}"/>
                    </a:ext>
                  </a:extLst>
                </p:cNvPr>
                <p:cNvSpPr/>
                <p:nvPr/>
              </p:nvSpPr>
              <p:spPr>
                <a:xfrm>
                  <a:off x="7112039" y="1903476"/>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58" name="Freeform 1683">
                  <a:extLst>
                    <a:ext uri="{FF2B5EF4-FFF2-40B4-BE49-F238E27FC236}">
                      <a16:creationId xmlns:a16="http://schemas.microsoft.com/office/drawing/2014/main" id="{84CFFCE8-59F4-9576-12FA-0EAEE31EBB9E}"/>
                    </a:ext>
                  </a:extLst>
                </p:cNvPr>
                <p:cNvSpPr/>
                <p:nvPr/>
              </p:nvSpPr>
              <p:spPr>
                <a:xfrm>
                  <a:off x="7139446" y="1876044"/>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59" name="Freeform 1684">
                  <a:extLst>
                    <a:ext uri="{FF2B5EF4-FFF2-40B4-BE49-F238E27FC236}">
                      <a16:creationId xmlns:a16="http://schemas.microsoft.com/office/drawing/2014/main" id="{DDEC059A-8488-11FF-DD6A-DD3724BB021A}"/>
                    </a:ext>
                  </a:extLst>
                </p:cNvPr>
                <p:cNvSpPr/>
                <p:nvPr/>
              </p:nvSpPr>
              <p:spPr>
                <a:xfrm>
                  <a:off x="7160572" y="19686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60" name="Freeform 1685">
                  <a:extLst>
                    <a:ext uri="{FF2B5EF4-FFF2-40B4-BE49-F238E27FC236}">
                      <a16:creationId xmlns:a16="http://schemas.microsoft.com/office/drawing/2014/main" id="{D3C45665-7D50-BEF1-3AD5-B57F1F403205}"/>
                    </a:ext>
                  </a:extLst>
                </p:cNvPr>
                <p:cNvSpPr/>
                <p:nvPr/>
              </p:nvSpPr>
              <p:spPr>
                <a:xfrm>
                  <a:off x="7187978" y="194119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61" name="Freeform 1686">
                  <a:extLst>
                    <a:ext uri="{FF2B5EF4-FFF2-40B4-BE49-F238E27FC236}">
                      <a16:creationId xmlns:a16="http://schemas.microsoft.com/office/drawing/2014/main" id="{C77A1103-FD79-DC45-1768-6BBAD6D0D5F8}"/>
                    </a:ext>
                  </a:extLst>
                </p:cNvPr>
                <p:cNvSpPr/>
                <p:nvPr/>
              </p:nvSpPr>
              <p:spPr>
                <a:xfrm>
                  <a:off x="7163141" y="19686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62" name="Freeform 1687">
                  <a:extLst>
                    <a:ext uri="{FF2B5EF4-FFF2-40B4-BE49-F238E27FC236}">
                      <a16:creationId xmlns:a16="http://schemas.microsoft.com/office/drawing/2014/main" id="{38A8162A-E57B-F1C9-62FC-035A69E8BE88}"/>
                    </a:ext>
                  </a:extLst>
                </p:cNvPr>
                <p:cNvSpPr/>
                <p:nvPr/>
              </p:nvSpPr>
              <p:spPr>
                <a:xfrm>
                  <a:off x="7190548" y="194119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63" name="Freeform 1688">
                  <a:extLst>
                    <a:ext uri="{FF2B5EF4-FFF2-40B4-BE49-F238E27FC236}">
                      <a16:creationId xmlns:a16="http://schemas.microsoft.com/office/drawing/2014/main" id="{EE83465A-F429-C892-F186-7327FCBFAC48}"/>
                    </a:ext>
                  </a:extLst>
                </p:cNvPr>
                <p:cNvSpPr/>
                <p:nvPr/>
              </p:nvSpPr>
              <p:spPr>
                <a:xfrm>
                  <a:off x="7165711" y="19686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64" name="Freeform 1689">
                  <a:extLst>
                    <a:ext uri="{FF2B5EF4-FFF2-40B4-BE49-F238E27FC236}">
                      <a16:creationId xmlns:a16="http://schemas.microsoft.com/office/drawing/2014/main" id="{08388A9C-6B58-8E6E-EF82-E205DD69FE88}"/>
                    </a:ext>
                  </a:extLst>
                </p:cNvPr>
                <p:cNvSpPr/>
                <p:nvPr/>
              </p:nvSpPr>
              <p:spPr>
                <a:xfrm>
                  <a:off x="7193117" y="194119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65" name="Freeform 1690">
                  <a:extLst>
                    <a:ext uri="{FF2B5EF4-FFF2-40B4-BE49-F238E27FC236}">
                      <a16:creationId xmlns:a16="http://schemas.microsoft.com/office/drawing/2014/main" id="{486E55D9-BB90-3C4D-E970-2F4AEC9EDF06}"/>
                    </a:ext>
                  </a:extLst>
                </p:cNvPr>
                <p:cNvSpPr/>
                <p:nvPr/>
              </p:nvSpPr>
              <p:spPr>
                <a:xfrm>
                  <a:off x="7165711" y="1968627"/>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66" name="Freeform 1691">
                  <a:extLst>
                    <a:ext uri="{FF2B5EF4-FFF2-40B4-BE49-F238E27FC236}">
                      <a16:creationId xmlns:a16="http://schemas.microsoft.com/office/drawing/2014/main" id="{960E8175-F2C6-F145-7E04-2113294E51E0}"/>
                    </a:ext>
                  </a:extLst>
                </p:cNvPr>
                <p:cNvSpPr/>
                <p:nvPr/>
              </p:nvSpPr>
              <p:spPr>
                <a:xfrm>
                  <a:off x="7193117" y="1941195"/>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67" name="Freeform 1692">
                  <a:extLst>
                    <a:ext uri="{FF2B5EF4-FFF2-40B4-BE49-F238E27FC236}">
                      <a16:creationId xmlns:a16="http://schemas.microsoft.com/office/drawing/2014/main" id="{91BCF940-A398-FEA0-9528-B178486002E2}"/>
                    </a:ext>
                  </a:extLst>
                </p:cNvPr>
                <p:cNvSpPr/>
                <p:nvPr/>
              </p:nvSpPr>
              <p:spPr>
                <a:xfrm>
                  <a:off x="7168280" y="198596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68" name="Freeform 1693">
                  <a:extLst>
                    <a:ext uri="{FF2B5EF4-FFF2-40B4-BE49-F238E27FC236}">
                      <a16:creationId xmlns:a16="http://schemas.microsoft.com/office/drawing/2014/main" id="{995E2DFB-3468-8FC7-2DFC-8CF3CBF328FC}"/>
                    </a:ext>
                  </a:extLst>
                </p:cNvPr>
                <p:cNvSpPr/>
                <p:nvPr/>
              </p:nvSpPr>
              <p:spPr>
                <a:xfrm>
                  <a:off x="7195686" y="195853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69" name="Freeform 1694">
                  <a:extLst>
                    <a:ext uri="{FF2B5EF4-FFF2-40B4-BE49-F238E27FC236}">
                      <a16:creationId xmlns:a16="http://schemas.microsoft.com/office/drawing/2014/main" id="{0A0459A2-5739-07B9-5FCE-BF727420F087}"/>
                    </a:ext>
                  </a:extLst>
                </p:cNvPr>
                <p:cNvSpPr/>
                <p:nvPr/>
              </p:nvSpPr>
              <p:spPr>
                <a:xfrm>
                  <a:off x="7170849" y="198596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70" name="Freeform 1695">
                  <a:extLst>
                    <a:ext uri="{FF2B5EF4-FFF2-40B4-BE49-F238E27FC236}">
                      <a16:creationId xmlns:a16="http://schemas.microsoft.com/office/drawing/2014/main" id="{BB6E6ADF-DE13-FE6B-32AC-628B06B7A01B}"/>
                    </a:ext>
                  </a:extLst>
                </p:cNvPr>
                <p:cNvSpPr/>
                <p:nvPr/>
              </p:nvSpPr>
              <p:spPr>
                <a:xfrm>
                  <a:off x="7198256" y="195853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71" name="Freeform 1696">
                  <a:extLst>
                    <a:ext uri="{FF2B5EF4-FFF2-40B4-BE49-F238E27FC236}">
                      <a16:creationId xmlns:a16="http://schemas.microsoft.com/office/drawing/2014/main" id="{3CAE8692-B506-5583-1CA9-EFA076BEA7A1}"/>
                    </a:ext>
                  </a:extLst>
                </p:cNvPr>
                <p:cNvSpPr/>
                <p:nvPr/>
              </p:nvSpPr>
              <p:spPr>
                <a:xfrm>
                  <a:off x="7173324" y="198596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72" name="Freeform 1697">
                  <a:extLst>
                    <a:ext uri="{FF2B5EF4-FFF2-40B4-BE49-F238E27FC236}">
                      <a16:creationId xmlns:a16="http://schemas.microsoft.com/office/drawing/2014/main" id="{A567B993-B5B5-E11C-6210-44C5534712E0}"/>
                    </a:ext>
                  </a:extLst>
                </p:cNvPr>
                <p:cNvSpPr/>
                <p:nvPr/>
              </p:nvSpPr>
              <p:spPr>
                <a:xfrm>
                  <a:off x="7200730" y="195853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73" name="Freeform 1698">
                  <a:extLst>
                    <a:ext uri="{FF2B5EF4-FFF2-40B4-BE49-F238E27FC236}">
                      <a16:creationId xmlns:a16="http://schemas.microsoft.com/office/drawing/2014/main" id="{AAE76A93-4182-1132-F731-89DC4F944E8D}"/>
                    </a:ext>
                  </a:extLst>
                </p:cNvPr>
                <p:cNvSpPr/>
                <p:nvPr/>
              </p:nvSpPr>
              <p:spPr>
                <a:xfrm>
                  <a:off x="7178462" y="198596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74" name="Freeform 1699">
                  <a:extLst>
                    <a:ext uri="{FF2B5EF4-FFF2-40B4-BE49-F238E27FC236}">
                      <a16:creationId xmlns:a16="http://schemas.microsoft.com/office/drawing/2014/main" id="{A02252FE-E764-15BC-1414-3911D6EC4B51}"/>
                    </a:ext>
                  </a:extLst>
                </p:cNvPr>
                <p:cNvSpPr/>
                <p:nvPr/>
              </p:nvSpPr>
              <p:spPr>
                <a:xfrm>
                  <a:off x="7205869" y="195853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75" name="Freeform 1700">
                  <a:extLst>
                    <a:ext uri="{FF2B5EF4-FFF2-40B4-BE49-F238E27FC236}">
                      <a16:creationId xmlns:a16="http://schemas.microsoft.com/office/drawing/2014/main" id="{FF249EB1-1877-316A-D50E-2EE8A843FBB2}"/>
                    </a:ext>
                  </a:extLst>
                </p:cNvPr>
                <p:cNvSpPr/>
                <p:nvPr/>
              </p:nvSpPr>
              <p:spPr>
                <a:xfrm>
                  <a:off x="7178462" y="198596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76" name="Freeform 1701">
                  <a:extLst>
                    <a:ext uri="{FF2B5EF4-FFF2-40B4-BE49-F238E27FC236}">
                      <a16:creationId xmlns:a16="http://schemas.microsoft.com/office/drawing/2014/main" id="{50BA46A2-F615-35F7-DC81-961E394BB5C2}"/>
                    </a:ext>
                  </a:extLst>
                </p:cNvPr>
                <p:cNvSpPr/>
                <p:nvPr/>
              </p:nvSpPr>
              <p:spPr>
                <a:xfrm>
                  <a:off x="7205869" y="195853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77" name="Freeform 1702">
                  <a:extLst>
                    <a:ext uri="{FF2B5EF4-FFF2-40B4-BE49-F238E27FC236}">
                      <a16:creationId xmlns:a16="http://schemas.microsoft.com/office/drawing/2014/main" id="{6ACAE50D-4B3E-C784-5777-545327642082}"/>
                    </a:ext>
                  </a:extLst>
                </p:cNvPr>
                <p:cNvSpPr/>
                <p:nvPr/>
              </p:nvSpPr>
              <p:spPr>
                <a:xfrm>
                  <a:off x="7181032" y="198596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78" name="Freeform 1703">
                  <a:extLst>
                    <a:ext uri="{FF2B5EF4-FFF2-40B4-BE49-F238E27FC236}">
                      <a16:creationId xmlns:a16="http://schemas.microsoft.com/office/drawing/2014/main" id="{A909E0C0-FC0D-E3E3-346B-E12C4AF5D866}"/>
                    </a:ext>
                  </a:extLst>
                </p:cNvPr>
                <p:cNvSpPr/>
                <p:nvPr/>
              </p:nvSpPr>
              <p:spPr>
                <a:xfrm>
                  <a:off x="7208438" y="195853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79" name="Freeform 1704">
                  <a:extLst>
                    <a:ext uri="{FF2B5EF4-FFF2-40B4-BE49-F238E27FC236}">
                      <a16:creationId xmlns:a16="http://schemas.microsoft.com/office/drawing/2014/main" id="{8EB37D5A-68A6-FE0E-056E-B7ECF6903861}"/>
                    </a:ext>
                  </a:extLst>
                </p:cNvPr>
                <p:cNvSpPr/>
                <p:nvPr/>
              </p:nvSpPr>
              <p:spPr>
                <a:xfrm>
                  <a:off x="7181032" y="198596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80" name="Freeform 1705">
                  <a:extLst>
                    <a:ext uri="{FF2B5EF4-FFF2-40B4-BE49-F238E27FC236}">
                      <a16:creationId xmlns:a16="http://schemas.microsoft.com/office/drawing/2014/main" id="{50A6302F-A6BF-6D21-D3AF-828AD220A892}"/>
                    </a:ext>
                  </a:extLst>
                </p:cNvPr>
                <p:cNvSpPr/>
                <p:nvPr/>
              </p:nvSpPr>
              <p:spPr>
                <a:xfrm>
                  <a:off x="7208438" y="195853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81" name="Freeform 1706">
                  <a:extLst>
                    <a:ext uri="{FF2B5EF4-FFF2-40B4-BE49-F238E27FC236}">
                      <a16:creationId xmlns:a16="http://schemas.microsoft.com/office/drawing/2014/main" id="{2242F53C-118F-03B3-67E4-AE8DFCD8AB7C}"/>
                    </a:ext>
                  </a:extLst>
                </p:cNvPr>
                <p:cNvSpPr/>
                <p:nvPr/>
              </p:nvSpPr>
              <p:spPr>
                <a:xfrm>
                  <a:off x="7181032" y="198596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82" name="Freeform 1707">
                  <a:extLst>
                    <a:ext uri="{FF2B5EF4-FFF2-40B4-BE49-F238E27FC236}">
                      <a16:creationId xmlns:a16="http://schemas.microsoft.com/office/drawing/2014/main" id="{B3CA13E3-10B3-9112-790C-FBDABF44C022}"/>
                    </a:ext>
                  </a:extLst>
                </p:cNvPr>
                <p:cNvSpPr/>
                <p:nvPr/>
              </p:nvSpPr>
              <p:spPr>
                <a:xfrm>
                  <a:off x="7208438" y="195853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83" name="Freeform 1708">
                  <a:extLst>
                    <a:ext uri="{FF2B5EF4-FFF2-40B4-BE49-F238E27FC236}">
                      <a16:creationId xmlns:a16="http://schemas.microsoft.com/office/drawing/2014/main" id="{7E96384F-4E55-63A5-3625-35A8DD41C83A}"/>
                    </a:ext>
                  </a:extLst>
                </p:cNvPr>
                <p:cNvSpPr/>
                <p:nvPr/>
              </p:nvSpPr>
              <p:spPr>
                <a:xfrm>
                  <a:off x="7183601" y="198596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84" name="Freeform 1709">
                  <a:extLst>
                    <a:ext uri="{FF2B5EF4-FFF2-40B4-BE49-F238E27FC236}">
                      <a16:creationId xmlns:a16="http://schemas.microsoft.com/office/drawing/2014/main" id="{AF454C4E-EF9E-82EB-64CA-2C86C25281CA}"/>
                    </a:ext>
                  </a:extLst>
                </p:cNvPr>
                <p:cNvSpPr/>
                <p:nvPr/>
              </p:nvSpPr>
              <p:spPr>
                <a:xfrm>
                  <a:off x="7211007" y="1958530"/>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85" name="Freeform 1710">
                  <a:extLst>
                    <a:ext uri="{FF2B5EF4-FFF2-40B4-BE49-F238E27FC236}">
                      <a16:creationId xmlns:a16="http://schemas.microsoft.com/office/drawing/2014/main" id="{68119DC5-EF1D-2FC8-8FB1-95219C3881FF}"/>
                    </a:ext>
                  </a:extLst>
                </p:cNvPr>
                <p:cNvSpPr/>
                <p:nvPr/>
              </p:nvSpPr>
              <p:spPr>
                <a:xfrm>
                  <a:off x="7198922" y="20269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86" name="Freeform 1711">
                  <a:extLst>
                    <a:ext uri="{FF2B5EF4-FFF2-40B4-BE49-F238E27FC236}">
                      <a16:creationId xmlns:a16="http://schemas.microsoft.com/office/drawing/2014/main" id="{3532E254-B14E-17D5-7661-3CC46526E320}"/>
                    </a:ext>
                  </a:extLst>
                </p:cNvPr>
                <p:cNvSpPr/>
                <p:nvPr/>
              </p:nvSpPr>
              <p:spPr>
                <a:xfrm>
                  <a:off x="7226329" y="1999488"/>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87" name="Freeform 1712">
                  <a:extLst>
                    <a:ext uri="{FF2B5EF4-FFF2-40B4-BE49-F238E27FC236}">
                      <a16:creationId xmlns:a16="http://schemas.microsoft.com/office/drawing/2014/main" id="{C3E6E871-D3A7-FE2C-C617-6680797A4A23}"/>
                    </a:ext>
                  </a:extLst>
                </p:cNvPr>
                <p:cNvSpPr/>
                <p:nvPr/>
              </p:nvSpPr>
              <p:spPr>
                <a:xfrm>
                  <a:off x="7204061" y="20269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88" name="Freeform 1713">
                  <a:extLst>
                    <a:ext uri="{FF2B5EF4-FFF2-40B4-BE49-F238E27FC236}">
                      <a16:creationId xmlns:a16="http://schemas.microsoft.com/office/drawing/2014/main" id="{CDBBB809-FE7D-A3EB-880C-1EA2EB15D638}"/>
                    </a:ext>
                  </a:extLst>
                </p:cNvPr>
                <p:cNvSpPr/>
                <p:nvPr/>
              </p:nvSpPr>
              <p:spPr>
                <a:xfrm>
                  <a:off x="7231467" y="1999488"/>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89" name="Freeform 1714">
                  <a:extLst>
                    <a:ext uri="{FF2B5EF4-FFF2-40B4-BE49-F238E27FC236}">
                      <a16:creationId xmlns:a16="http://schemas.microsoft.com/office/drawing/2014/main" id="{44CF503A-9CF9-2C16-4B28-FFE1D4835789}"/>
                    </a:ext>
                  </a:extLst>
                </p:cNvPr>
                <p:cNvSpPr/>
                <p:nvPr/>
              </p:nvSpPr>
              <p:spPr>
                <a:xfrm>
                  <a:off x="7221951" y="20269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90" name="Freeform 1715">
                  <a:extLst>
                    <a:ext uri="{FF2B5EF4-FFF2-40B4-BE49-F238E27FC236}">
                      <a16:creationId xmlns:a16="http://schemas.microsoft.com/office/drawing/2014/main" id="{144695C4-381D-213B-1F91-011E3C015A18}"/>
                    </a:ext>
                  </a:extLst>
                </p:cNvPr>
                <p:cNvSpPr/>
                <p:nvPr/>
              </p:nvSpPr>
              <p:spPr>
                <a:xfrm>
                  <a:off x="7249358" y="1999488"/>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91" name="Freeform 1716">
                  <a:extLst>
                    <a:ext uri="{FF2B5EF4-FFF2-40B4-BE49-F238E27FC236}">
                      <a16:creationId xmlns:a16="http://schemas.microsoft.com/office/drawing/2014/main" id="{61ECCAE8-36D3-7FE2-458D-A76DCA96B56B}"/>
                    </a:ext>
                  </a:extLst>
                </p:cNvPr>
                <p:cNvSpPr/>
                <p:nvPr/>
              </p:nvSpPr>
              <p:spPr>
                <a:xfrm>
                  <a:off x="7226995" y="20269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92" name="Freeform 1717">
                  <a:extLst>
                    <a:ext uri="{FF2B5EF4-FFF2-40B4-BE49-F238E27FC236}">
                      <a16:creationId xmlns:a16="http://schemas.microsoft.com/office/drawing/2014/main" id="{EBCDEBD9-006A-5727-04C0-383743504B87}"/>
                    </a:ext>
                  </a:extLst>
                </p:cNvPr>
                <p:cNvSpPr/>
                <p:nvPr/>
              </p:nvSpPr>
              <p:spPr>
                <a:xfrm>
                  <a:off x="7254401" y="1999488"/>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93" name="Freeform 1718">
                  <a:extLst>
                    <a:ext uri="{FF2B5EF4-FFF2-40B4-BE49-F238E27FC236}">
                      <a16:creationId xmlns:a16="http://schemas.microsoft.com/office/drawing/2014/main" id="{DD69C9E1-C745-97FD-2150-47D85A6D1065}"/>
                    </a:ext>
                  </a:extLst>
                </p:cNvPr>
                <p:cNvSpPr/>
                <p:nvPr/>
              </p:nvSpPr>
              <p:spPr>
                <a:xfrm>
                  <a:off x="7293417" y="20269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94" name="Freeform 1719">
                  <a:extLst>
                    <a:ext uri="{FF2B5EF4-FFF2-40B4-BE49-F238E27FC236}">
                      <a16:creationId xmlns:a16="http://schemas.microsoft.com/office/drawing/2014/main" id="{19EDDC33-5A00-A497-684D-CEA4CF051D96}"/>
                    </a:ext>
                  </a:extLst>
                </p:cNvPr>
                <p:cNvSpPr/>
                <p:nvPr/>
              </p:nvSpPr>
              <p:spPr>
                <a:xfrm>
                  <a:off x="7320824" y="1999488"/>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95" name="Freeform 1720">
                  <a:extLst>
                    <a:ext uri="{FF2B5EF4-FFF2-40B4-BE49-F238E27FC236}">
                      <a16:creationId xmlns:a16="http://schemas.microsoft.com/office/drawing/2014/main" id="{A4E0790A-FFDA-04C4-4669-E12E066F4D4A}"/>
                    </a:ext>
                  </a:extLst>
                </p:cNvPr>
                <p:cNvSpPr/>
                <p:nvPr/>
              </p:nvSpPr>
              <p:spPr>
                <a:xfrm>
                  <a:off x="7326724" y="207264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96" name="Freeform 1721">
                  <a:extLst>
                    <a:ext uri="{FF2B5EF4-FFF2-40B4-BE49-F238E27FC236}">
                      <a16:creationId xmlns:a16="http://schemas.microsoft.com/office/drawing/2014/main" id="{6F70BDAE-D15C-0016-7824-5C5692B44BD3}"/>
                    </a:ext>
                  </a:extLst>
                </p:cNvPr>
                <p:cNvSpPr/>
                <p:nvPr/>
              </p:nvSpPr>
              <p:spPr>
                <a:xfrm>
                  <a:off x="7354130" y="2045208"/>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97" name="Freeform 1722">
                  <a:extLst>
                    <a:ext uri="{FF2B5EF4-FFF2-40B4-BE49-F238E27FC236}">
                      <a16:creationId xmlns:a16="http://schemas.microsoft.com/office/drawing/2014/main" id="{6D9685A0-C905-23F5-01C1-ED1DE35B3540}"/>
                    </a:ext>
                  </a:extLst>
                </p:cNvPr>
                <p:cNvSpPr/>
                <p:nvPr/>
              </p:nvSpPr>
              <p:spPr>
                <a:xfrm>
                  <a:off x="7380300" y="214293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798" name="Freeform 1723">
                  <a:extLst>
                    <a:ext uri="{FF2B5EF4-FFF2-40B4-BE49-F238E27FC236}">
                      <a16:creationId xmlns:a16="http://schemas.microsoft.com/office/drawing/2014/main" id="{00B7B863-5071-615B-9E43-1EC29D8E8F51}"/>
                    </a:ext>
                  </a:extLst>
                </p:cNvPr>
                <p:cNvSpPr/>
                <p:nvPr/>
              </p:nvSpPr>
              <p:spPr>
                <a:xfrm>
                  <a:off x="7407706" y="211550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799" name="Freeform 1724">
                  <a:extLst>
                    <a:ext uri="{FF2B5EF4-FFF2-40B4-BE49-F238E27FC236}">
                      <a16:creationId xmlns:a16="http://schemas.microsoft.com/office/drawing/2014/main" id="{7A9C046D-6B0C-826C-5B24-FDB3E6DBA4BD}"/>
                    </a:ext>
                  </a:extLst>
                </p:cNvPr>
                <p:cNvSpPr/>
                <p:nvPr/>
              </p:nvSpPr>
              <p:spPr>
                <a:xfrm>
                  <a:off x="7398190" y="214293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00" name="Freeform 1725">
                  <a:extLst>
                    <a:ext uri="{FF2B5EF4-FFF2-40B4-BE49-F238E27FC236}">
                      <a16:creationId xmlns:a16="http://schemas.microsoft.com/office/drawing/2014/main" id="{D9FEB651-635D-41C4-3DF4-17D8FEEB4208}"/>
                    </a:ext>
                  </a:extLst>
                </p:cNvPr>
                <p:cNvSpPr/>
                <p:nvPr/>
              </p:nvSpPr>
              <p:spPr>
                <a:xfrm>
                  <a:off x="7425597" y="211550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01" name="Freeform 1726">
                  <a:extLst>
                    <a:ext uri="{FF2B5EF4-FFF2-40B4-BE49-F238E27FC236}">
                      <a16:creationId xmlns:a16="http://schemas.microsoft.com/office/drawing/2014/main" id="{0DE9703E-61B6-2552-F41B-80208B95C897}"/>
                    </a:ext>
                  </a:extLst>
                </p:cNvPr>
                <p:cNvSpPr/>
                <p:nvPr/>
              </p:nvSpPr>
              <p:spPr>
                <a:xfrm>
                  <a:off x="7398190" y="214293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02" name="Freeform 1727">
                  <a:extLst>
                    <a:ext uri="{FF2B5EF4-FFF2-40B4-BE49-F238E27FC236}">
                      <a16:creationId xmlns:a16="http://schemas.microsoft.com/office/drawing/2014/main" id="{388AC2C6-68AC-DEEB-EEC1-6C0508F833A0}"/>
                    </a:ext>
                  </a:extLst>
                </p:cNvPr>
                <p:cNvSpPr/>
                <p:nvPr/>
              </p:nvSpPr>
              <p:spPr>
                <a:xfrm>
                  <a:off x="7425597" y="211550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03" name="Freeform 1728">
                  <a:extLst>
                    <a:ext uri="{FF2B5EF4-FFF2-40B4-BE49-F238E27FC236}">
                      <a16:creationId xmlns:a16="http://schemas.microsoft.com/office/drawing/2014/main" id="{B3AB5A42-2F92-B047-84BA-F78FF81454C8}"/>
                    </a:ext>
                  </a:extLst>
                </p:cNvPr>
                <p:cNvSpPr/>
                <p:nvPr/>
              </p:nvSpPr>
              <p:spPr>
                <a:xfrm>
                  <a:off x="7400760" y="214293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04" name="Freeform 1729">
                  <a:extLst>
                    <a:ext uri="{FF2B5EF4-FFF2-40B4-BE49-F238E27FC236}">
                      <a16:creationId xmlns:a16="http://schemas.microsoft.com/office/drawing/2014/main" id="{78D48241-AE16-5355-4BCF-52819BC5047A}"/>
                    </a:ext>
                  </a:extLst>
                </p:cNvPr>
                <p:cNvSpPr/>
                <p:nvPr/>
              </p:nvSpPr>
              <p:spPr>
                <a:xfrm>
                  <a:off x="7428166" y="211550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05" name="Freeform 1730">
                  <a:extLst>
                    <a:ext uri="{FF2B5EF4-FFF2-40B4-BE49-F238E27FC236}">
                      <a16:creationId xmlns:a16="http://schemas.microsoft.com/office/drawing/2014/main" id="{5C0E8ADD-5717-667B-8013-6559BFAFCA6C}"/>
                    </a:ext>
                  </a:extLst>
                </p:cNvPr>
                <p:cNvSpPr/>
                <p:nvPr/>
              </p:nvSpPr>
              <p:spPr>
                <a:xfrm>
                  <a:off x="7439110" y="214293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06" name="Freeform 1731">
                  <a:extLst>
                    <a:ext uri="{FF2B5EF4-FFF2-40B4-BE49-F238E27FC236}">
                      <a16:creationId xmlns:a16="http://schemas.microsoft.com/office/drawing/2014/main" id="{9658BABB-3964-0DD1-0E6E-B874EC93AED1}"/>
                    </a:ext>
                  </a:extLst>
                </p:cNvPr>
                <p:cNvSpPr/>
                <p:nvPr/>
              </p:nvSpPr>
              <p:spPr>
                <a:xfrm>
                  <a:off x="7466516" y="211550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07" name="Freeform 1732">
                  <a:extLst>
                    <a:ext uri="{FF2B5EF4-FFF2-40B4-BE49-F238E27FC236}">
                      <a16:creationId xmlns:a16="http://schemas.microsoft.com/office/drawing/2014/main" id="{9C798020-ACFC-F5E7-AF58-99A78845C247}"/>
                    </a:ext>
                  </a:extLst>
                </p:cNvPr>
                <p:cNvSpPr/>
                <p:nvPr/>
              </p:nvSpPr>
              <p:spPr>
                <a:xfrm>
                  <a:off x="7441679" y="2142934"/>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08" name="Freeform 1733">
                  <a:extLst>
                    <a:ext uri="{FF2B5EF4-FFF2-40B4-BE49-F238E27FC236}">
                      <a16:creationId xmlns:a16="http://schemas.microsoft.com/office/drawing/2014/main" id="{344E5096-7886-959E-BC62-4D8519C2EFE9}"/>
                    </a:ext>
                  </a:extLst>
                </p:cNvPr>
                <p:cNvSpPr/>
                <p:nvPr/>
              </p:nvSpPr>
              <p:spPr>
                <a:xfrm>
                  <a:off x="7469086" y="2115502"/>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09" name="Freeform 1734">
                  <a:extLst>
                    <a:ext uri="{FF2B5EF4-FFF2-40B4-BE49-F238E27FC236}">
                      <a16:creationId xmlns:a16="http://schemas.microsoft.com/office/drawing/2014/main" id="{72EA778A-F3DE-9199-FD40-EB8A897785C7}"/>
                    </a:ext>
                  </a:extLst>
                </p:cNvPr>
                <p:cNvSpPr/>
                <p:nvPr/>
              </p:nvSpPr>
              <p:spPr>
                <a:xfrm>
                  <a:off x="7482599" y="217084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10" name="Freeform 1735">
                  <a:extLst>
                    <a:ext uri="{FF2B5EF4-FFF2-40B4-BE49-F238E27FC236}">
                      <a16:creationId xmlns:a16="http://schemas.microsoft.com/office/drawing/2014/main" id="{C67591CF-1FD1-723C-9989-BC7476898DA9}"/>
                    </a:ext>
                  </a:extLst>
                </p:cNvPr>
                <p:cNvSpPr/>
                <p:nvPr/>
              </p:nvSpPr>
              <p:spPr>
                <a:xfrm>
                  <a:off x="7510005" y="214341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11" name="Freeform 1736">
                  <a:extLst>
                    <a:ext uri="{FF2B5EF4-FFF2-40B4-BE49-F238E27FC236}">
                      <a16:creationId xmlns:a16="http://schemas.microsoft.com/office/drawing/2014/main" id="{582E2538-9A63-CA93-DBF8-A272E9A0F134}"/>
                    </a:ext>
                  </a:extLst>
                </p:cNvPr>
                <p:cNvSpPr/>
                <p:nvPr/>
              </p:nvSpPr>
              <p:spPr>
                <a:xfrm>
                  <a:off x="7505533" y="21997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12" name="Freeform 1737">
                  <a:extLst>
                    <a:ext uri="{FF2B5EF4-FFF2-40B4-BE49-F238E27FC236}">
                      <a16:creationId xmlns:a16="http://schemas.microsoft.com/office/drawing/2014/main" id="{78983B23-7FA4-F06E-106E-3FE78638DC25}"/>
                    </a:ext>
                  </a:extLst>
                </p:cNvPr>
                <p:cNvSpPr/>
                <p:nvPr/>
              </p:nvSpPr>
              <p:spPr>
                <a:xfrm>
                  <a:off x="7532939" y="21723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13" name="Freeform 1738">
                  <a:extLst>
                    <a:ext uri="{FF2B5EF4-FFF2-40B4-BE49-F238E27FC236}">
                      <a16:creationId xmlns:a16="http://schemas.microsoft.com/office/drawing/2014/main" id="{95E4B30C-0989-99CC-B7BE-E49A7F70B4D5}"/>
                    </a:ext>
                  </a:extLst>
                </p:cNvPr>
                <p:cNvSpPr/>
                <p:nvPr/>
              </p:nvSpPr>
              <p:spPr>
                <a:xfrm>
                  <a:off x="7505533" y="21997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14" name="Freeform 1739">
                  <a:extLst>
                    <a:ext uri="{FF2B5EF4-FFF2-40B4-BE49-F238E27FC236}">
                      <a16:creationId xmlns:a16="http://schemas.microsoft.com/office/drawing/2014/main" id="{F5F37B3E-5829-7917-18DC-9CC23530BC0C}"/>
                    </a:ext>
                  </a:extLst>
                </p:cNvPr>
                <p:cNvSpPr/>
                <p:nvPr/>
              </p:nvSpPr>
              <p:spPr>
                <a:xfrm>
                  <a:off x="7532939" y="21723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15" name="Freeform 1740">
                  <a:extLst>
                    <a:ext uri="{FF2B5EF4-FFF2-40B4-BE49-F238E27FC236}">
                      <a16:creationId xmlns:a16="http://schemas.microsoft.com/office/drawing/2014/main" id="{6B6D7C2F-1A61-62C3-B12A-E4B5E6E4224C}"/>
                    </a:ext>
                  </a:extLst>
                </p:cNvPr>
                <p:cNvSpPr/>
                <p:nvPr/>
              </p:nvSpPr>
              <p:spPr>
                <a:xfrm>
                  <a:off x="7574525" y="21997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16" name="Freeform 1741">
                  <a:extLst>
                    <a:ext uri="{FF2B5EF4-FFF2-40B4-BE49-F238E27FC236}">
                      <a16:creationId xmlns:a16="http://schemas.microsoft.com/office/drawing/2014/main" id="{CBC2D6FA-7CB2-2C7C-E30E-0D8B8B62B083}"/>
                    </a:ext>
                  </a:extLst>
                </p:cNvPr>
                <p:cNvSpPr/>
                <p:nvPr/>
              </p:nvSpPr>
              <p:spPr>
                <a:xfrm>
                  <a:off x="7601931" y="21723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17" name="Freeform 1742">
                  <a:extLst>
                    <a:ext uri="{FF2B5EF4-FFF2-40B4-BE49-F238E27FC236}">
                      <a16:creationId xmlns:a16="http://schemas.microsoft.com/office/drawing/2014/main" id="{AAC76787-0F36-41E9-3CB2-8291C2B1AA39}"/>
                    </a:ext>
                  </a:extLst>
                </p:cNvPr>
                <p:cNvSpPr/>
                <p:nvPr/>
              </p:nvSpPr>
              <p:spPr>
                <a:xfrm>
                  <a:off x="7587371" y="21997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18" name="Freeform 1743">
                  <a:extLst>
                    <a:ext uri="{FF2B5EF4-FFF2-40B4-BE49-F238E27FC236}">
                      <a16:creationId xmlns:a16="http://schemas.microsoft.com/office/drawing/2014/main" id="{6D6C0496-BD00-9C96-C16B-0340D8E082DC}"/>
                    </a:ext>
                  </a:extLst>
                </p:cNvPr>
                <p:cNvSpPr/>
                <p:nvPr/>
              </p:nvSpPr>
              <p:spPr>
                <a:xfrm>
                  <a:off x="7614778" y="21723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19" name="Freeform 1744">
                  <a:extLst>
                    <a:ext uri="{FF2B5EF4-FFF2-40B4-BE49-F238E27FC236}">
                      <a16:creationId xmlns:a16="http://schemas.microsoft.com/office/drawing/2014/main" id="{D73F4392-621F-032A-CBA1-CD62FE0AF7FE}"/>
                    </a:ext>
                  </a:extLst>
                </p:cNvPr>
                <p:cNvSpPr/>
                <p:nvPr/>
              </p:nvSpPr>
              <p:spPr>
                <a:xfrm>
                  <a:off x="7589846" y="21997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20" name="Freeform 1745">
                  <a:extLst>
                    <a:ext uri="{FF2B5EF4-FFF2-40B4-BE49-F238E27FC236}">
                      <a16:creationId xmlns:a16="http://schemas.microsoft.com/office/drawing/2014/main" id="{67629FD9-E109-50E0-8AA4-4DF7F6EA29B9}"/>
                    </a:ext>
                  </a:extLst>
                </p:cNvPr>
                <p:cNvSpPr/>
                <p:nvPr/>
              </p:nvSpPr>
              <p:spPr>
                <a:xfrm>
                  <a:off x="7617252" y="21723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21" name="Freeform 1746">
                  <a:extLst>
                    <a:ext uri="{FF2B5EF4-FFF2-40B4-BE49-F238E27FC236}">
                      <a16:creationId xmlns:a16="http://schemas.microsoft.com/office/drawing/2014/main" id="{5974DED4-AB44-B94A-8EB0-A8F5C53F6D9A}"/>
                    </a:ext>
                  </a:extLst>
                </p:cNvPr>
                <p:cNvSpPr/>
                <p:nvPr/>
              </p:nvSpPr>
              <p:spPr>
                <a:xfrm>
                  <a:off x="7612875" y="21997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22" name="Freeform 1747">
                  <a:extLst>
                    <a:ext uri="{FF2B5EF4-FFF2-40B4-BE49-F238E27FC236}">
                      <a16:creationId xmlns:a16="http://schemas.microsoft.com/office/drawing/2014/main" id="{735BB0A2-7381-7B45-B93F-B78E73718357}"/>
                    </a:ext>
                  </a:extLst>
                </p:cNvPr>
                <p:cNvSpPr/>
                <p:nvPr/>
              </p:nvSpPr>
              <p:spPr>
                <a:xfrm>
                  <a:off x="7640281" y="21723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23" name="Freeform 1748">
                  <a:extLst>
                    <a:ext uri="{FF2B5EF4-FFF2-40B4-BE49-F238E27FC236}">
                      <a16:creationId xmlns:a16="http://schemas.microsoft.com/office/drawing/2014/main" id="{3F556CC8-59BE-6D6D-F038-ED4A060CFDB4}"/>
                    </a:ext>
                  </a:extLst>
                </p:cNvPr>
                <p:cNvSpPr/>
                <p:nvPr/>
              </p:nvSpPr>
              <p:spPr>
                <a:xfrm>
                  <a:off x="7666546" y="21997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24" name="Freeform 1749">
                  <a:extLst>
                    <a:ext uri="{FF2B5EF4-FFF2-40B4-BE49-F238E27FC236}">
                      <a16:creationId xmlns:a16="http://schemas.microsoft.com/office/drawing/2014/main" id="{ABFEE9E4-F661-E95F-E442-A60D7B7F1AE9}"/>
                    </a:ext>
                  </a:extLst>
                </p:cNvPr>
                <p:cNvSpPr/>
                <p:nvPr/>
              </p:nvSpPr>
              <p:spPr>
                <a:xfrm>
                  <a:off x="7693952" y="21723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25" name="Freeform 1750">
                  <a:extLst>
                    <a:ext uri="{FF2B5EF4-FFF2-40B4-BE49-F238E27FC236}">
                      <a16:creationId xmlns:a16="http://schemas.microsoft.com/office/drawing/2014/main" id="{3F736C7B-A98F-6F72-77E4-5239095585EA}"/>
                    </a:ext>
                  </a:extLst>
                </p:cNvPr>
                <p:cNvSpPr/>
                <p:nvPr/>
              </p:nvSpPr>
              <p:spPr>
                <a:xfrm>
                  <a:off x="7684436" y="21997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26" name="Freeform 1751">
                  <a:extLst>
                    <a:ext uri="{FF2B5EF4-FFF2-40B4-BE49-F238E27FC236}">
                      <a16:creationId xmlns:a16="http://schemas.microsoft.com/office/drawing/2014/main" id="{8C9E9406-B9E6-5D11-4858-4B187692D8FF}"/>
                    </a:ext>
                  </a:extLst>
                </p:cNvPr>
                <p:cNvSpPr/>
                <p:nvPr/>
              </p:nvSpPr>
              <p:spPr>
                <a:xfrm>
                  <a:off x="7711843" y="21723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27" name="Freeform 1752">
                  <a:extLst>
                    <a:ext uri="{FF2B5EF4-FFF2-40B4-BE49-F238E27FC236}">
                      <a16:creationId xmlns:a16="http://schemas.microsoft.com/office/drawing/2014/main" id="{7AC8E84D-FF08-84DB-3BE9-A4549C617F82}"/>
                    </a:ext>
                  </a:extLst>
                </p:cNvPr>
                <p:cNvSpPr/>
                <p:nvPr/>
              </p:nvSpPr>
              <p:spPr>
                <a:xfrm>
                  <a:off x="7712509" y="21997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28" name="Freeform 1753">
                  <a:extLst>
                    <a:ext uri="{FF2B5EF4-FFF2-40B4-BE49-F238E27FC236}">
                      <a16:creationId xmlns:a16="http://schemas.microsoft.com/office/drawing/2014/main" id="{3E224542-A274-6086-F2CF-325DA84B4D99}"/>
                    </a:ext>
                  </a:extLst>
                </p:cNvPr>
                <p:cNvSpPr/>
                <p:nvPr/>
              </p:nvSpPr>
              <p:spPr>
                <a:xfrm>
                  <a:off x="7739915" y="21723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29" name="Freeform 1754">
                  <a:extLst>
                    <a:ext uri="{FF2B5EF4-FFF2-40B4-BE49-F238E27FC236}">
                      <a16:creationId xmlns:a16="http://schemas.microsoft.com/office/drawing/2014/main" id="{B4FF4E1A-179F-1766-16AB-5D917AE0AFB1}"/>
                    </a:ext>
                  </a:extLst>
                </p:cNvPr>
                <p:cNvSpPr/>
                <p:nvPr/>
              </p:nvSpPr>
              <p:spPr>
                <a:xfrm>
                  <a:off x="7727925" y="2199798"/>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30" name="Freeform 1755">
                  <a:extLst>
                    <a:ext uri="{FF2B5EF4-FFF2-40B4-BE49-F238E27FC236}">
                      <a16:creationId xmlns:a16="http://schemas.microsoft.com/office/drawing/2014/main" id="{60CB8166-3328-020C-3DF4-E17860D74F80}"/>
                    </a:ext>
                  </a:extLst>
                </p:cNvPr>
                <p:cNvSpPr/>
                <p:nvPr/>
              </p:nvSpPr>
              <p:spPr>
                <a:xfrm>
                  <a:off x="7755332" y="2172366"/>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31" name="Freeform 1756">
                  <a:extLst>
                    <a:ext uri="{FF2B5EF4-FFF2-40B4-BE49-F238E27FC236}">
                      <a16:creationId xmlns:a16="http://schemas.microsoft.com/office/drawing/2014/main" id="{03FE76A1-9EE6-6E74-63F1-595C7CC99EFE}"/>
                    </a:ext>
                  </a:extLst>
                </p:cNvPr>
                <p:cNvSpPr/>
                <p:nvPr/>
              </p:nvSpPr>
              <p:spPr>
                <a:xfrm>
                  <a:off x="7763706" y="2244852"/>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32" name="Freeform 1757">
                  <a:extLst>
                    <a:ext uri="{FF2B5EF4-FFF2-40B4-BE49-F238E27FC236}">
                      <a16:creationId xmlns:a16="http://schemas.microsoft.com/office/drawing/2014/main" id="{74CB30BD-6040-B057-04E2-45115D47BB02}"/>
                    </a:ext>
                  </a:extLst>
                </p:cNvPr>
                <p:cNvSpPr/>
                <p:nvPr/>
              </p:nvSpPr>
              <p:spPr>
                <a:xfrm>
                  <a:off x="7791112" y="2217420"/>
                  <a:ext cx="9516" cy="54864"/>
                </a:xfrm>
                <a:custGeom>
                  <a:avLst/>
                  <a:gdLst>
                    <a:gd name="connsiteX0" fmla="*/ 0 w 9516"/>
                    <a:gd name="connsiteY0" fmla="*/ 0 h 54864"/>
                    <a:gd name="connsiteX1" fmla="*/ 0 w 9516"/>
                    <a:gd name="connsiteY1" fmla="*/ 54864 h 54864"/>
                  </a:gdLst>
                  <a:ahLst/>
                  <a:cxnLst>
                    <a:cxn ang="0">
                      <a:pos x="connsiteX0" y="connsiteY0"/>
                    </a:cxn>
                    <a:cxn ang="0">
                      <a:pos x="connsiteX1" y="connsiteY1"/>
                    </a:cxn>
                  </a:cxnLst>
                  <a:rect l="l" t="t" r="r" b="b"/>
                  <a:pathLst>
                    <a:path w="9516" h="54864">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33" name="Freeform 1758">
                  <a:extLst>
                    <a:ext uri="{FF2B5EF4-FFF2-40B4-BE49-F238E27FC236}">
                      <a16:creationId xmlns:a16="http://schemas.microsoft.com/office/drawing/2014/main" id="{3A599DBD-07EB-DD1E-8FE3-2F0D37B0CC3C}"/>
                    </a:ext>
                  </a:extLst>
                </p:cNvPr>
                <p:cNvSpPr/>
                <p:nvPr/>
              </p:nvSpPr>
              <p:spPr>
                <a:xfrm>
                  <a:off x="7812238" y="23404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34" name="Freeform 1759">
                  <a:extLst>
                    <a:ext uri="{FF2B5EF4-FFF2-40B4-BE49-F238E27FC236}">
                      <a16:creationId xmlns:a16="http://schemas.microsoft.com/office/drawing/2014/main" id="{F26B3744-55E3-88FD-E227-313D06756A42}"/>
                    </a:ext>
                  </a:extLst>
                </p:cNvPr>
                <p:cNvSpPr/>
                <p:nvPr/>
              </p:nvSpPr>
              <p:spPr>
                <a:xfrm>
                  <a:off x="7839645" y="23130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35" name="Freeform 1760">
                  <a:extLst>
                    <a:ext uri="{FF2B5EF4-FFF2-40B4-BE49-F238E27FC236}">
                      <a16:creationId xmlns:a16="http://schemas.microsoft.com/office/drawing/2014/main" id="{6FA468CA-2D31-2EAF-6182-01A9EF71AD3F}"/>
                    </a:ext>
                  </a:extLst>
                </p:cNvPr>
                <p:cNvSpPr/>
                <p:nvPr/>
              </p:nvSpPr>
              <p:spPr>
                <a:xfrm>
                  <a:off x="7827559" y="23404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36" name="Freeform 1761">
                  <a:extLst>
                    <a:ext uri="{FF2B5EF4-FFF2-40B4-BE49-F238E27FC236}">
                      <a16:creationId xmlns:a16="http://schemas.microsoft.com/office/drawing/2014/main" id="{4E37D87B-6AEF-4EB2-5B9B-E1DC1DAFB898}"/>
                    </a:ext>
                  </a:extLst>
                </p:cNvPr>
                <p:cNvSpPr/>
                <p:nvPr/>
              </p:nvSpPr>
              <p:spPr>
                <a:xfrm>
                  <a:off x="7854966" y="23130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37" name="Freeform 1762">
                  <a:extLst>
                    <a:ext uri="{FF2B5EF4-FFF2-40B4-BE49-F238E27FC236}">
                      <a16:creationId xmlns:a16="http://schemas.microsoft.com/office/drawing/2014/main" id="{23F06010-CE10-4D74-8079-3960D2D23488}"/>
                    </a:ext>
                  </a:extLst>
                </p:cNvPr>
                <p:cNvSpPr/>
                <p:nvPr/>
              </p:nvSpPr>
              <p:spPr>
                <a:xfrm>
                  <a:off x="7827559" y="23404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38" name="Freeform 1763">
                  <a:extLst>
                    <a:ext uri="{FF2B5EF4-FFF2-40B4-BE49-F238E27FC236}">
                      <a16:creationId xmlns:a16="http://schemas.microsoft.com/office/drawing/2014/main" id="{B7DE3DFE-C3BD-6480-F09B-043C298F6D94}"/>
                    </a:ext>
                  </a:extLst>
                </p:cNvPr>
                <p:cNvSpPr/>
                <p:nvPr/>
              </p:nvSpPr>
              <p:spPr>
                <a:xfrm>
                  <a:off x="7854966" y="23130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39" name="Freeform 1764">
                  <a:extLst>
                    <a:ext uri="{FF2B5EF4-FFF2-40B4-BE49-F238E27FC236}">
                      <a16:creationId xmlns:a16="http://schemas.microsoft.com/office/drawing/2014/main" id="{58F420B6-0B8B-9C74-4E1E-CA805A8B671C}"/>
                    </a:ext>
                  </a:extLst>
                </p:cNvPr>
                <p:cNvSpPr/>
                <p:nvPr/>
              </p:nvSpPr>
              <p:spPr>
                <a:xfrm>
                  <a:off x="7845450" y="23404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40" name="Freeform 1765">
                  <a:extLst>
                    <a:ext uri="{FF2B5EF4-FFF2-40B4-BE49-F238E27FC236}">
                      <a16:creationId xmlns:a16="http://schemas.microsoft.com/office/drawing/2014/main" id="{3719410B-8A4F-B956-3C2B-580F69CE7610}"/>
                    </a:ext>
                  </a:extLst>
                </p:cNvPr>
                <p:cNvSpPr/>
                <p:nvPr/>
              </p:nvSpPr>
              <p:spPr>
                <a:xfrm>
                  <a:off x="7872856" y="23130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41" name="Freeform 1766">
                  <a:extLst>
                    <a:ext uri="{FF2B5EF4-FFF2-40B4-BE49-F238E27FC236}">
                      <a16:creationId xmlns:a16="http://schemas.microsoft.com/office/drawing/2014/main" id="{68323793-B84A-88E4-CD08-33E80A30C55B}"/>
                    </a:ext>
                  </a:extLst>
                </p:cNvPr>
                <p:cNvSpPr/>
                <p:nvPr/>
              </p:nvSpPr>
              <p:spPr>
                <a:xfrm>
                  <a:off x="7855632" y="23404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42" name="Freeform 1767">
                  <a:extLst>
                    <a:ext uri="{FF2B5EF4-FFF2-40B4-BE49-F238E27FC236}">
                      <a16:creationId xmlns:a16="http://schemas.microsoft.com/office/drawing/2014/main" id="{6F321528-1DF4-CBC8-6CA2-70734E1AB94A}"/>
                    </a:ext>
                  </a:extLst>
                </p:cNvPr>
                <p:cNvSpPr/>
                <p:nvPr/>
              </p:nvSpPr>
              <p:spPr>
                <a:xfrm>
                  <a:off x="7883038" y="23130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43" name="Freeform 1768">
                  <a:extLst>
                    <a:ext uri="{FF2B5EF4-FFF2-40B4-BE49-F238E27FC236}">
                      <a16:creationId xmlns:a16="http://schemas.microsoft.com/office/drawing/2014/main" id="{6B5F6E7B-603D-084D-E3E4-3CA7063EC748}"/>
                    </a:ext>
                  </a:extLst>
                </p:cNvPr>
                <p:cNvSpPr/>
                <p:nvPr/>
              </p:nvSpPr>
              <p:spPr>
                <a:xfrm>
                  <a:off x="7865909" y="23404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44" name="Freeform 1769">
                  <a:extLst>
                    <a:ext uri="{FF2B5EF4-FFF2-40B4-BE49-F238E27FC236}">
                      <a16:creationId xmlns:a16="http://schemas.microsoft.com/office/drawing/2014/main" id="{449D49BA-2006-689F-4B5A-9C5EC05DA5E4}"/>
                    </a:ext>
                  </a:extLst>
                </p:cNvPr>
                <p:cNvSpPr/>
                <p:nvPr/>
              </p:nvSpPr>
              <p:spPr>
                <a:xfrm>
                  <a:off x="7893316" y="23130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45" name="Freeform 1770">
                  <a:extLst>
                    <a:ext uri="{FF2B5EF4-FFF2-40B4-BE49-F238E27FC236}">
                      <a16:creationId xmlns:a16="http://schemas.microsoft.com/office/drawing/2014/main" id="{AD85CB6D-81FE-F2CF-57E7-57C4605F7D16}"/>
                    </a:ext>
                  </a:extLst>
                </p:cNvPr>
                <p:cNvSpPr/>
                <p:nvPr/>
              </p:nvSpPr>
              <p:spPr>
                <a:xfrm>
                  <a:off x="7899121" y="23404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46" name="Freeform 1771">
                  <a:extLst>
                    <a:ext uri="{FF2B5EF4-FFF2-40B4-BE49-F238E27FC236}">
                      <a16:creationId xmlns:a16="http://schemas.microsoft.com/office/drawing/2014/main" id="{9B9275FC-D2AD-F971-DC60-725E2B4B5328}"/>
                    </a:ext>
                  </a:extLst>
                </p:cNvPr>
                <p:cNvSpPr/>
                <p:nvPr/>
              </p:nvSpPr>
              <p:spPr>
                <a:xfrm>
                  <a:off x="7926527" y="23130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47" name="Freeform 1772">
                  <a:extLst>
                    <a:ext uri="{FF2B5EF4-FFF2-40B4-BE49-F238E27FC236}">
                      <a16:creationId xmlns:a16="http://schemas.microsoft.com/office/drawing/2014/main" id="{6C32F36B-59A6-8F91-25AC-97BE9ED9D1D3}"/>
                    </a:ext>
                  </a:extLst>
                </p:cNvPr>
                <p:cNvSpPr/>
                <p:nvPr/>
              </p:nvSpPr>
              <p:spPr>
                <a:xfrm>
                  <a:off x="8307935" y="2340483"/>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48" name="Freeform 1773">
                  <a:extLst>
                    <a:ext uri="{FF2B5EF4-FFF2-40B4-BE49-F238E27FC236}">
                      <a16:creationId xmlns:a16="http://schemas.microsoft.com/office/drawing/2014/main" id="{4F5657C5-534F-0B5A-920A-237786D32F25}"/>
                    </a:ext>
                  </a:extLst>
                </p:cNvPr>
                <p:cNvSpPr/>
                <p:nvPr/>
              </p:nvSpPr>
              <p:spPr>
                <a:xfrm>
                  <a:off x="8335341" y="2313051"/>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49" name="Freeform 1774">
                  <a:extLst>
                    <a:ext uri="{FF2B5EF4-FFF2-40B4-BE49-F238E27FC236}">
                      <a16:creationId xmlns:a16="http://schemas.microsoft.com/office/drawing/2014/main" id="{8E65198D-9FC7-8ADE-A3EF-5A0AE1CFAD19}"/>
                    </a:ext>
                  </a:extLst>
                </p:cNvPr>
                <p:cNvSpPr/>
                <p:nvPr/>
              </p:nvSpPr>
              <p:spPr>
                <a:xfrm>
                  <a:off x="8537940" y="24520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50" name="Freeform 1775">
                  <a:extLst>
                    <a:ext uri="{FF2B5EF4-FFF2-40B4-BE49-F238E27FC236}">
                      <a16:creationId xmlns:a16="http://schemas.microsoft.com/office/drawing/2014/main" id="{4A9A34A8-24D0-E720-82BD-88EA03AD4D33}"/>
                    </a:ext>
                  </a:extLst>
                </p:cNvPr>
                <p:cNvSpPr/>
                <p:nvPr/>
              </p:nvSpPr>
              <p:spPr>
                <a:xfrm>
                  <a:off x="8565347" y="24245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51" name="Freeform 1776">
                  <a:extLst>
                    <a:ext uri="{FF2B5EF4-FFF2-40B4-BE49-F238E27FC236}">
                      <a16:creationId xmlns:a16="http://schemas.microsoft.com/office/drawing/2014/main" id="{1411D30E-7992-2AD7-9DBB-F95A52E87973}"/>
                    </a:ext>
                  </a:extLst>
                </p:cNvPr>
                <p:cNvSpPr/>
                <p:nvPr/>
              </p:nvSpPr>
              <p:spPr>
                <a:xfrm>
                  <a:off x="8568582" y="24520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52" name="Freeform 1777">
                  <a:extLst>
                    <a:ext uri="{FF2B5EF4-FFF2-40B4-BE49-F238E27FC236}">
                      <a16:creationId xmlns:a16="http://schemas.microsoft.com/office/drawing/2014/main" id="{9CCC4D37-5A2F-012C-F74C-2E5645A19C99}"/>
                    </a:ext>
                  </a:extLst>
                </p:cNvPr>
                <p:cNvSpPr/>
                <p:nvPr/>
              </p:nvSpPr>
              <p:spPr>
                <a:xfrm>
                  <a:off x="8595989" y="24245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53" name="Freeform 1778">
                  <a:extLst>
                    <a:ext uri="{FF2B5EF4-FFF2-40B4-BE49-F238E27FC236}">
                      <a16:creationId xmlns:a16="http://schemas.microsoft.com/office/drawing/2014/main" id="{0995CCD3-920D-75EC-BBF2-ED75EC55DBFA}"/>
                    </a:ext>
                  </a:extLst>
                </p:cNvPr>
                <p:cNvSpPr/>
                <p:nvPr/>
              </p:nvSpPr>
              <p:spPr>
                <a:xfrm>
                  <a:off x="8640144" y="24520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54" name="Freeform 1779">
                  <a:extLst>
                    <a:ext uri="{FF2B5EF4-FFF2-40B4-BE49-F238E27FC236}">
                      <a16:creationId xmlns:a16="http://schemas.microsoft.com/office/drawing/2014/main" id="{84A94D67-E9AB-6694-B17E-AE2EBE9EFD97}"/>
                    </a:ext>
                  </a:extLst>
                </p:cNvPr>
                <p:cNvSpPr/>
                <p:nvPr/>
              </p:nvSpPr>
              <p:spPr>
                <a:xfrm>
                  <a:off x="8667550" y="24245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55" name="Freeform 1780">
                  <a:extLst>
                    <a:ext uri="{FF2B5EF4-FFF2-40B4-BE49-F238E27FC236}">
                      <a16:creationId xmlns:a16="http://schemas.microsoft.com/office/drawing/2014/main" id="{22B8B0FF-7B2C-424E-40C7-C5E1BEDA4B4D}"/>
                    </a:ext>
                  </a:extLst>
                </p:cNvPr>
                <p:cNvSpPr/>
                <p:nvPr/>
              </p:nvSpPr>
              <p:spPr>
                <a:xfrm>
                  <a:off x="8650421" y="24520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56" name="Freeform 1781">
                  <a:extLst>
                    <a:ext uri="{FF2B5EF4-FFF2-40B4-BE49-F238E27FC236}">
                      <a16:creationId xmlns:a16="http://schemas.microsoft.com/office/drawing/2014/main" id="{B0B53062-9937-0BD8-15A4-AEAEB97F1290}"/>
                    </a:ext>
                  </a:extLst>
                </p:cNvPr>
                <p:cNvSpPr/>
                <p:nvPr/>
              </p:nvSpPr>
              <p:spPr>
                <a:xfrm>
                  <a:off x="8677828" y="24245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sp>
              <p:nvSpPr>
                <p:cNvPr id="1857" name="Freeform 1782">
                  <a:extLst>
                    <a:ext uri="{FF2B5EF4-FFF2-40B4-BE49-F238E27FC236}">
                      <a16:creationId xmlns:a16="http://schemas.microsoft.com/office/drawing/2014/main" id="{370D5EBF-024C-5D34-D1BF-F7B6F80AF5ED}"/>
                    </a:ext>
                  </a:extLst>
                </p:cNvPr>
                <p:cNvSpPr/>
                <p:nvPr/>
              </p:nvSpPr>
              <p:spPr>
                <a:xfrm>
                  <a:off x="8663173" y="2452020"/>
                  <a:ext cx="54813" cy="9525"/>
                </a:xfrm>
                <a:custGeom>
                  <a:avLst/>
                  <a:gdLst>
                    <a:gd name="connsiteX0" fmla="*/ 0 w 54813"/>
                    <a:gd name="connsiteY0" fmla="*/ 0 h 9525"/>
                    <a:gd name="connsiteX1" fmla="*/ 54813 w 54813"/>
                    <a:gd name="connsiteY1" fmla="*/ 0 h 9525"/>
                  </a:gdLst>
                  <a:ahLst/>
                  <a:cxnLst>
                    <a:cxn ang="0">
                      <a:pos x="connsiteX0" y="connsiteY0"/>
                    </a:cxn>
                    <a:cxn ang="0">
                      <a:pos x="connsiteX1" y="connsiteY1"/>
                    </a:cxn>
                  </a:cxnLst>
                  <a:rect l="l" t="t" r="r" b="b"/>
                  <a:pathLst>
                    <a:path w="54813" h="9525">
                      <a:moveTo>
                        <a:pt x="0" y="0"/>
                      </a:moveTo>
                      <a:lnTo>
                        <a:pt x="54813" y="0"/>
                      </a:lnTo>
                    </a:path>
                  </a:pathLst>
                </a:custGeom>
                <a:ln w="1141" cap="sq">
                  <a:solidFill>
                    <a:schemeClr val="accent1">
                      <a:lumMod val="75000"/>
                      <a:lumOff val="25000"/>
                    </a:schemeClr>
                  </a:solidFill>
                  <a:prstDash val="solid"/>
                  <a:miter/>
                </a:ln>
              </p:spPr>
              <p:txBody>
                <a:bodyPr rtlCol="0" anchor="ctr"/>
                <a:lstStyle/>
                <a:p>
                  <a:endParaRPr lang="en-US"/>
                </a:p>
              </p:txBody>
            </p:sp>
            <p:sp>
              <p:nvSpPr>
                <p:cNvPr id="1858" name="Freeform 1783">
                  <a:extLst>
                    <a:ext uri="{FF2B5EF4-FFF2-40B4-BE49-F238E27FC236}">
                      <a16:creationId xmlns:a16="http://schemas.microsoft.com/office/drawing/2014/main" id="{D9D65EEB-3E1E-EC7D-A9CE-D4004C97B77B}"/>
                    </a:ext>
                  </a:extLst>
                </p:cNvPr>
                <p:cNvSpPr/>
                <p:nvPr/>
              </p:nvSpPr>
              <p:spPr>
                <a:xfrm>
                  <a:off x="8690579" y="2424588"/>
                  <a:ext cx="9516" cy="54863"/>
                </a:xfrm>
                <a:custGeom>
                  <a:avLst/>
                  <a:gdLst>
                    <a:gd name="connsiteX0" fmla="*/ 0 w 9516"/>
                    <a:gd name="connsiteY0" fmla="*/ 0 h 54863"/>
                    <a:gd name="connsiteX1" fmla="*/ 0 w 9516"/>
                    <a:gd name="connsiteY1" fmla="*/ 54864 h 54863"/>
                  </a:gdLst>
                  <a:ahLst/>
                  <a:cxnLst>
                    <a:cxn ang="0">
                      <a:pos x="connsiteX0" y="connsiteY0"/>
                    </a:cxn>
                    <a:cxn ang="0">
                      <a:pos x="connsiteX1" y="connsiteY1"/>
                    </a:cxn>
                  </a:cxnLst>
                  <a:rect l="l" t="t" r="r" b="b"/>
                  <a:pathLst>
                    <a:path w="9516" h="54863">
                      <a:moveTo>
                        <a:pt x="0" y="0"/>
                      </a:moveTo>
                      <a:lnTo>
                        <a:pt x="0" y="54864"/>
                      </a:lnTo>
                    </a:path>
                  </a:pathLst>
                </a:custGeom>
                <a:ln w="1141" cap="sq">
                  <a:solidFill>
                    <a:schemeClr val="accent1">
                      <a:lumMod val="75000"/>
                      <a:lumOff val="25000"/>
                    </a:schemeClr>
                  </a:solidFill>
                  <a:prstDash val="solid"/>
                  <a:miter/>
                </a:ln>
              </p:spPr>
              <p:txBody>
                <a:bodyPr rtlCol="0" anchor="ctr"/>
                <a:lstStyle/>
                <a:p>
                  <a:endParaRPr lang="en-US"/>
                </a:p>
              </p:txBody>
            </p:sp>
          </p:grpSp>
        </p:grpSp>
        <p:sp>
          <p:nvSpPr>
            <p:cNvPr id="2185" name="TextBox 2184">
              <a:extLst>
                <a:ext uri="{FF2B5EF4-FFF2-40B4-BE49-F238E27FC236}">
                  <a16:creationId xmlns:a16="http://schemas.microsoft.com/office/drawing/2014/main" id="{34634309-F55D-918F-4692-5C29C734AF1E}"/>
                </a:ext>
              </a:extLst>
            </p:cNvPr>
            <p:cNvSpPr txBox="1"/>
            <p:nvPr/>
          </p:nvSpPr>
          <p:spPr>
            <a:xfrm>
              <a:off x="6322203" y="3641223"/>
              <a:ext cx="360676" cy="153888"/>
            </a:xfrm>
            <a:prstGeom prst="rect">
              <a:avLst/>
            </a:prstGeom>
            <a:noFill/>
          </p:spPr>
          <p:txBody>
            <a:bodyPr wrap="none" lIns="0" tIns="0" rIns="0" bIns="0" rtlCol="0">
              <a:spAutoFit/>
            </a:bodyPr>
            <a:lstStyle/>
            <a:p>
              <a:r>
                <a:rPr lang="en-US" sz="1000" spc="0" baseline="0" dirty="0">
                  <a:ln/>
                  <a:solidFill>
                    <a:srgbClr val="415696"/>
                  </a:solidFill>
                  <a:latin typeface="Arial"/>
                  <a:cs typeface="Arial"/>
                  <a:sym typeface="Arial"/>
                  <a:rtl val="0"/>
                </a:rPr>
                <a:t>63.5%</a:t>
              </a:r>
            </a:p>
          </p:txBody>
        </p:sp>
        <p:sp>
          <p:nvSpPr>
            <p:cNvPr id="2186" name="TextBox 2185">
              <a:extLst>
                <a:ext uri="{FF2B5EF4-FFF2-40B4-BE49-F238E27FC236}">
                  <a16:creationId xmlns:a16="http://schemas.microsoft.com/office/drawing/2014/main" id="{55649A1B-F39F-7F50-3BD4-A20D9B234782}"/>
                </a:ext>
              </a:extLst>
            </p:cNvPr>
            <p:cNvSpPr txBox="1"/>
            <p:nvPr/>
          </p:nvSpPr>
          <p:spPr>
            <a:xfrm>
              <a:off x="7456161" y="3655380"/>
              <a:ext cx="360676" cy="153888"/>
            </a:xfrm>
            <a:prstGeom prst="rect">
              <a:avLst/>
            </a:prstGeom>
            <a:noFill/>
          </p:spPr>
          <p:txBody>
            <a:bodyPr wrap="none" lIns="0" tIns="0" rIns="0" bIns="0" rtlCol="0">
              <a:spAutoFit/>
            </a:bodyPr>
            <a:lstStyle/>
            <a:p>
              <a:r>
                <a:rPr lang="en-US" sz="1000" spc="0" baseline="0" dirty="0">
                  <a:ln/>
                  <a:solidFill>
                    <a:srgbClr val="415696"/>
                  </a:solidFill>
                  <a:latin typeface="Arial"/>
                  <a:cs typeface="Arial"/>
                  <a:sym typeface="Arial"/>
                  <a:rtl val="0"/>
                </a:rPr>
                <a:t>61.4%</a:t>
              </a:r>
            </a:p>
          </p:txBody>
        </p:sp>
        <p:sp>
          <p:nvSpPr>
            <p:cNvPr id="2187" name="TextBox 2186">
              <a:extLst>
                <a:ext uri="{FF2B5EF4-FFF2-40B4-BE49-F238E27FC236}">
                  <a16:creationId xmlns:a16="http://schemas.microsoft.com/office/drawing/2014/main" id="{28FD9C13-C6E4-0268-E5FF-5E01F6273D56}"/>
                </a:ext>
              </a:extLst>
            </p:cNvPr>
            <p:cNvSpPr txBox="1"/>
            <p:nvPr/>
          </p:nvSpPr>
          <p:spPr>
            <a:xfrm>
              <a:off x="6330649" y="4198489"/>
              <a:ext cx="360676" cy="153888"/>
            </a:xfrm>
            <a:prstGeom prst="rect">
              <a:avLst/>
            </a:prstGeom>
            <a:noFill/>
          </p:spPr>
          <p:txBody>
            <a:bodyPr wrap="none" lIns="0" tIns="0" rIns="0" bIns="0" rtlCol="0">
              <a:spAutoFit/>
            </a:bodyPr>
            <a:lstStyle/>
            <a:p>
              <a:r>
                <a:rPr lang="en-US" sz="1000" spc="0" baseline="0" dirty="0">
                  <a:ln/>
                  <a:solidFill>
                    <a:srgbClr val="AE3F37"/>
                  </a:solidFill>
                  <a:latin typeface="Arial"/>
                  <a:cs typeface="Arial"/>
                  <a:sym typeface="Arial"/>
                  <a:rtl val="0"/>
                </a:rPr>
                <a:t>24.4%</a:t>
              </a:r>
              <a:endParaRPr lang="en-US" sz="1000" u="sng" spc="0" baseline="0" dirty="0">
                <a:ln/>
                <a:solidFill>
                  <a:srgbClr val="AE3F37"/>
                </a:solidFill>
                <a:latin typeface="Arial"/>
                <a:cs typeface="Arial"/>
                <a:sym typeface="Arial"/>
                <a:rtl val="0"/>
              </a:endParaRPr>
            </a:p>
          </p:txBody>
        </p:sp>
        <p:sp>
          <p:nvSpPr>
            <p:cNvPr id="2188" name="TextBox 2187">
              <a:extLst>
                <a:ext uri="{FF2B5EF4-FFF2-40B4-BE49-F238E27FC236}">
                  <a16:creationId xmlns:a16="http://schemas.microsoft.com/office/drawing/2014/main" id="{652554AA-DED2-768F-E933-83FA599BE5C7}"/>
                </a:ext>
              </a:extLst>
            </p:cNvPr>
            <p:cNvSpPr txBox="1"/>
            <p:nvPr/>
          </p:nvSpPr>
          <p:spPr>
            <a:xfrm>
              <a:off x="7444449" y="4305370"/>
              <a:ext cx="360676" cy="153888"/>
            </a:xfrm>
            <a:prstGeom prst="rect">
              <a:avLst/>
            </a:prstGeom>
            <a:noFill/>
          </p:spPr>
          <p:txBody>
            <a:bodyPr wrap="none" lIns="0" tIns="0" rIns="0" bIns="0" rtlCol="0">
              <a:spAutoFit/>
            </a:bodyPr>
            <a:lstStyle/>
            <a:p>
              <a:r>
                <a:rPr lang="en-US" sz="1000" spc="0" baseline="0" dirty="0">
                  <a:ln/>
                  <a:solidFill>
                    <a:srgbClr val="AE3F37"/>
                  </a:solidFill>
                  <a:latin typeface="Arial"/>
                  <a:cs typeface="Arial"/>
                  <a:sym typeface="Arial"/>
                  <a:rtl val="0"/>
                </a:rPr>
                <a:t>15.7%</a:t>
              </a:r>
              <a:endParaRPr lang="en-US" sz="1000" u="sng" spc="0" baseline="0" dirty="0">
                <a:ln/>
                <a:solidFill>
                  <a:srgbClr val="AE3F37"/>
                </a:solidFill>
                <a:latin typeface="Arial"/>
                <a:cs typeface="Arial"/>
                <a:sym typeface="Arial"/>
                <a:rtl val="0"/>
              </a:endParaRPr>
            </a:p>
          </p:txBody>
        </p:sp>
        <p:cxnSp>
          <p:nvCxnSpPr>
            <p:cNvPr id="2197" name="Straight Connector 2196">
              <a:extLst>
                <a:ext uri="{FF2B5EF4-FFF2-40B4-BE49-F238E27FC236}">
                  <a16:creationId xmlns:a16="http://schemas.microsoft.com/office/drawing/2014/main" id="{C63E1B64-BC67-3207-71E0-7A9C21624A8A}"/>
                </a:ext>
              </a:extLst>
            </p:cNvPr>
            <p:cNvCxnSpPr/>
            <p:nvPr/>
          </p:nvCxnSpPr>
          <p:spPr>
            <a:xfrm>
              <a:off x="6253657" y="3776279"/>
              <a:ext cx="0" cy="73152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cxnSp>
          <p:nvCxnSpPr>
            <p:cNvPr id="2198" name="Straight Connector 2197">
              <a:extLst>
                <a:ext uri="{FF2B5EF4-FFF2-40B4-BE49-F238E27FC236}">
                  <a16:creationId xmlns:a16="http://schemas.microsoft.com/office/drawing/2014/main" id="{E2C52DA0-7BF4-C1D1-CCC0-1B87F812CF87}"/>
                </a:ext>
              </a:extLst>
            </p:cNvPr>
            <p:cNvCxnSpPr/>
            <p:nvPr/>
          </p:nvCxnSpPr>
          <p:spPr>
            <a:xfrm>
              <a:off x="7363783" y="3977928"/>
              <a:ext cx="0" cy="548640"/>
            </a:xfrm>
            <a:prstGeom prst="line">
              <a:avLst/>
            </a:prstGeom>
            <a:ln w="9525">
              <a:prstDash val="dash"/>
            </a:ln>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447936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F1B05-052D-57AF-BECE-E55A1EBF57D8}"/>
              </a:ext>
            </a:extLst>
          </p:cNvPr>
          <p:cNvSpPr>
            <a:spLocks noGrp="1"/>
          </p:cNvSpPr>
          <p:nvPr>
            <p:ph type="title"/>
          </p:nvPr>
        </p:nvSpPr>
        <p:spPr>
          <a:xfrm>
            <a:off x="408491" y="162528"/>
            <a:ext cx="8547101" cy="406650"/>
          </a:xfrm>
        </p:spPr>
        <p:txBody>
          <a:bodyPr/>
          <a:lstStyle/>
          <a:p>
            <a:r>
              <a:rPr lang="en-US" sz="2400" dirty="0">
                <a:latin typeface="Calibri" panose="020F0502020204030204" pitchFamily="34" charset="0"/>
                <a:cs typeface="Calibri" panose="020F0502020204030204" pitchFamily="34" charset="0"/>
              </a:rPr>
              <a:t>PD-1 + Chemotherapy for Advanced/Recurrent or High-risk EC</a:t>
            </a:r>
            <a:endParaRPr lang="en-US" sz="2400" dirty="0"/>
          </a:p>
        </p:txBody>
      </p:sp>
      <p:sp>
        <p:nvSpPr>
          <p:cNvPr id="3" name="Text Placeholder 2">
            <a:extLst>
              <a:ext uri="{FF2B5EF4-FFF2-40B4-BE49-F238E27FC236}">
                <a16:creationId xmlns:a16="http://schemas.microsoft.com/office/drawing/2014/main" id="{B8C7EE6E-1955-9F69-914D-84ADEE955B63}"/>
              </a:ext>
            </a:extLst>
          </p:cNvPr>
          <p:cNvSpPr>
            <a:spLocks noGrp="1"/>
          </p:cNvSpPr>
          <p:nvPr>
            <p:ph type="body" sz="quarter" idx="11"/>
          </p:nvPr>
        </p:nvSpPr>
        <p:spPr>
          <a:xfrm>
            <a:off x="-1" y="4891509"/>
            <a:ext cx="8064138" cy="251992"/>
          </a:xfrm>
        </p:spPr>
        <p:txBody>
          <a:bodyPr/>
          <a:lstStyle/>
          <a:p>
            <a:r>
              <a:rPr lang="en-US" dirty="0" err="1">
                <a:latin typeface="+mn-lt"/>
                <a:cs typeface="Calibri" panose="020F0502020204030204" pitchFamily="34" charset="0"/>
              </a:rPr>
              <a:t>Eskander</a:t>
            </a:r>
            <a:r>
              <a:rPr lang="en-US" dirty="0">
                <a:latin typeface="+mn-lt"/>
                <a:cs typeface="Calibri" panose="020F0502020204030204" pitchFamily="34" charset="0"/>
              </a:rPr>
              <a:t> RN, et al. </a:t>
            </a:r>
            <a:r>
              <a:rPr lang="en-US" i="1" dirty="0">
                <a:latin typeface="+mn-lt"/>
                <a:cs typeface="Calibri" panose="020F0502020204030204" pitchFamily="34" charset="0"/>
              </a:rPr>
              <a:t>New </a:t>
            </a:r>
            <a:r>
              <a:rPr lang="en-US" i="1" dirty="0" err="1">
                <a:latin typeface="+mn-lt"/>
                <a:cs typeface="Calibri" panose="020F0502020204030204" pitchFamily="34" charset="0"/>
              </a:rPr>
              <a:t>Engl</a:t>
            </a:r>
            <a:r>
              <a:rPr lang="en-US" i="1" dirty="0">
                <a:latin typeface="+mn-lt"/>
                <a:cs typeface="Calibri" panose="020F0502020204030204" pitchFamily="34" charset="0"/>
              </a:rPr>
              <a:t> J Med</a:t>
            </a:r>
            <a:r>
              <a:rPr lang="en-US" dirty="0">
                <a:latin typeface="+mn-lt"/>
                <a:cs typeface="Calibri" panose="020F0502020204030204" pitchFamily="34" charset="0"/>
              </a:rPr>
              <a:t>. 2023.  Mirza MR, et al. </a:t>
            </a:r>
            <a:r>
              <a:rPr lang="en-US" i="1" dirty="0">
                <a:latin typeface="+mn-lt"/>
                <a:cs typeface="Calibri" panose="020F0502020204030204" pitchFamily="34" charset="0"/>
              </a:rPr>
              <a:t>New </a:t>
            </a:r>
            <a:r>
              <a:rPr lang="en-US" i="1" dirty="0" err="1">
                <a:latin typeface="+mn-lt"/>
                <a:cs typeface="Calibri" panose="020F0502020204030204" pitchFamily="34" charset="0"/>
              </a:rPr>
              <a:t>Engl</a:t>
            </a:r>
            <a:r>
              <a:rPr lang="en-US" i="1" dirty="0">
                <a:latin typeface="+mn-lt"/>
                <a:cs typeface="Calibri" panose="020F0502020204030204" pitchFamily="34" charset="0"/>
              </a:rPr>
              <a:t> J Med</a:t>
            </a:r>
            <a:r>
              <a:rPr lang="en-US" dirty="0">
                <a:latin typeface="+mn-lt"/>
                <a:cs typeface="Calibri" panose="020F0502020204030204" pitchFamily="34" charset="0"/>
              </a:rPr>
              <a:t>. 2023.</a:t>
            </a:r>
          </a:p>
        </p:txBody>
      </p:sp>
      <p:sp>
        <p:nvSpPr>
          <p:cNvPr id="1342" name="Content Placeholder 3">
            <a:extLst>
              <a:ext uri="{FF2B5EF4-FFF2-40B4-BE49-F238E27FC236}">
                <a16:creationId xmlns:a16="http://schemas.microsoft.com/office/drawing/2014/main" id="{BC718322-BD84-E11D-AB1C-669A3A19A90C}"/>
              </a:ext>
            </a:extLst>
          </p:cNvPr>
          <p:cNvSpPr>
            <a:spLocks noGrp="1"/>
          </p:cNvSpPr>
          <p:nvPr>
            <p:ph sz="quarter" idx="10"/>
          </p:nvPr>
        </p:nvSpPr>
        <p:spPr>
          <a:xfrm>
            <a:off x="317137" y="993913"/>
            <a:ext cx="8429298" cy="3315333"/>
          </a:xfrm>
        </p:spPr>
        <p:txBody>
          <a:bodyPr/>
          <a:lstStyle/>
          <a:p>
            <a:pPr>
              <a:spcBef>
                <a:spcPts val="1200"/>
              </a:spcBef>
            </a:pPr>
            <a:r>
              <a:rPr lang="en-US" sz="2000" dirty="0">
                <a:latin typeface="Arial" panose="020B0604020202020204" pitchFamily="34" charset="0"/>
                <a:cs typeface="Arial" panose="020B0604020202020204" pitchFamily="34" charset="0"/>
              </a:rPr>
              <a:t>The addition of </a:t>
            </a:r>
            <a:r>
              <a:rPr lang="en-US" sz="2000" dirty="0" err="1">
                <a:latin typeface="Arial" panose="020B0604020202020204" pitchFamily="34" charset="0"/>
                <a:cs typeface="Arial" panose="020B0604020202020204" pitchFamily="34" charset="0"/>
              </a:rPr>
              <a:t>dostarlimab</a:t>
            </a:r>
            <a:r>
              <a:rPr lang="en-US" sz="2000" dirty="0">
                <a:latin typeface="Arial" panose="020B0604020202020204" pitchFamily="34" charset="0"/>
                <a:cs typeface="Arial" panose="020B0604020202020204" pitchFamily="34" charset="0"/>
              </a:rPr>
              <a:t> or pembrolizumab to standard of care chemotherapy, demonstrated statistically significant and clinically meaningful PFS benefit </a:t>
            </a:r>
          </a:p>
          <a:p>
            <a:pPr lvl="1">
              <a:spcBef>
                <a:spcPts val="1200"/>
              </a:spcBef>
            </a:pPr>
            <a:r>
              <a:rPr lang="en-US" sz="1600" dirty="0">
                <a:latin typeface="Arial" panose="020B0604020202020204" pitchFamily="34" charset="0"/>
                <a:cs typeface="Arial" panose="020B0604020202020204" pitchFamily="34" charset="0"/>
              </a:rPr>
              <a:t>Substantial, unprecedented benefit in </a:t>
            </a:r>
            <a:r>
              <a:rPr lang="en-US" sz="1600" dirty="0" err="1">
                <a:latin typeface="Arial" panose="020B0604020202020204" pitchFamily="34" charset="0"/>
                <a:cs typeface="Arial" panose="020B0604020202020204" pitchFamily="34" charset="0"/>
              </a:rPr>
              <a:t>dMMR</a:t>
            </a:r>
            <a:r>
              <a:rPr lang="en-US" sz="1600" dirty="0">
                <a:latin typeface="Arial" panose="020B0604020202020204" pitchFamily="34" charset="0"/>
                <a:cs typeface="Arial" panose="020B0604020202020204" pitchFamily="34" charset="0"/>
              </a:rPr>
              <a:t>/MSI-H patients (~70% reduction in the risk of disease progression or death)</a:t>
            </a:r>
          </a:p>
          <a:p>
            <a:pPr lvl="1">
              <a:spcBef>
                <a:spcPts val="1200"/>
              </a:spcBef>
            </a:pPr>
            <a:r>
              <a:rPr lang="en-US" sz="1600" dirty="0">
                <a:latin typeface="Arial" panose="020B0604020202020204" pitchFamily="34" charset="0"/>
                <a:cs typeface="Arial" panose="020B0604020202020204" pitchFamily="34" charset="0"/>
              </a:rPr>
              <a:t>Clinically meaningful long-term benefit observed in </a:t>
            </a:r>
            <a:r>
              <a:rPr lang="en-US" sz="1600" dirty="0" err="1">
                <a:latin typeface="Arial" panose="020B0604020202020204" pitchFamily="34" charset="0"/>
                <a:cs typeface="Arial" panose="020B0604020202020204" pitchFamily="34" charset="0"/>
              </a:rPr>
              <a:t>MMRp</a:t>
            </a:r>
            <a:r>
              <a:rPr lang="en-US" sz="1600" dirty="0">
                <a:latin typeface="Arial" panose="020B0604020202020204" pitchFamily="34" charset="0"/>
                <a:cs typeface="Arial" panose="020B0604020202020204" pitchFamily="34" charset="0"/>
              </a:rPr>
              <a:t>/MSS patients (~40% reduction in the risk of disease progression or death )</a:t>
            </a:r>
          </a:p>
          <a:p>
            <a:pPr>
              <a:spcBef>
                <a:spcPts val="1200"/>
              </a:spcBef>
            </a:pPr>
            <a:r>
              <a:rPr lang="en-US" sz="2000" dirty="0">
                <a:latin typeface="Arial" panose="020B0604020202020204" pitchFamily="34" charset="0"/>
                <a:cs typeface="Arial" panose="020B0604020202020204" pitchFamily="34" charset="0"/>
              </a:rPr>
              <a:t>Early separation of efficacy curves maintained throughout the evaluation period in both populations </a:t>
            </a:r>
          </a:p>
          <a:p>
            <a:pPr>
              <a:spcBef>
                <a:spcPts val="1200"/>
              </a:spcBef>
            </a:pPr>
            <a:r>
              <a:rPr lang="en-US" sz="2000" dirty="0">
                <a:latin typeface="Arial" panose="020B0604020202020204" pitchFamily="34" charset="0"/>
                <a:cs typeface="Arial" panose="020B0604020202020204" pitchFamily="34" charset="0"/>
              </a:rPr>
              <a:t>Addition of anti-PD-1 did not appear to increase the frequency of AEs commonly associated with chemotherapy</a:t>
            </a:r>
          </a:p>
        </p:txBody>
      </p:sp>
    </p:spTree>
    <p:extLst>
      <p:ext uri="{BB962C8B-B14F-4D97-AF65-F5344CB8AC3E}">
        <p14:creationId xmlns:p14="http://schemas.microsoft.com/office/powerpoint/2010/main" val="210743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4376"/>
            <a:ext cx="8729812" cy="722955"/>
          </a:xfrm>
        </p:spPr>
        <p:txBody>
          <a:bodyPr/>
          <a:lstStyle/>
          <a:p>
            <a:r>
              <a:rPr lang="en-US" sz="2400" dirty="0">
                <a:cs typeface="Calibri" panose="020F0502020204030204" pitchFamily="34" charset="0"/>
              </a:rPr>
              <a:t>Summary of Analytical Endpoints for </a:t>
            </a:r>
            <a:r>
              <a:rPr lang="en-US" sz="2400" dirty="0">
                <a:solidFill>
                  <a:srgbClr val="CCFFCC"/>
                </a:solidFill>
                <a:cs typeface="Calibri" panose="020F0502020204030204" pitchFamily="34" charset="0"/>
              </a:rPr>
              <a:t>Recurrent</a:t>
            </a:r>
            <a:r>
              <a:rPr lang="en-US" sz="2400" dirty="0">
                <a:cs typeface="Calibri" panose="020F0502020204030204" pitchFamily="34" charset="0"/>
              </a:rPr>
              <a:t> Maintenance </a:t>
            </a:r>
            <a:r>
              <a:rPr lang="en-US" sz="2400" dirty="0" err="1">
                <a:cs typeface="Calibri" panose="020F0502020204030204" pitchFamily="34" charset="0"/>
              </a:rPr>
              <a:t>PARPi</a:t>
            </a:r>
            <a:r>
              <a:rPr lang="en-US" sz="2400" dirty="0">
                <a:cs typeface="Calibri" panose="020F0502020204030204" pitchFamily="34" charset="0"/>
              </a:rPr>
              <a:t> Trials in Ovarian Cancer</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420546"/>
            <a:ext cx="8057323" cy="722955"/>
          </a:xfrm>
        </p:spPr>
        <p:txBody>
          <a:bodyPr bIns="91440">
            <a:noAutofit/>
          </a:bodyPr>
          <a:lstStyle/>
          <a:p>
            <a:pPr marL="0" indent="0"/>
            <a:r>
              <a:rPr lang="en-US" dirty="0">
                <a:latin typeface="+mn-lt"/>
                <a:cs typeface="Calibri" panose="020F0502020204030204" pitchFamily="34" charset="0"/>
              </a:rPr>
              <a:t>HRD/C = homologous recombination deficient/competent; CP = </a:t>
            </a:r>
            <a:r>
              <a:rPr lang="en-US" dirty="0" err="1">
                <a:latin typeface="+mn-lt"/>
                <a:cs typeface="Calibri" panose="020F0502020204030204" pitchFamily="34" charset="0"/>
              </a:rPr>
              <a:t>carboplatin+paclitaxel</a:t>
            </a:r>
            <a:endParaRPr lang="en-US" dirty="0">
              <a:latin typeface="+mn-lt"/>
              <a:cs typeface="Calibri" panose="020F0502020204030204" pitchFamily="34" charset="0"/>
            </a:endParaRPr>
          </a:p>
          <a:p>
            <a:pPr marL="0" indent="0"/>
            <a:r>
              <a:rPr lang="en-US" dirty="0">
                <a:latin typeface="+mn-lt"/>
                <a:cs typeface="Calibri" panose="020F0502020204030204" pitchFamily="34" charset="0"/>
              </a:rPr>
              <a:t>1. Swisher EM, et al. Lancet Oncol. 2017;18(1):75-87.  2. Mirza MR, et al. N </a:t>
            </a:r>
            <a:r>
              <a:rPr lang="en-US" dirty="0" err="1">
                <a:latin typeface="+mn-lt"/>
                <a:cs typeface="Calibri" panose="020F0502020204030204" pitchFamily="34" charset="0"/>
              </a:rPr>
              <a:t>Engl</a:t>
            </a:r>
            <a:r>
              <a:rPr lang="en-US" dirty="0">
                <a:latin typeface="+mn-lt"/>
                <a:cs typeface="Calibri" panose="020F0502020204030204" pitchFamily="34" charset="0"/>
              </a:rPr>
              <a:t> J Med. 2016;375(22):2154-2164.  3. </a:t>
            </a:r>
            <a:r>
              <a:rPr lang="en-US" dirty="0" err="1">
                <a:latin typeface="+mn-lt"/>
                <a:cs typeface="Calibri" panose="020F0502020204030204" pitchFamily="34" charset="0"/>
              </a:rPr>
              <a:t>Pujade-Lauraine</a:t>
            </a:r>
            <a:r>
              <a:rPr lang="en-US" dirty="0">
                <a:latin typeface="+mn-lt"/>
                <a:cs typeface="Calibri" panose="020F0502020204030204" pitchFamily="34" charset="0"/>
              </a:rPr>
              <a:t> E, et al. Lancet Oncol. 2017;18(9):1274-1284.</a:t>
            </a:r>
          </a:p>
        </p:txBody>
      </p:sp>
      <p:graphicFrame>
        <p:nvGraphicFramePr>
          <p:cNvPr id="4" name="Table 3">
            <a:extLst>
              <a:ext uri="{FF2B5EF4-FFF2-40B4-BE49-F238E27FC236}">
                <a16:creationId xmlns:a16="http://schemas.microsoft.com/office/drawing/2014/main" id="{82D7EEC6-D613-4BA2-DA4B-059805B01293}"/>
              </a:ext>
            </a:extLst>
          </p:cNvPr>
          <p:cNvGraphicFramePr>
            <a:graphicFrameLocks noGrp="1"/>
          </p:cNvGraphicFramePr>
          <p:nvPr/>
        </p:nvGraphicFramePr>
        <p:xfrm>
          <a:off x="239282" y="825569"/>
          <a:ext cx="8562888" cy="3684435"/>
        </p:xfrm>
        <a:graphic>
          <a:graphicData uri="http://schemas.openxmlformats.org/drawingml/2006/table">
            <a:tbl>
              <a:tblPr firstRow="1" bandRow="1"/>
              <a:tblGrid>
                <a:gridCol w="3232338">
                  <a:extLst>
                    <a:ext uri="{9D8B030D-6E8A-4147-A177-3AD203B41FA5}">
                      <a16:colId xmlns:a16="http://schemas.microsoft.com/office/drawing/2014/main" val="20000"/>
                    </a:ext>
                  </a:extLst>
                </a:gridCol>
                <a:gridCol w="1228241">
                  <a:extLst>
                    <a:ext uri="{9D8B030D-6E8A-4147-A177-3AD203B41FA5}">
                      <a16:colId xmlns:a16="http://schemas.microsoft.com/office/drawing/2014/main" val="20001"/>
                    </a:ext>
                  </a:extLst>
                </a:gridCol>
                <a:gridCol w="1228241">
                  <a:extLst>
                    <a:ext uri="{9D8B030D-6E8A-4147-A177-3AD203B41FA5}">
                      <a16:colId xmlns:a16="http://schemas.microsoft.com/office/drawing/2014/main" val="20002"/>
                    </a:ext>
                  </a:extLst>
                </a:gridCol>
                <a:gridCol w="1687448">
                  <a:extLst>
                    <a:ext uri="{9D8B030D-6E8A-4147-A177-3AD203B41FA5}">
                      <a16:colId xmlns:a16="http://schemas.microsoft.com/office/drawing/2014/main" val="20003"/>
                    </a:ext>
                  </a:extLst>
                </a:gridCol>
                <a:gridCol w="1186620">
                  <a:extLst>
                    <a:ext uri="{9D8B030D-6E8A-4147-A177-3AD203B41FA5}">
                      <a16:colId xmlns:a16="http://schemas.microsoft.com/office/drawing/2014/main" val="20004"/>
                    </a:ext>
                  </a:extLst>
                </a:gridCol>
              </a:tblGrid>
              <a:tr h="269094">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r>
                        <a:rPr lang="en-US" sz="1500" baseline="0" dirty="0">
                          <a:solidFill>
                            <a:schemeClr val="bg1"/>
                          </a:solidFill>
                          <a:latin typeface="+mn-lt"/>
                          <a:ea typeface="Calibri" charset="0"/>
                          <a:cs typeface="Calibri" charset="0"/>
                        </a:rPr>
                        <a:t>ARIEL2, part 1</a:t>
                      </a:r>
                      <a:endParaRPr lang="en-US" sz="1500" dirty="0">
                        <a:solidFill>
                          <a:schemeClr val="bg1"/>
                        </a:solidFill>
                        <a:latin typeface="+mn-lt"/>
                        <a:ea typeface="Calibri" charset="0"/>
                        <a:cs typeface="Calibri" charset="0"/>
                      </a:endParaRPr>
                    </a:p>
                  </a:txBody>
                  <a:tcPr marL="26093" marR="26093" marT="182880" marB="1304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75000"/>
                      </a:schemeClr>
                    </a:solidFill>
                  </a:tcPr>
                </a:tc>
                <a:tc gridSpan="2">
                  <a:txBody>
                    <a:bodyPr/>
                    <a:lstStyle/>
                    <a:p>
                      <a:pPr algn="ctr"/>
                      <a:r>
                        <a:rPr lang="en-US" sz="1400" b="1" dirty="0">
                          <a:solidFill>
                            <a:schemeClr val="bg1"/>
                          </a:solidFill>
                          <a:latin typeface="+mn-lt"/>
                          <a:ea typeface="Calibri" charset="0"/>
                          <a:cs typeface="Calibri" charset="0"/>
                        </a:rPr>
                        <a:t>PFS (median)</a:t>
                      </a:r>
                      <a:endParaRPr lang="en-US" dirty="0">
                        <a:latin typeface="+mn-lt"/>
                      </a:endParaRPr>
                    </a:p>
                  </a:txBody>
                  <a:tcPr marL="26093" marR="26093" marT="0"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hMerge="1">
                  <a:txBody>
                    <a:bodyPr/>
                    <a:lstStyle/>
                    <a:p>
                      <a:endParaRPr lang="en-US" dirty="0"/>
                    </a:p>
                  </a:txBody>
                  <a:tcPr marL="26093" marR="26093" marT="182880"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500" dirty="0">
                          <a:solidFill>
                            <a:schemeClr val="bg1"/>
                          </a:solidFill>
                          <a:latin typeface="+mn-lt"/>
                          <a:ea typeface="Calibri" charset="0"/>
                          <a:cs typeface="Calibri" charset="0"/>
                        </a:rPr>
                        <a:t>HR (95% CI)</a:t>
                      </a:r>
                    </a:p>
                  </a:txBody>
                  <a:tcPr marL="26093" marR="26093" marT="182880" marB="1304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75000"/>
                      </a:schemeClr>
                    </a:solidFill>
                  </a:tcPr>
                </a:tc>
                <a:tc rowSpan="2">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500" dirty="0">
                          <a:solidFill>
                            <a:schemeClr val="bg1"/>
                          </a:solidFill>
                          <a:latin typeface="+mn-lt"/>
                          <a:ea typeface="Calibri" charset="0"/>
                          <a:cs typeface="Calibri" charset="0"/>
                        </a:rPr>
                        <a:t>P value</a:t>
                      </a:r>
                    </a:p>
                  </a:txBody>
                  <a:tcPr marL="26093" marR="26093" marT="182880" marB="13047"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0"/>
                  </a:ext>
                </a:extLst>
              </a:tr>
              <a:tr h="287207">
                <a:tc vMerge="1">
                  <a:txBody>
                    <a:bodyPr/>
                    <a:lstStyle/>
                    <a:p>
                      <a:endParaRPr lang="en-US"/>
                    </a:p>
                  </a:txBody>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500" dirty="0">
                          <a:solidFill>
                            <a:schemeClr val="bg1"/>
                          </a:solidFill>
                          <a:latin typeface="+mn-lt"/>
                          <a:ea typeface="Calibri" charset="0"/>
                          <a:cs typeface="Calibri" charset="0"/>
                        </a:rPr>
                        <a:t>Rucaparib</a:t>
                      </a:r>
                    </a:p>
                  </a:txBody>
                  <a:tcPr marL="26093" marR="26093" marT="0" marB="130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4">
                        <a:lumMod val="75000"/>
                      </a:schemeClr>
                    </a:solidFill>
                  </a:tcPr>
                </a:tc>
                <a:tc>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pPr algn="ctr"/>
                      <a:r>
                        <a:rPr lang="en-US" sz="1500" dirty="0">
                          <a:solidFill>
                            <a:schemeClr val="bg1"/>
                          </a:solidFill>
                          <a:latin typeface="+mn-lt"/>
                          <a:ea typeface="Calibri" charset="0"/>
                          <a:cs typeface="Calibri" charset="0"/>
                        </a:rPr>
                        <a:t>Placebo</a:t>
                      </a:r>
                    </a:p>
                  </a:txBody>
                  <a:tcPr marL="26093" marR="26093" marT="0" marB="130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ysClr val="window" lastClr="FFFFFF"/>
                      </a:solidFill>
                      <a:prstDash val="solid"/>
                      <a:round/>
                      <a:headEnd type="none" w="med" len="med"/>
                      <a:tailEnd type="none" w="med" len="med"/>
                    </a:lnT>
                    <a:lnB w="38100" cmpd="sng">
                      <a:solidFill>
                        <a:sysClr val="window" lastClr="FFFFFF"/>
                      </a:solidFill>
                    </a:lnB>
                    <a:lnTlToBr w="12700" cmpd="sng">
                      <a:noFill/>
                      <a:prstDash val="solid"/>
                    </a:lnTlToBr>
                    <a:lnBlToTr w="12700" cmpd="sng">
                      <a:noFill/>
                      <a:prstDash val="solid"/>
                    </a:lnBlToTr>
                    <a:solidFill>
                      <a:schemeClr val="accent4">
                        <a:lumMod val="75000"/>
                      </a:schemeClr>
                    </a:solidFill>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val="1556577395"/>
                  </a:ext>
                </a:extLst>
              </a:tr>
              <a:tr h="30271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500" i="1" dirty="0" err="1">
                          <a:solidFill>
                            <a:srgbClr val="000000"/>
                          </a:solidFill>
                          <a:latin typeface="+mn-lt"/>
                          <a:ea typeface="Calibri" charset="0"/>
                          <a:cs typeface="Calibri" charset="0"/>
                        </a:rPr>
                        <a:t>tBRCA</a:t>
                      </a:r>
                      <a:endParaRPr lang="en-US" sz="1500" i="1" dirty="0">
                        <a:solidFill>
                          <a:srgbClr val="00000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0000"/>
                          </a:solidFill>
                          <a:latin typeface="+mn-lt"/>
                          <a:ea typeface="Calibri" charset="0"/>
                          <a:cs typeface="Calibri" charset="0"/>
                        </a:rPr>
                        <a:t>16.8 </a:t>
                      </a:r>
                      <a:r>
                        <a:rPr lang="en-US" sz="1500" dirty="0" err="1">
                          <a:solidFill>
                            <a:srgbClr val="000000"/>
                          </a:solidFill>
                          <a:latin typeface="+mn-lt"/>
                          <a:ea typeface="Calibri" charset="0"/>
                          <a:cs typeface="Calibri" charset="0"/>
                        </a:rPr>
                        <a:t>mos</a:t>
                      </a:r>
                      <a:endParaRPr lang="en-US" sz="1500" dirty="0">
                        <a:solidFill>
                          <a:srgbClr val="00000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0000"/>
                          </a:solidFill>
                          <a:latin typeface="+mn-lt"/>
                          <a:ea typeface="Calibri" charset="0"/>
                          <a:cs typeface="Calibri" charset="0"/>
                        </a:rPr>
                        <a:t>5.4 </a:t>
                      </a:r>
                      <a:r>
                        <a:rPr lang="en-US" sz="1500" dirty="0" err="1">
                          <a:solidFill>
                            <a:srgbClr val="000000"/>
                          </a:solidFill>
                          <a:latin typeface="+mn-lt"/>
                          <a:ea typeface="Calibri" charset="0"/>
                          <a:cs typeface="Calibri" charset="0"/>
                        </a:rPr>
                        <a:t>mos</a:t>
                      </a:r>
                      <a:endParaRPr lang="en-US" sz="1500" dirty="0">
                        <a:solidFill>
                          <a:srgbClr val="00000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381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rgbClr val="FF0000"/>
                          </a:solidFill>
                          <a:latin typeface="+mn-lt"/>
                          <a:ea typeface="Calibri" charset="0"/>
                          <a:cs typeface="Calibri" charset="0"/>
                        </a:rPr>
                        <a:t>0.23 (0.16-0.34)</a:t>
                      </a:r>
                    </a:p>
                  </a:txBody>
                  <a:tcPr marL="26093" marR="26093" marT="13047" marB="1304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0000"/>
                          </a:solidFill>
                          <a:latin typeface="+mn-lt"/>
                          <a:ea typeface="Calibri" charset="0"/>
                          <a:cs typeface="Calibri" charset="0"/>
                        </a:rPr>
                        <a:t>P &lt; 0.0001</a:t>
                      </a:r>
                    </a:p>
                  </a:txBody>
                  <a:tcPr marL="26093" marR="26093" marT="13047" marB="13047"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extLst>
                  <a:ext uri="{0D108BD9-81ED-4DB2-BD59-A6C34878D82A}">
                    <a16:rowId xmlns:a16="http://schemas.microsoft.com/office/drawing/2014/main" val="10001"/>
                  </a:ext>
                </a:extLst>
              </a:tr>
              <a:tr h="30271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500" i="1" dirty="0" err="1">
                          <a:solidFill>
                            <a:srgbClr val="000000"/>
                          </a:solidFill>
                          <a:latin typeface="+mn-lt"/>
                          <a:ea typeface="Calibri" charset="0"/>
                          <a:cs typeface="Calibri" charset="0"/>
                        </a:rPr>
                        <a:t>tBRCA</a:t>
                      </a:r>
                      <a:r>
                        <a:rPr lang="en-US" sz="1500" dirty="0">
                          <a:solidFill>
                            <a:srgbClr val="000000"/>
                          </a:solidFill>
                          <a:latin typeface="+mn-lt"/>
                          <a:ea typeface="Calibri" charset="0"/>
                          <a:cs typeface="Calibri" charset="0"/>
                        </a:rPr>
                        <a:t> + HRD</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8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0000"/>
                          </a:solidFill>
                          <a:latin typeface="+mn-lt"/>
                          <a:ea typeface="Calibri" charset="0"/>
                          <a:cs typeface="Calibri" charset="0"/>
                        </a:rPr>
                        <a:t>13.6 </a:t>
                      </a:r>
                      <a:r>
                        <a:rPr lang="en-US" sz="1500" dirty="0" err="1">
                          <a:solidFill>
                            <a:srgbClr val="000000"/>
                          </a:solidFill>
                          <a:latin typeface="+mn-lt"/>
                          <a:ea typeface="Calibri" charset="0"/>
                          <a:cs typeface="Calibri" charset="0"/>
                        </a:rPr>
                        <a:t>mos</a:t>
                      </a:r>
                      <a:endParaRPr lang="en-US" sz="1500" dirty="0">
                        <a:solidFill>
                          <a:srgbClr val="00000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8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0000"/>
                          </a:solidFill>
                          <a:latin typeface="+mn-lt"/>
                          <a:ea typeface="Calibri" charset="0"/>
                          <a:cs typeface="Calibri" charset="0"/>
                        </a:rPr>
                        <a:t>5.4 </a:t>
                      </a:r>
                      <a:r>
                        <a:rPr lang="en-US" sz="1500" dirty="0" err="1">
                          <a:solidFill>
                            <a:srgbClr val="000000"/>
                          </a:solidFill>
                          <a:latin typeface="+mn-lt"/>
                          <a:ea typeface="Calibri" charset="0"/>
                          <a:cs typeface="Calibri" charset="0"/>
                        </a:rPr>
                        <a:t>mos</a:t>
                      </a:r>
                      <a:endParaRPr lang="en-US" sz="1500" dirty="0">
                        <a:solidFill>
                          <a:srgbClr val="00000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8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rgbClr val="FF0000"/>
                          </a:solidFill>
                          <a:latin typeface="+mn-lt"/>
                          <a:ea typeface="Calibri" charset="0"/>
                          <a:cs typeface="Calibri" charset="0"/>
                        </a:rPr>
                        <a:t>0.32 (0.24-0.42)</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8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0000"/>
                          </a:solidFill>
                          <a:latin typeface="+mn-lt"/>
                          <a:ea typeface="Calibri" charset="0"/>
                          <a:cs typeface="Calibri" charset="0"/>
                        </a:rPr>
                        <a:t>P &lt; 0.0001</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10002"/>
                  </a:ext>
                </a:extLst>
              </a:tr>
              <a:tr h="30271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500" dirty="0">
                          <a:solidFill>
                            <a:srgbClr val="000000"/>
                          </a:solidFill>
                          <a:latin typeface="+mn-lt"/>
                          <a:ea typeface="Calibri" charset="0"/>
                          <a:cs typeface="Calibri" charset="0"/>
                        </a:rPr>
                        <a:t>ITT</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0000"/>
                          </a:solidFill>
                          <a:latin typeface="+mn-lt"/>
                          <a:ea typeface="Calibri" charset="0"/>
                          <a:cs typeface="Calibri" charset="0"/>
                        </a:rPr>
                        <a:t>10.8 </a:t>
                      </a:r>
                      <a:r>
                        <a:rPr lang="en-US" sz="1500" dirty="0" err="1">
                          <a:solidFill>
                            <a:srgbClr val="000000"/>
                          </a:solidFill>
                          <a:latin typeface="+mn-lt"/>
                          <a:ea typeface="Calibri" charset="0"/>
                          <a:cs typeface="Calibri" charset="0"/>
                        </a:rPr>
                        <a:t>mos</a:t>
                      </a:r>
                      <a:endParaRPr lang="en-US" sz="1500" dirty="0">
                        <a:solidFill>
                          <a:srgbClr val="00000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0000"/>
                          </a:solidFill>
                          <a:latin typeface="+mn-lt"/>
                          <a:ea typeface="Calibri" charset="0"/>
                          <a:cs typeface="Calibri" charset="0"/>
                        </a:rPr>
                        <a:t>5.4 </a:t>
                      </a:r>
                      <a:r>
                        <a:rPr lang="en-US" sz="1500" dirty="0" err="1">
                          <a:solidFill>
                            <a:srgbClr val="000000"/>
                          </a:solidFill>
                          <a:latin typeface="+mn-lt"/>
                          <a:ea typeface="Calibri" charset="0"/>
                          <a:cs typeface="Calibri" charset="0"/>
                        </a:rPr>
                        <a:t>mos</a:t>
                      </a:r>
                      <a:endParaRPr lang="en-US" sz="1500" dirty="0">
                        <a:solidFill>
                          <a:srgbClr val="00000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rgbClr val="FF0000"/>
                          </a:solidFill>
                          <a:latin typeface="+mn-lt"/>
                          <a:ea typeface="Calibri" charset="0"/>
                          <a:cs typeface="Calibri" charset="0"/>
                        </a:rPr>
                        <a:t>0.36 (0.30-0.45)</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0000"/>
                          </a:solidFill>
                          <a:latin typeface="+mn-lt"/>
                          <a:ea typeface="Calibri" charset="0"/>
                          <a:cs typeface="Calibri" charset="0"/>
                        </a:rPr>
                        <a:t>P &lt; 0.0001</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extLst>
                  <a:ext uri="{0D108BD9-81ED-4DB2-BD59-A6C34878D82A}">
                    <a16:rowId xmlns:a16="http://schemas.microsoft.com/office/drawing/2014/main" val="10003"/>
                  </a:ext>
                </a:extLst>
              </a:tr>
              <a:tr h="5045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500" b="1" dirty="0">
                          <a:solidFill>
                            <a:schemeClr val="bg1"/>
                          </a:solidFill>
                          <a:latin typeface="+mn-lt"/>
                          <a:ea typeface="Calibri" charset="0"/>
                          <a:cs typeface="Calibri" charset="0"/>
                        </a:rPr>
                        <a:t>ENGOT-OV16/NOVA </a:t>
                      </a:r>
                    </a:p>
                  </a:txBody>
                  <a:tcPr marL="26093" marR="26093" marT="182880" marB="13047" anchor="ctr">
                    <a:lnL w="12700" cmpd="sng">
                      <a:solidFill>
                        <a:sysClr val="window" lastClr="FFFFFF"/>
                      </a:solidFill>
                    </a:lnL>
                    <a:lnR w="12700" cap="flat" cmpd="sng" algn="ctr">
                      <a:solidFill>
                        <a:sysClr val="window" lastClr="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chemeClr val="bg1"/>
                          </a:solidFill>
                          <a:latin typeface="+mn-lt"/>
                          <a:ea typeface="Calibri" charset="0"/>
                          <a:cs typeface="Calibri" charset="0"/>
                        </a:rPr>
                        <a:t>Niraparib</a:t>
                      </a:r>
                    </a:p>
                  </a:txBody>
                  <a:tcPr marL="26093" marR="26093" marT="182880" marB="130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chemeClr val="bg1"/>
                          </a:solidFill>
                          <a:latin typeface="+mn-lt"/>
                          <a:ea typeface="Calibri" charset="0"/>
                          <a:cs typeface="Calibri" charset="0"/>
                        </a:rPr>
                        <a:t>Placebo</a:t>
                      </a:r>
                    </a:p>
                  </a:txBody>
                  <a:tcPr marL="26093" marR="26093" marT="182880" marB="130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chemeClr val="bg1"/>
                          </a:solidFill>
                          <a:latin typeface="+mn-lt"/>
                          <a:ea typeface="Calibri" charset="0"/>
                          <a:cs typeface="Calibri" charset="0"/>
                        </a:rPr>
                        <a:t>HR</a:t>
                      </a:r>
                    </a:p>
                  </a:txBody>
                  <a:tcPr marL="26093" marR="26093" marT="182880" marB="130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381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75000"/>
                        <a:lumOff val="2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chemeClr val="bg1"/>
                          </a:solidFill>
                          <a:latin typeface="+mn-lt"/>
                          <a:ea typeface="Calibri" charset="0"/>
                          <a:cs typeface="Calibri" charset="0"/>
                        </a:rPr>
                        <a:t>P</a:t>
                      </a:r>
                    </a:p>
                  </a:txBody>
                  <a:tcPr marL="26093" marR="26093" marT="182880" marB="13047" anchor="ctr">
                    <a:lnL w="12700" cap="flat" cmpd="sng" algn="ctr">
                      <a:solidFill>
                        <a:sysClr val="window" lastClr="FFFFFF"/>
                      </a:solidFill>
                      <a:prstDash val="solid"/>
                      <a:round/>
                      <a:headEnd type="none" w="med" len="med"/>
                      <a:tailEnd type="none" w="med" len="med"/>
                    </a:lnL>
                    <a:lnR w="12700" cmpd="sng">
                      <a:solidFill>
                        <a:sysClr val="window" lastClr="FFFFFF"/>
                      </a:solidFill>
                    </a:lnR>
                    <a:lnT w="381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1">
                        <a:lumMod val="75000"/>
                        <a:lumOff val="25000"/>
                      </a:schemeClr>
                    </a:solidFill>
                  </a:tcPr>
                </a:tc>
                <a:extLst>
                  <a:ext uri="{0D108BD9-81ED-4DB2-BD59-A6C34878D82A}">
                    <a16:rowId xmlns:a16="http://schemas.microsoft.com/office/drawing/2014/main" val="10004"/>
                  </a:ext>
                </a:extLst>
              </a:tr>
              <a:tr h="30271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500" i="1" dirty="0" err="1">
                          <a:solidFill>
                            <a:srgbClr val="002060"/>
                          </a:solidFill>
                          <a:latin typeface="+mn-lt"/>
                          <a:ea typeface="Calibri" charset="0"/>
                          <a:cs typeface="Calibri" charset="0"/>
                        </a:rPr>
                        <a:t>gBRCA</a:t>
                      </a:r>
                      <a:endParaRPr lang="en-US" sz="1500" i="1" dirty="0">
                        <a:solidFill>
                          <a:srgbClr val="00206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2060"/>
                          </a:solidFill>
                          <a:latin typeface="+mn-lt"/>
                          <a:ea typeface="Calibri" charset="0"/>
                          <a:cs typeface="Calibri" charset="0"/>
                        </a:rPr>
                        <a:t>21.0 </a:t>
                      </a:r>
                      <a:r>
                        <a:rPr lang="en-US" sz="1500" dirty="0" err="1">
                          <a:solidFill>
                            <a:srgbClr val="000000"/>
                          </a:solidFill>
                          <a:latin typeface="+mn-lt"/>
                          <a:ea typeface="Calibri" charset="0"/>
                          <a:cs typeface="Calibri" charset="0"/>
                        </a:rPr>
                        <a:t>mos</a:t>
                      </a:r>
                      <a:endParaRPr lang="en-US" sz="1500" dirty="0">
                        <a:solidFill>
                          <a:srgbClr val="00206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2060"/>
                          </a:solidFill>
                          <a:latin typeface="+mn-lt"/>
                          <a:ea typeface="Calibri" charset="0"/>
                          <a:cs typeface="Calibri" charset="0"/>
                        </a:rPr>
                        <a:t>5.5 </a:t>
                      </a:r>
                      <a:r>
                        <a:rPr lang="en-US" sz="1500" dirty="0" err="1">
                          <a:solidFill>
                            <a:srgbClr val="000000"/>
                          </a:solidFill>
                          <a:latin typeface="+mn-lt"/>
                          <a:ea typeface="Calibri" charset="0"/>
                          <a:cs typeface="Calibri" charset="0"/>
                        </a:rPr>
                        <a:t>mos</a:t>
                      </a:r>
                      <a:endParaRPr lang="en-US" sz="1500" dirty="0">
                        <a:solidFill>
                          <a:srgbClr val="00206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rgbClr val="FF0000"/>
                          </a:solidFill>
                          <a:latin typeface="+mn-lt"/>
                          <a:ea typeface="Calibri" charset="0"/>
                          <a:cs typeface="Calibri" charset="0"/>
                        </a:rPr>
                        <a:t>0.27 (0.17-0.41)</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2060"/>
                          </a:solidFill>
                          <a:latin typeface="+mn-lt"/>
                          <a:ea typeface="Calibri" charset="0"/>
                          <a:cs typeface="Calibri" charset="0"/>
                        </a:rPr>
                        <a:t>P &lt; 0.0001</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extLst>
                  <a:ext uri="{0D108BD9-81ED-4DB2-BD59-A6C34878D82A}">
                    <a16:rowId xmlns:a16="http://schemas.microsoft.com/office/drawing/2014/main" val="10005"/>
                  </a:ext>
                </a:extLst>
              </a:tr>
              <a:tr h="30271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500" dirty="0">
                          <a:solidFill>
                            <a:srgbClr val="002060"/>
                          </a:solidFill>
                          <a:latin typeface="+mn-lt"/>
                          <a:ea typeface="Calibri" charset="0"/>
                          <a:cs typeface="Calibri" charset="0"/>
                        </a:rPr>
                        <a:t>All non-</a:t>
                      </a:r>
                      <a:r>
                        <a:rPr lang="en-US" sz="1500" dirty="0" err="1">
                          <a:solidFill>
                            <a:srgbClr val="002060"/>
                          </a:solidFill>
                          <a:latin typeface="+mn-lt"/>
                          <a:ea typeface="Calibri" charset="0"/>
                          <a:cs typeface="Calibri" charset="0"/>
                        </a:rPr>
                        <a:t>gBRCA</a:t>
                      </a:r>
                      <a:r>
                        <a:rPr lang="en-US" sz="1500" baseline="0" dirty="0">
                          <a:solidFill>
                            <a:srgbClr val="002060"/>
                          </a:solidFill>
                          <a:latin typeface="+mn-lt"/>
                          <a:ea typeface="Calibri" charset="0"/>
                          <a:cs typeface="Calibri" charset="0"/>
                        </a:rPr>
                        <a:t> (</a:t>
                      </a:r>
                      <a:r>
                        <a:rPr lang="en-US" sz="1500" i="1" baseline="0" dirty="0" err="1">
                          <a:solidFill>
                            <a:srgbClr val="002060"/>
                          </a:solidFill>
                          <a:latin typeface="+mn-lt"/>
                          <a:ea typeface="Calibri" charset="0"/>
                          <a:cs typeface="Calibri" charset="0"/>
                        </a:rPr>
                        <a:t>sBRCA</a:t>
                      </a:r>
                      <a:r>
                        <a:rPr lang="en-US" sz="1500" baseline="0" dirty="0" err="1">
                          <a:solidFill>
                            <a:srgbClr val="002060"/>
                          </a:solidFill>
                          <a:latin typeface="+mn-lt"/>
                          <a:ea typeface="Calibri" charset="0"/>
                          <a:cs typeface="Calibri" charset="0"/>
                        </a:rPr>
                        <a:t>+HRD+HRC</a:t>
                      </a:r>
                      <a:r>
                        <a:rPr lang="en-US" sz="1500" baseline="0" dirty="0">
                          <a:solidFill>
                            <a:srgbClr val="002060"/>
                          </a:solidFill>
                          <a:latin typeface="+mn-lt"/>
                          <a:ea typeface="Calibri" charset="0"/>
                          <a:cs typeface="Calibri" charset="0"/>
                        </a:rPr>
                        <a:t>)</a:t>
                      </a:r>
                      <a:endParaRPr lang="en-US" sz="1500" dirty="0">
                        <a:solidFill>
                          <a:srgbClr val="002060"/>
                        </a:solidFill>
                        <a:latin typeface="+mn-lt"/>
                        <a:ea typeface="Calibri" charset="0"/>
                        <a:cs typeface="Calibri" charset="0"/>
                      </a:endParaRPr>
                    </a:p>
                  </a:txBody>
                  <a:tcPr marL="26093" marR="26093" marT="13047" marB="13047" anchor="ctr">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8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2060"/>
                          </a:solidFill>
                          <a:latin typeface="+mn-lt"/>
                          <a:ea typeface="Calibri" charset="0"/>
                          <a:cs typeface="Calibri" charset="0"/>
                        </a:rPr>
                        <a:t>9.3 </a:t>
                      </a:r>
                      <a:r>
                        <a:rPr lang="en-US" sz="1500" dirty="0" err="1">
                          <a:solidFill>
                            <a:srgbClr val="000000"/>
                          </a:solidFill>
                          <a:latin typeface="+mn-lt"/>
                          <a:ea typeface="Calibri" charset="0"/>
                          <a:cs typeface="Calibri" charset="0"/>
                        </a:rPr>
                        <a:t>mos</a:t>
                      </a:r>
                      <a:endParaRPr lang="en-US" sz="1500" dirty="0">
                        <a:solidFill>
                          <a:srgbClr val="002060"/>
                        </a:solidFill>
                        <a:latin typeface="+mn-lt"/>
                        <a:ea typeface="Calibri" charset="0"/>
                        <a:cs typeface="Calibri" charset="0"/>
                      </a:endParaRPr>
                    </a:p>
                  </a:txBody>
                  <a:tcPr marL="26093" marR="26093" marT="13047" marB="130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8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2060"/>
                          </a:solidFill>
                          <a:latin typeface="+mn-lt"/>
                          <a:ea typeface="Calibri" charset="0"/>
                          <a:cs typeface="Calibri" charset="0"/>
                        </a:rPr>
                        <a:t>3.9 </a:t>
                      </a:r>
                      <a:r>
                        <a:rPr lang="en-US" sz="1500" dirty="0" err="1">
                          <a:solidFill>
                            <a:srgbClr val="000000"/>
                          </a:solidFill>
                          <a:latin typeface="+mn-lt"/>
                          <a:ea typeface="Calibri" charset="0"/>
                          <a:cs typeface="Calibri" charset="0"/>
                        </a:rPr>
                        <a:t>mos</a:t>
                      </a:r>
                      <a:endParaRPr lang="en-US" sz="1500" dirty="0">
                        <a:solidFill>
                          <a:srgbClr val="002060"/>
                        </a:solidFill>
                        <a:latin typeface="+mn-lt"/>
                        <a:ea typeface="Calibri" charset="0"/>
                        <a:cs typeface="Calibri" charset="0"/>
                      </a:endParaRPr>
                    </a:p>
                  </a:txBody>
                  <a:tcPr marL="26093" marR="26093" marT="13047" marB="130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8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rgbClr val="FF0000"/>
                          </a:solidFill>
                          <a:latin typeface="+mn-lt"/>
                          <a:ea typeface="Calibri" charset="0"/>
                          <a:cs typeface="Calibri" charset="0"/>
                        </a:rPr>
                        <a:t>0.45 (0.34-0.61)</a:t>
                      </a:r>
                    </a:p>
                  </a:txBody>
                  <a:tcPr marL="26093" marR="26093" marT="13047" marB="13047" anchor="ctr">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8E9"/>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2060"/>
                          </a:solidFill>
                          <a:latin typeface="+mn-lt"/>
                          <a:ea typeface="Calibri" charset="0"/>
                          <a:cs typeface="Calibri" charset="0"/>
                        </a:rPr>
                        <a:t>P &lt; 0.001</a:t>
                      </a:r>
                    </a:p>
                  </a:txBody>
                  <a:tcPr marL="26093" marR="26093" marT="13047" marB="13047" anchor="ctr">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10007"/>
                  </a:ext>
                </a:extLst>
              </a:tr>
              <a:tr h="30271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500" dirty="0">
                          <a:solidFill>
                            <a:srgbClr val="002060"/>
                          </a:solidFill>
                          <a:latin typeface="+mn-lt"/>
                          <a:ea typeface="Calibri" charset="0"/>
                          <a:cs typeface="Calibri" charset="0"/>
                        </a:rPr>
                        <a:t>ITT (FDA analysis)</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2060"/>
                          </a:solidFill>
                          <a:latin typeface="+mn-lt"/>
                          <a:ea typeface="Calibri" charset="0"/>
                          <a:cs typeface="Calibri" charset="0"/>
                        </a:rPr>
                        <a:t>11.3 </a:t>
                      </a:r>
                      <a:r>
                        <a:rPr lang="en-US" sz="1500" dirty="0" err="1">
                          <a:solidFill>
                            <a:srgbClr val="000000"/>
                          </a:solidFill>
                          <a:latin typeface="+mn-lt"/>
                          <a:ea typeface="Calibri" charset="0"/>
                          <a:cs typeface="Calibri" charset="0"/>
                        </a:rPr>
                        <a:t>mos</a:t>
                      </a:r>
                      <a:endParaRPr lang="en-US" sz="1500" dirty="0">
                        <a:solidFill>
                          <a:srgbClr val="00206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2060"/>
                          </a:solidFill>
                          <a:latin typeface="+mn-lt"/>
                          <a:ea typeface="Calibri" charset="0"/>
                          <a:cs typeface="Calibri" charset="0"/>
                        </a:rPr>
                        <a:t>4.7 </a:t>
                      </a:r>
                      <a:r>
                        <a:rPr lang="en-US" sz="1500" dirty="0" err="1">
                          <a:solidFill>
                            <a:srgbClr val="000000"/>
                          </a:solidFill>
                          <a:latin typeface="+mn-lt"/>
                          <a:ea typeface="Calibri" charset="0"/>
                          <a:cs typeface="Calibri" charset="0"/>
                        </a:rPr>
                        <a:t>mos</a:t>
                      </a:r>
                      <a:endParaRPr lang="en-US" sz="1500" dirty="0">
                        <a:solidFill>
                          <a:srgbClr val="00206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rgbClr val="FF0000"/>
                          </a:solidFill>
                          <a:latin typeface="+mn-lt"/>
                          <a:ea typeface="Calibri" charset="0"/>
                          <a:cs typeface="Calibri" charset="0"/>
                        </a:rPr>
                        <a:t>0.42 (0.34-0.53)</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500" dirty="0">
                          <a:solidFill>
                            <a:srgbClr val="002060"/>
                          </a:solidFill>
                          <a:latin typeface="+mn-lt"/>
                          <a:ea typeface="Calibri" charset="0"/>
                          <a:cs typeface="Calibri" charset="0"/>
                        </a:rPr>
                        <a:t>Non-analytic</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381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extLst>
                  <a:ext uri="{0D108BD9-81ED-4DB2-BD59-A6C34878D82A}">
                    <a16:rowId xmlns:a16="http://schemas.microsoft.com/office/drawing/2014/main" val="10008"/>
                  </a:ext>
                </a:extLst>
              </a:tr>
              <a:tr h="50456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500" b="1" dirty="0">
                          <a:solidFill>
                            <a:schemeClr val="bg1"/>
                          </a:solidFill>
                          <a:latin typeface="+mn-lt"/>
                          <a:ea typeface="Calibri" charset="0"/>
                          <a:cs typeface="Calibri" charset="0"/>
                        </a:rPr>
                        <a:t>SOLO2/ENGOT-Ov21</a:t>
                      </a:r>
                    </a:p>
                  </a:txBody>
                  <a:tcPr marL="26093" marR="26093" marT="182880" marB="13047" anchor="ctr">
                    <a:lnL w="12700" cmpd="sng">
                      <a:solidFill>
                        <a:sysClr val="window" lastClr="FFFFFF"/>
                      </a:solidFill>
                    </a:lnL>
                    <a:lnR w="12700" cmpd="sng">
                      <a:solidFill>
                        <a:sysClr val="window" lastClr="FFFFFF"/>
                      </a:solidFill>
                    </a:lnR>
                    <a:lnT w="381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75000"/>
                        <a:lumOff val="2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chemeClr val="bg1"/>
                          </a:solidFill>
                          <a:latin typeface="+mn-lt"/>
                          <a:ea typeface="Calibri" charset="0"/>
                          <a:cs typeface="Calibri" charset="0"/>
                        </a:rPr>
                        <a:t>Olaparib</a:t>
                      </a:r>
                    </a:p>
                  </a:txBody>
                  <a:tcPr marL="26093" marR="26093" marT="182880" marB="13047" anchor="ctr">
                    <a:lnL w="12700" cmpd="sng">
                      <a:solidFill>
                        <a:sysClr val="window" lastClr="FFFFFF"/>
                      </a:solidFill>
                    </a:lnL>
                    <a:lnR w="12700" cmpd="sng">
                      <a:solidFill>
                        <a:sysClr val="window" lastClr="FFFFFF"/>
                      </a:solidFill>
                    </a:lnR>
                    <a:lnT w="381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75000"/>
                        <a:lumOff val="2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chemeClr val="bg1"/>
                          </a:solidFill>
                          <a:latin typeface="+mn-lt"/>
                          <a:ea typeface="Calibri" charset="0"/>
                          <a:cs typeface="Calibri" charset="0"/>
                        </a:rPr>
                        <a:t>Placebo</a:t>
                      </a:r>
                    </a:p>
                  </a:txBody>
                  <a:tcPr marL="26093" marR="26093" marT="182880" marB="13047" anchor="ctr">
                    <a:lnL w="12700" cmpd="sng">
                      <a:solidFill>
                        <a:sysClr val="window" lastClr="FFFFFF"/>
                      </a:solidFill>
                    </a:lnL>
                    <a:lnR w="12700" cmpd="sng">
                      <a:solidFill>
                        <a:sysClr val="window" lastClr="FFFFFF"/>
                      </a:solidFill>
                    </a:lnR>
                    <a:lnT w="381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75000"/>
                        <a:lumOff val="2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chemeClr val="bg1"/>
                          </a:solidFill>
                          <a:latin typeface="+mn-lt"/>
                          <a:ea typeface="Calibri" charset="0"/>
                          <a:cs typeface="Calibri" charset="0"/>
                        </a:rPr>
                        <a:t>HR</a:t>
                      </a:r>
                    </a:p>
                  </a:txBody>
                  <a:tcPr marL="26093" marR="26093" marT="182880" marB="13047" anchor="ctr">
                    <a:lnL w="12700" cmpd="sng">
                      <a:solidFill>
                        <a:sysClr val="window" lastClr="FFFFFF"/>
                      </a:solidFill>
                    </a:lnL>
                    <a:lnR w="12700" cmpd="sng">
                      <a:solidFill>
                        <a:sysClr val="window" lastClr="FFFFFF"/>
                      </a:solidFill>
                    </a:lnR>
                    <a:lnT w="381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75000"/>
                        <a:lumOff val="2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chemeClr val="bg1"/>
                          </a:solidFill>
                          <a:latin typeface="+mn-lt"/>
                          <a:ea typeface="Calibri" charset="0"/>
                          <a:cs typeface="Calibri" charset="0"/>
                        </a:rPr>
                        <a:t>P</a:t>
                      </a:r>
                    </a:p>
                  </a:txBody>
                  <a:tcPr marL="26093" marR="26093" marT="182880" marB="13047" anchor="ctr">
                    <a:lnL w="12700" cmpd="sng">
                      <a:solidFill>
                        <a:sysClr val="window" lastClr="FFFFFF"/>
                      </a:solidFill>
                    </a:lnL>
                    <a:lnR w="12700" cmpd="sng">
                      <a:solidFill>
                        <a:sysClr val="window" lastClr="FFFFFF"/>
                      </a:solidFill>
                    </a:lnR>
                    <a:lnT w="38100" cap="flat" cmpd="sng" algn="ctr">
                      <a:solidFill>
                        <a:schemeClr val="tx1"/>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chemeClr val="accent5">
                        <a:lumMod val="75000"/>
                        <a:lumOff val="25000"/>
                      </a:schemeClr>
                    </a:solidFill>
                  </a:tcPr>
                </a:tc>
                <a:extLst>
                  <a:ext uri="{0D108BD9-81ED-4DB2-BD59-A6C34878D82A}">
                    <a16:rowId xmlns:a16="http://schemas.microsoft.com/office/drawing/2014/main" val="10009"/>
                  </a:ext>
                </a:extLst>
              </a:tr>
              <a:tr h="302714">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500" i="1" dirty="0" err="1">
                          <a:solidFill>
                            <a:srgbClr val="002060"/>
                          </a:solidFill>
                          <a:latin typeface="+mn-lt"/>
                          <a:ea typeface="Calibri" charset="0"/>
                          <a:cs typeface="Calibri" charset="0"/>
                        </a:rPr>
                        <a:t>gBRCA</a:t>
                      </a:r>
                      <a:endParaRPr lang="en-US" sz="1500" i="1" dirty="0">
                        <a:solidFill>
                          <a:srgbClr val="00206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2060"/>
                          </a:solidFill>
                          <a:latin typeface="+mn-lt"/>
                          <a:ea typeface="Calibri" charset="0"/>
                          <a:cs typeface="Calibri" charset="0"/>
                        </a:rPr>
                        <a:t>19.1 </a:t>
                      </a:r>
                      <a:r>
                        <a:rPr lang="en-US" sz="1500" dirty="0" err="1">
                          <a:solidFill>
                            <a:srgbClr val="000000"/>
                          </a:solidFill>
                          <a:latin typeface="+mn-lt"/>
                          <a:ea typeface="Calibri" charset="0"/>
                          <a:cs typeface="Calibri" charset="0"/>
                        </a:rPr>
                        <a:t>mos</a:t>
                      </a:r>
                      <a:endParaRPr lang="en-US" sz="1500" dirty="0">
                        <a:solidFill>
                          <a:srgbClr val="00206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2060"/>
                          </a:solidFill>
                          <a:latin typeface="+mn-lt"/>
                          <a:ea typeface="Calibri" charset="0"/>
                          <a:cs typeface="Calibri" charset="0"/>
                        </a:rPr>
                        <a:t>5.5 </a:t>
                      </a:r>
                      <a:r>
                        <a:rPr lang="en-US" sz="1500" dirty="0" err="1">
                          <a:solidFill>
                            <a:srgbClr val="000000"/>
                          </a:solidFill>
                          <a:latin typeface="+mn-lt"/>
                          <a:ea typeface="Calibri" charset="0"/>
                          <a:cs typeface="Calibri" charset="0"/>
                        </a:rPr>
                        <a:t>mos</a:t>
                      </a:r>
                      <a:endParaRPr lang="en-US" sz="1500" dirty="0">
                        <a:solidFill>
                          <a:srgbClr val="002060"/>
                        </a:solidFill>
                        <a:latin typeface="+mn-lt"/>
                        <a:ea typeface="Calibri" charset="0"/>
                        <a:cs typeface="Calibri" charset="0"/>
                      </a:endParaRP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b="1" dirty="0">
                          <a:solidFill>
                            <a:srgbClr val="FF0000"/>
                          </a:solidFill>
                          <a:latin typeface="+mn-lt"/>
                          <a:ea typeface="Calibri" charset="0"/>
                          <a:cs typeface="Calibri" charset="0"/>
                        </a:rPr>
                        <a:t>0.30 (0.22-0.41)</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ctr"/>
                      <a:r>
                        <a:rPr lang="en-US" sz="1500" dirty="0">
                          <a:solidFill>
                            <a:srgbClr val="002060"/>
                          </a:solidFill>
                          <a:latin typeface="+mn-lt"/>
                          <a:ea typeface="Calibri" charset="0"/>
                          <a:cs typeface="Calibri" charset="0"/>
                        </a:rPr>
                        <a:t>P &lt; 0.0001</a:t>
                      </a:r>
                    </a:p>
                  </a:txBody>
                  <a:tcPr marL="26093" marR="26093" marT="13047" marB="13047"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CCCDCE"/>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05204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4376"/>
            <a:ext cx="8729812" cy="722955"/>
          </a:xfrm>
        </p:spPr>
        <p:txBody>
          <a:bodyPr/>
          <a:lstStyle/>
          <a:p>
            <a:r>
              <a:rPr lang="en-US" sz="2400" dirty="0">
                <a:cs typeface="Calibri" panose="020F0502020204030204" pitchFamily="34" charset="0"/>
              </a:rPr>
              <a:t>Summary of Analytical Endpoints for </a:t>
            </a:r>
            <a:r>
              <a:rPr lang="en-US" sz="2400" dirty="0">
                <a:solidFill>
                  <a:srgbClr val="CCFFCC"/>
                </a:solidFill>
                <a:cs typeface="Calibri" panose="020F0502020204030204" pitchFamily="34" charset="0"/>
              </a:rPr>
              <a:t>Front-line</a:t>
            </a:r>
            <a:r>
              <a:rPr lang="en-US" sz="2400" dirty="0">
                <a:cs typeface="Calibri" panose="020F0502020204030204" pitchFamily="34" charset="0"/>
              </a:rPr>
              <a:t> Maintenance </a:t>
            </a:r>
            <a:r>
              <a:rPr lang="en-US" sz="2400" dirty="0" err="1">
                <a:cs typeface="Calibri" panose="020F0502020204030204" pitchFamily="34" charset="0"/>
              </a:rPr>
              <a:t>PARPi</a:t>
            </a:r>
            <a:r>
              <a:rPr lang="en-US" sz="2400" dirty="0">
                <a:cs typeface="Calibri" panose="020F0502020204030204" pitchFamily="34" charset="0"/>
              </a:rPr>
              <a:t> Trials in Ovarian Cancer</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266241"/>
            <a:ext cx="8057323" cy="877260"/>
          </a:xfrm>
        </p:spPr>
        <p:txBody>
          <a:bodyPr bIns="91440">
            <a:noAutofit/>
          </a:bodyPr>
          <a:lstStyle/>
          <a:p>
            <a:pPr marL="0" indent="0"/>
            <a:r>
              <a:rPr lang="en-US" dirty="0" err="1">
                <a:latin typeface="+mn-lt"/>
                <a:cs typeface="Calibri" panose="020F0502020204030204" pitchFamily="34" charset="0"/>
              </a:rPr>
              <a:t>dMMR</a:t>
            </a:r>
            <a:r>
              <a:rPr lang="en-US" dirty="0">
                <a:latin typeface="+mn-lt"/>
                <a:cs typeface="Calibri" panose="020F0502020204030204" pitchFamily="34" charset="0"/>
              </a:rPr>
              <a:t> = mismatch repair deficient; CP = </a:t>
            </a:r>
            <a:r>
              <a:rPr lang="en-US" dirty="0" err="1">
                <a:latin typeface="+mn-lt"/>
                <a:cs typeface="Calibri" panose="020F0502020204030204" pitchFamily="34" charset="0"/>
              </a:rPr>
              <a:t>carboplatin+paclitaxel</a:t>
            </a:r>
            <a:endParaRPr lang="en-US" dirty="0">
              <a:latin typeface="+mn-lt"/>
              <a:cs typeface="Calibri" panose="020F0502020204030204" pitchFamily="34" charset="0"/>
            </a:endParaRPr>
          </a:p>
          <a:p>
            <a:pPr marL="0" indent="0"/>
            <a:r>
              <a:rPr lang="en-US" dirty="0">
                <a:latin typeface="+mn-lt"/>
                <a:cs typeface="Calibri" panose="020F0502020204030204" pitchFamily="34" charset="0"/>
              </a:rPr>
              <a:t>1. Moore K, et al. N </a:t>
            </a:r>
            <a:r>
              <a:rPr lang="en-US" dirty="0" err="1">
                <a:latin typeface="+mn-lt"/>
                <a:cs typeface="Calibri" panose="020F0502020204030204" pitchFamily="34" charset="0"/>
              </a:rPr>
              <a:t>Engl</a:t>
            </a:r>
            <a:r>
              <a:rPr lang="en-US" dirty="0">
                <a:latin typeface="+mn-lt"/>
                <a:cs typeface="Calibri" panose="020F0502020204030204" pitchFamily="34" charset="0"/>
              </a:rPr>
              <a:t> J Med. 2018;379(26):2495-2505.  2. González-Martín A, et al. N </a:t>
            </a:r>
            <a:r>
              <a:rPr lang="en-US" dirty="0" err="1">
                <a:latin typeface="+mn-lt"/>
                <a:cs typeface="Calibri" panose="020F0502020204030204" pitchFamily="34" charset="0"/>
              </a:rPr>
              <a:t>Engl</a:t>
            </a:r>
            <a:r>
              <a:rPr lang="en-US" dirty="0">
                <a:latin typeface="+mn-lt"/>
                <a:cs typeface="Calibri" panose="020F0502020204030204" pitchFamily="34" charset="0"/>
              </a:rPr>
              <a:t> J Med. 2019;381(25):2391-2402.  3. Li N, et al. Gynecologic Oncology. 2022;166:S50-S51.  4. Monk BJ, et al. Journal of Clinical Oncology. 2022;40(34):3952-3964.  5. Ray-</a:t>
            </a:r>
            <a:r>
              <a:rPr lang="en-US" dirty="0" err="1">
                <a:latin typeface="+mn-lt"/>
                <a:cs typeface="Calibri" panose="020F0502020204030204" pitchFamily="34" charset="0"/>
              </a:rPr>
              <a:t>Coquard</a:t>
            </a:r>
            <a:r>
              <a:rPr lang="en-US" dirty="0">
                <a:latin typeface="+mn-lt"/>
                <a:cs typeface="Calibri" panose="020F0502020204030204" pitchFamily="34" charset="0"/>
              </a:rPr>
              <a:t> I, et al. N </a:t>
            </a:r>
            <a:r>
              <a:rPr lang="en-US" dirty="0" err="1">
                <a:latin typeface="+mn-lt"/>
                <a:cs typeface="Calibri" panose="020F0502020204030204" pitchFamily="34" charset="0"/>
              </a:rPr>
              <a:t>Engl</a:t>
            </a:r>
            <a:r>
              <a:rPr lang="en-US" dirty="0">
                <a:latin typeface="+mn-lt"/>
                <a:cs typeface="Calibri" panose="020F0502020204030204" pitchFamily="34" charset="0"/>
              </a:rPr>
              <a:t> J Med. 2019;381(25):2416-2428.  6. Coleman RL, et al. N </a:t>
            </a:r>
            <a:r>
              <a:rPr lang="en-US" dirty="0" err="1">
                <a:latin typeface="+mn-lt"/>
                <a:cs typeface="Calibri" panose="020F0502020204030204" pitchFamily="34" charset="0"/>
              </a:rPr>
              <a:t>Engl</a:t>
            </a:r>
            <a:r>
              <a:rPr lang="en-US" dirty="0">
                <a:latin typeface="+mn-lt"/>
                <a:cs typeface="Calibri" panose="020F0502020204030204" pitchFamily="34" charset="0"/>
              </a:rPr>
              <a:t> J Med. 2019;381(25):2403-2415.</a:t>
            </a:r>
          </a:p>
        </p:txBody>
      </p:sp>
      <p:graphicFrame>
        <p:nvGraphicFramePr>
          <p:cNvPr id="5" name="Table 4">
            <a:extLst>
              <a:ext uri="{FF2B5EF4-FFF2-40B4-BE49-F238E27FC236}">
                <a16:creationId xmlns:a16="http://schemas.microsoft.com/office/drawing/2014/main" id="{4375A833-0C90-0995-F04E-8F9005B859A8}"/>
              </a:ext>
            </a:extLst>
          </p:cNvPr>
          <p:cNvGraphicFramePr>
            <a:graphicFrameLocks noGrp="1"/>
          </p:cNvGraphicFramePr>
          <p:nvPr/>
        </p:nvGraphicFramePr>
        <p:xfrm>
          <a:off x="185980" y="877259"/>
          <a:ext cx="8818535" cy="3468240"/>
        </p:xfrm>
        <a:graphic>
          <a:graphicData uri="http://schemas.openxmlformats.org/drawingml/2006/table">
            <a:tbl>
              <a:tblPr firstRow="1" firstCol="1" bandRow="1">
                <a:tableStyleId>{00A15C55-8517-42AA-B614-E9B94910E393}</a:tableStyleId>
              </a:tblPr>
              <a:tblGrid>
                <a:gridCol w="1201118">
                  <a:extLst>
                    <a:ext uri="{9D8B030D-6E8A-4147-A177-3AD203B41FA5}">
                      <a16:colId xmlns:a16="http://schemas.microsoft.com/office/drawing/2014/main" val="311545527"/>
                    </a:ext>
                  </a:extLst>
                </a:gridCol>
                <a:gridCol w="1177871">
                  <a:extLst>
                    <a:ext uri="{9D8B030D-6E8A-4147-A177-3AD203B41FA5}">
                      <a16:colId xmlns:a16="http://schemas.microsoft.com/office/drawing/2014/main" val="2682464424"/>
                    </a:ext>
                  </a:extLst>
                </a:gridCol>
                <a:gridCol w="1294109">
                  <a:extLst>
                    <a:ext uri="{9D8B030D-6E8A-4147-A177-3AD203B41FA5}">
                      <a16:colId xmlns:a16="http://schemas.microsoft.com/office/drawing/2014/main" val="1031465375"/>
                    </a:ext>
                  </a:extLst>
                </a:gridCol>
                <a:gridCol w="1100380">
                  <a:extLst>
                    <a:ext uri="{9D8B030D-6E8A-4147-A177-3AD203B41FA5}">
                      <a16:colId xmlns:a16="http://schemas.microsoft.com/office/drawing/2014/main" val="1129239302"/>
                    </a:ext>
                  </a:extLst>
                </a:gridCol>
                <a:gridCol w="1069383">
                  <a:extLst>
                    <a:ext uri="{9D8B030D-6E8A-4147-A177-3AD203B41FA5}">
                      <a16:colId xmlns:a16="http://schemas.microsoft.com/office/drawing/2014/main" val="1850718756"/>
                    </a:ext>
                  </a:extLst>
                </a:gridCol>
                <a:gridCol w="1294108">
                  <a:extLst>
                    <a:ext uri="{9D8B030D-6E8A-4147-A177-3AD203B41FA5}">
                      <a16:colId xmlns:a16="http://schemas.microsoft.com/office/drawing/2014/main" val="3339560456"/>
                    </a:ext>
                  </a:extLst>
                </a:gridCol>
                <a:gridCol w="1681566">
                  <a:extLst>
                    <a:ext uri="{9D8B030D-6E8A-4147-A177-3AD203B41FA5}">
                      <a16:colId xmlns:a16="http://schemas.microsoft.com/office/drawing/2014/main" val="1304220068"/>
                    </a:ext>
                  </a:extLst>
                </a:gridCol>
              </a:tblGrid>
              <a:tr h="693648">
                <a:tc>
                  <a:txBody>
                    <a:bodyPr/>
                    <a:lstStyle/>
                    <a:p>
                      <a:endParaRPr lang="en-US" sz="1400" dirty="0">
                        <a:latin typeface="Calibri" panose="020F0502020204030204" pitchFamily="34" charset="0"/>
                        <a:cs typeface="Calibri" panose="020F0502020204030204" pitchFamily="34" charset="0"/>
                      </a:endParaRPr>
                    </a:p>
                  </a:txBody>
                  <a:tcPr marT="32549" marB="32549" anchor="ctr">
                    <a:no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400" b="1" dirty="0">
                          <a:effectLst/>
                          <a:latin typeface="Calibri" panose="020F0502020204030204" pitchFamily="34" charset="0"/>
                          <a:cs typeface="Calibri" panose="020F0502020204030204" pitchFamily="34" charset="0"/>
                        </a:rPr>
                        <a:t>SOLO-1</a:t>
                      </a:r>
                      <a:r>
                        <a:rPr lang="en-GB" sz="1400" b="1" baseline="30000" dirty="0">
                          <a:effectLst/>
                          <a:latin typeface="Calibri" panose="020F0502020204030204" pitchFamily="34" charset="0"/>
                          <a:cs typeface="Calibri" panose="020F0502020204030204" pitchFamily="34" charset="0"/>
                        </a:rPr>
                        <a:t>1</a:t>
                      </a:r>
                      <a:endParaRPr lang="en-GB" sz="1400" b="1" dirty="0">
                        <a:effectLst/>
                        <a:latin typeface="Calibri" panose="020F0502020204030204" pitchFamily="34" charset="0"/>
                        <a:cs typeface="Calibri" panose="020F0502020204030204" pitchFamily="34" charset="0"/>
                      </a:endParaRP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400" b="1" dirty="0">
                          <a:effectLst/>
                          <a:latin typeface="Calibri" panose="020F0502020204030204" pitchFamily="34" charset="0"/>
                          <a:cs typeface="Calibri" panose="020F0502020204030204" pitchFamily="34" charset="0"/>
                        </a:rPr>
                        <a:t>(N = 391)</a:t>
                      </a:r>
                      <a:endParaRPr lang="en-US" sz="1400" b="1" dirty="0">
                        <a:effectLst/>
                        <a:latin typeface="Calibri" panose="020F0502020204030204" pitchFamily="34" charset="0"/>
                        <a:cs typeface="Calibri" panose="020F0502020204030204" pitchFamily="34" charset="0"/>
                      </a:endParaRPr>
                    </a:p>
                  </a:txBody>
                  <a:tcPr marL="45720" marR="45720" marT="0" marB="0" anchor="ctr">
                    <a:solidFill>
                      <a:schemeClr val="accent5">
                        <a:lumMod val="75000"/>
                        <a:lumOff val="25000"/>
                      </a:schemeClr>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400" b="1" dirty="0">
                          <a:effectLst/>
                          <a:latin typeface="Calibri" panose="020F0502020204030204" pitchFamily="34" charset="0"/>
                          <a:cs typeface="Calibri" panose="020F0502020204030204" pitchFamily="34" charset="0"/>
                        </a:rPr>
                        <a:t>PRIMA/ ENGOT-OV26</a:t>
                      </a:r>
                      <a:r>
                        <a:rPr lang="en-GB" sz="1400" b="1" baseline="30000" dirty="0">
                          <a:effectLst/>
                          <a:latin typeface="Calibri" panose="020F0502020204030204" pitchFamily="34" charset="0"/>
                          <a:cs typeface="Calibri" panose="020F0502020204030204" pitchFamily="34" charset="0"/>
                        </a:rPr>
                        <a:t>2</a:t>
                      </a:r>
                      <a:endParaRPr lang="en-US" sz="1400" b="1" dirty="0">
                        <a:effectLst/>
                        <a:latin typeface="Calibri" panose="020F0502020204030204" pitchFamily="34" charset="0"/>
                        <a:cs typeface="Calibri" panose="020F0502020204030204" pitchFamily="34" charset="0"/>
                      </a:endParaRP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400" b="1" dirty="0">
                          <a:effectLst/>
                          <a:latin typeface="Calibri" panose="020F0502020204030204" pitchFamily="34" charset="0"/>
                          <a:cs typeface="Calibri" panose="020F0502020204030204" pitchFamily="34" charset="0"/>
                        </a:rPr>
                        <a:t>(N = 733)</a:t>
                      </a:r>
                      <a:endParaRPr lang="en-US" sz="1400" b="1" dirty="0">
                        <a:effectLst/>
                        <a:latin typeface="Calibri" panose="020F0502020204030204" pitchFamily="34" charset="0"/>
                        <a:cs typeface="Calibri" panose="020F0502020204030204" pitchFamily="34" charset="0"/>
                      </a:endParaRPr>
                    </a:p>
                  </a:txBody>
                  <a:tcPr marL="45720" marR="45720" marT="0" marB="0" anchor="ctr">
                    <a:solidFill>
                      <a:schemeClr val="accent1">
                        <a:lumMod val="75000"/>
                        <a:lumOff val="25000"/>
                      </a:schemeClr>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dirty="0">
                          <a:effectLst/>
                          <a:latin typeface="Calibri" panose="020F0502020204030204" pitchFamily="34" charset="0"/>
                          <a:cs typeface="Calibri" panose="020F0502020204030204" pitchFamily="34" charset="0"/>
                        </a:rPr>
                        <a:t>PRIME</a:t>
                      </a:r>
                      <a:r>
                        <a:rPr lang="en-US" sz="1400" b="1" baseline="30000" dirty="0">
                          <a:effectLst/>
                          <a:latin typeface="Calibri" panose="020F0502020204030204" pitchFamily="34" charset="0"/>
                          <a:cs typeface="Calibri" panose="020F0502020204030204" pitchFamily="34" charset="0"/>
                        </a:rPr>
                        <a:t>3</a:t>
                      </a:r>
                      <a:endParaRPr lang="en-US" sz="1400" b="1" dirty="0">
                        <a:effectLst/>
                        <a:latin typeface="Calibri" panose="020F0502020204030204" pitchFamily="34" charset="0"/>
                        <a:cs typeface="Calibri" panose="020F0502020204030204" pitchFamily="34" charset="0"/>
                      </a:endParaRP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dirty="0">
                          <a:effectLst/>
                          <a:latin typeface="Calibri" panose="020F0502020204030204" pitchFamily="34" charset="0"/>
                          <a:cs typeface="Calibri" panose="020F0502020204030204" pitchFamily="34" charset="0"/>
                        </a:rPr>
                        <a:t>(N = 384)</a:t>
                      </a:r>
                    </a:p>
                  </a:txBody>
                  <a:tcPr marL="45720" marR="45720" marT="0" marB="0" anchor="ctr">
                    <a:solidFill>
                      <a:schemeClr val="accent1">
                        <a:lumMod val="75000"/>
                        <a:lumOff val="25000"/>
                      </a:schemeClr>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dirty="0">
                          <a:effectLst/>
                          <a:latin typeface="Calibri" panose="020F0502020204030204" pitchFamily="34" charset="0"/>
                          <a:cs typeface="Calibri" panose="020F0502020204030204" pitchFamily="34" charset="0"/>
                        </a:rPr>
                        <a:t>ATHENA-Mono</a:t>
                      </a:r>
                      <a:r>
                        <a:rPr lang="en-US" sz="1400" b="1" baseline="30000" dirty="0">
                          <a:effectLst/>
                          <a:latin typeface="Calibri" panose="020F0502020204030204" pitchFamily="34" charset="0"/>
                          <a:cs typeface="Calibri" panose="020F0502020204030204" pitchFamily="34" charset="0"/>
                        </a:rPr>
                        <a:t>4</a:t>
                      </a:r>
                      <a:endParaRPr lang="en-US" sz="1400" b="1" dirty="0">
                        <a:effectLst/>
                        <a:latin typeface="Calibri" panose="020F0502020204030204" pitchFamily="34" charset="0"/>
                        <a:cs typeface="Calibri" panose="020F0502020204030204" pitchFamily="34" charset="0"/>
                      </a:endParaRP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400" b="1" dirty="0">
                          <a:effectLst/>
                          <a:latin typeface="Calibri" panose="020F0502020204030204" pitchFamily="34" charset="0"/>
                          <a:cs typeface="Calibri" panose="020F0502020204030204" pitchFamily="34" charset="0"/>
                        </a:rPr>
                        <a:t>(N = 538)</a:t>
                      </a:r>
                    </a:p>
                  </a:txBody>
                  <a:tcPr marL="45720" marR="45720" marT="0" marB="0" anchor="ctr">
                    <a:solidFill>
                      <a:schemeClr val="accent4"/>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400" b="1" dirty="0">
                          <a:effectLst/>
                          <a:latin typeface="Calibri" panose="020F0502020204030204" pitchFamily="34" charset="0"/>
                          <a:cs typeface="Calibri" panose="020F0502020204030204" pitchFamily="34" charset="0"/>
                        </a:rPr>
                        <a:t>PAOLA-1/ ENGOT-OV25</a:t>
                      </a:r>
                      <a:r>
                        <a:rPr lang="en-GB" sz="1400" b="1" baseline="30000" dirty="0">
                          <a:effectLst/>
                          <a:latin typeface="Calibri" panose="020F0502020204030204" pitchFamily="34" charset="0"/>
                          <a:cs typeface="Calibri" panose="020F0502020204030204" pitchFamily="34" charset="0"/>
                        </a:rPr>
                        <a:t>5</a:t>
                      </a:r>
                      <a:r>
                        <a:rPr lang="en-GB" sz="1400" b="1" dirty="0">
                          <a:effectLst/>
                          <a:latin typeface="Calibri" panose="020F0502020204030204" pitchFamily="34" charset="0"/>
                          <a:cs typeface="Calibri" panose="020F0502020204030204" pitchFamily="34" charset="0"/>
                        </a:rPr>
                        <a:t> </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400" b="1" dirty="0">
                          <a:effectLst/>
                          <a:latin typeface="Calibri" panose="020F0502020204030204" pitchFamily="34" charset="0"/>
                          <a:cs typeface="Calibri" panose="020F0502020204030204" pitchFamily="34" charset="0"/>
                        </a:rPr>
                        <a:t>(N = 806)</a:t>
                      </a:r>
                      <a:endParaRPr lang="en-US" sz="1400" b="1" dirty="0">
                        <a:effectLst/>
                        <a:latin typeface="Calibri" panose="020F0502020204030204" pitchFamily="34" charset="0"/>
                        <a:cs typeface="Calibri" panose="020F0502020204030204" pitchFamily="34" charset="0"/>
                      </a:endParaRPr>
                    </a:p>
                  </a:txBody>
                  <a:tcPr marL="45720" marR="45720" marT="0" marB="0" anchor="ctr">
                    <a:solidFill>
                      <a:schemeClr val="accent5">
                        <a:lumMod val="75000"/>
                        <a:lumOff val="25000"/>
                      </a:schemeClr>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400" b="1" dirty="0">
                          <a:effectLst/>
                          <a:latin typeface="Calibri" panose="020F0502020204030204" pitchFamily="34" charset="0"/>
                          <a:cs typeface="Calibri" panose="020F0502020204030204" pitchFamily="34" charset="0"/>
                        </a:rPr>
                        <a:t>VELIA/GOG-3005</a:t>
                      </a:r>
                      <a:r>
                        <a:rPr lang="it-IT" sz="1400" b="1" baseline="30000" dirty="0">
                          <a:effectLst/>
                          <a:latin typeface="Calibri" panose="020F0502020204030204" pitchFamily="34" charset="0"/>
                          <a:cs typeface="Calibri" panose="020F0502020204030204" pitchFamily="34" charset="0"/>
                        </a:rPr>
                        <a:t>6</a:t>
                      </a:r>
                      <a:endParaRPr lang="it-IT" sz="1400" b="1" dirty="0">
                        <a:effectLst/>
                        <a:latin typeface="Calibri" panose="020F0502020204030204" pitchFamily="34" charset="0"/>
                        <a:cs typeface="Calibri" panose="020F0502020204030204" pitchFamily="34" charset="0"/>
                      </a:endParaRP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it-IT" sz="1400" b="1" dirty="0">
                          <a:effectLst/>
                          <a:latin typeface="Calibri" panose="020F0502020204030204" pitchFamily="34" charset="0"/>
                          <a:cs typeface="Calibri" panose="020F0502020204030204" pitchFamily="34" charset="0"/>
                        </a:rPr>
                        <a:t>(</a:t>
                      </a:r>
                      <a:r>
                        <a:rPr lang="it-IT" sz="1400" b="1" dirty="0" err="1">
                          <a:effectLst/>
                          <a:latin typeface="Calibri" panose="020F0502020204030204" pitchFamily="34" charset="0"/>
                          <a:cs typeface="Calibri" panose="020F0502020204030204" pitchFamily="34" charset="0"/>
                        </a:rPr>
                        <a:t>N</a:t>
                      </a:r>
                      <a:r>
                        <a:rPr lang="it-IT" sz="1400" b="1" dirty="0">
                          <a:effectLst/>
                          <a:latin typeface="Calibri" panose="020F0502020204030204" pitchFamily="34" charset="0"/>
                          <a:cs typeface="Calibri" panose="020F0502020204030204" pitchFamily="34" charset="0"/>
                        </a:rPr>
                        <a:t> = 1140)</a:t>
                      </a:r>
                      <a:endParaRPr lang="en-US" sz="1400" b="1" dirty="0">
                        <a:effectLst/>
                        <a:latin typeface="Calibri" panose="020F0502020204030204" pitchFamily="34" charset="0"/>
                        <a:cs typeface="Calibri" panose="020F0502020204030204" pitchFamily="34" charset="0"/>
                      </a:endParaRPr>
                    </a:p>
                  </a:txBody>
                  <a:tcPr marL="45720" marR="45720" marT="0" marB="0" anchor="ctr">
                    <a:solidFill>
                      <a:schemeClr val="accent3"/>
                    </a:solidFill>
                  </a:tcPr>
                </a:tc>
                <a:extLst>
                  <a:ext uri="{0D108BD9-81ED-4DB2-BD59-A6C34878D82A}">
                    <a16:rowId xmlns:a16="http://schemas.microsoft.com/office/drawing/2014/main" val="2078911689"/>
                  </a:ext>
                </a:extLst>
              </a:tr>
              <a:tr h="693648">
                <a:tc>
                  <a:txBody>
                    <a:bodyPr/>
                    <a:lstStyle/>
                    <a:p>
                      <a:pP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solidFill>
                            <a:schemeClr val="tx1"/>
                          </a:solidFill>
                          <a:effectLst/>
                          <a:latin typeface="+mn-lt"/>
                          <a:cs typeface="Calibri" panose="020F0502020204030204" pitchFamily="34" charset="0"/>
                        </a:rPr>
                        <a:t>Treatment arms</a:t>
                      </a:r>
                      <a:endParaRPr lang="en-US" sz="1050" dirty="0">
                        <a:solidFill>
                          <a:schemeClr val="tx1"/>
                        </a:solidFill>
                        <a:effectLst/>
                        <a:latin typeface="+mn-lt"/>
                        <a:cs typeface="Calibri" panose="020F0502020204030204" pitchFamily="34" charset="0"/>
                      </a:endParaRPr>
                    </a:p>
                  </a:txBody>
                  <a:tcPr marT="0" marB="0" anchor="c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effectLst/>
                          <a:latin typeface="+mn-lt"/>
                          <a:cs typeface="Calibri" panose="020F0502020204030204" pitchFamily="34" charset="0"/>
                        </a:rPr>
                        <a:t>Olaparib</a:t>
                      </a:r>
                      <a:r>
                        <a:rPr lang="en-GB" sz="1050" dirty="0">
                          <a:effectLst/>
                          <a:latin typeface="+mn-lt"/>
                          <a:cs typeface="Calibri" panose="020F0502020204030204" pitchFamily="34" charset="0"/>
                        </a:rPr>
                        <a:t> vs </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0" dirty="0">
                          <a:solidFill>
                            <a:schemeClr val="tx1"/>
                          </a:solidFill>
                          <a:effectLst/>
                          <a:latin typeface="+mn-lt"/>
                          <a:cs typeface="Calibri" panose="020F0502020204030204" pitchFamily="34" charset="0"/>
                        </a:rPr>
                        <a:t>placebo</a:t>
                      </a:r>
                      <a:endParaRPr lang="en-US" sz="1050" b="0" dirty="0">
                        <a:solidFill>
                          <a:schemeClr val="tx1"/>
                        </a:solidFill>
                        <a:effectLst/>
                        <a:latin typeface="+mn-lt"/>
                        <a:cs typeface="Calibri" panose="020F0502020204030204" pitchFamily="34" charset="0"/>
                      </a:endParaRPr>
                    </a:p>
                  </a:txBody>
                  <a:tcPr marL="45720" marR="45720" marT="0" marB="0" anchor="c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effectLst/>
                          <a:latin typeface="+mn-lt"/>
                          <a:cs typeface="Calibri" panose="020F0502020204030204" pitchFamily="34" charset="0"/>
                        </a:rPr>
                        <a:t>Niraparib</a:t>
                      </a:r>
                      <a:r>
                        <a:rPr lang="en-GB" sz="1050" dirty="0">
                          <a:effectLst/>
                          <a:latin typeface="+mn-lt"/>
                          <a:cs typeface="Calibri" panose="020F0502020204030204" pitchFamily="34" charset="0"/>
                        </a:rPr>
                        <a:t> vs </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0" dirty="0">
                          <a:solidFill>
                            <a:schemeClr val="tx1"/>
                          </a:solidFill>
                          <a:effectLst/>
                          <a:latin typeface="+mn-lt"/>
                          <a:cs typeface="Calibri" panose="020F0502020204030204" pitchFamily="34" charset="0"/>
                        </a:rPr>
                        <a:t>placebo</a:t>
                      </a:r>
                      <a:endParaRPr lang="en-US" sz="1050" b="0" dirty="0">
                        <a:solidFill>
                          <a:schemeClr val="tx1"/>
                        </a:solidFill>
                        <a:effectLst/>
                        <a:latin typeface="+mn-lt"/>
                        <a:cs typeface="Calibri" panose="020F0502020204030204" pitchFamily="34" charset="0"/>
                      </a:endParaRPr>
                    </a:p>
                  </a:txBody>
                  <a:tcPr marL="45720" marR="45720" marT="0" marB="0" anchor="c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effectLst/>
                          <a:latin typeface="+mn-lt"/>
                          <a:cs typeface="Calibri" panose="020F0502020204030204" pitchFamily="34" charset="0"/>
                        </a:rPr>
                        <a:t>Niraparib </a:t>
                      </a:r>
                      <a:r>
                        <a:rPr lang="en-GB" sz="1050" dirty="0">
                          <a:effectLst/>
                          <a:latin typeface="+mn-lt"/>
                          <a:cs typeface="Calibri" panose="020F0502020204030204" pitchFamily="34" charset="0"/>
                        </a:rPr>
                        <a:t>vs </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0" dirty="0">
                          <a:solidFill>
                            <a:schemeClr val="tx1"/>
                          </a:solidFill>
                          <a:effectLst/>
                          <a:latin typeface="+mn-lt"/>
                          <a:cs typeface="Calibri" panose="020F0502020204030204" pitchFamily="34" charset="0"/>
                        </a:rPr>
                        <a:t>placebo</a:t>
                      </a:r>
                      <a:endParaRPr lang="en-US" sz="1050" b="0" dirty="0">
                        <a:solidFill>
                          <a:schemeClr val="tx1"/>
                        </a:solidFill>
                        <a:effectLst/>
                        <a:latin typeface="+mn-lt"/>
                        <a:cs typeface="Calibri" panose="020F0502020204030204" pitchFamily="34" charset="0"/>
                      </a:endParaRPr>
                    </a:p>
                  </a:txBody>
                  <a:tcPr marL="45720" marR="45720" marT="0" marB="0" anchor="c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effectLst/>
                          <a:latin typeface="+mn-lt"/>
                          <a:cs typeface="Calibri" panose="020F0502020204030204" pitchFamily="34" charset="0"/>
                        </a:rPr>
                        <a:t>Rucaparib</a:t>
                      </a:r>
                      <a:r>
                        <a:rPr lang="en-GB" sz="1050" dirty="0">
                          <a:effectLst/>
                          <a:latin typeface="+mn-lt"/>
                          <a:cs typeface="Calibri" panose="020F0502020204030204" pitchFamily="34" charset="0"/>
                        </a:rPr>
                        <a:t> vs </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0" dirty="0">
                          <a:solidFill>
                            <a:schemeClr val="tx1"/>
                          </a:solidFill>
                          <a:effectLst/>
                          <a:latin typeface="+mn-lt"/>
                          <a:cs typeface="Calibri" panose="020F0502020204030204" pitchFamily="34" charset="0"/>
                        </a:rPr>
                        <a:t>placebo</a:t>
                      </a:r>
                      <a:endParaRPr lang="en-US" sz="1050" b="0" dirty="0">
                        <a:solidFill>
                          <a:schemeClr val="tx1"/>
                        </a:solidFill>
                        <a:effectLst/>
                        <a:latin typeface="+mn-lt"/>
                        <a:cs typeface="Calibri" panose="020F0502020204030204" pitchFamily="34" charset="0"/>
                      </a:endParaRPr>
                    </a:p>
                  </a:txBody>
                  <a:tcPr marL="45720" marR="45720" marT="0" marB="0" anchor="c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effectLst/>
                          <a:latin typeface="+mn-lt"/>
                          <a:cs typeface="Calibri" panose="020F0502020204030204" pitchFamily="34" charset="0"/>
                        </a:rPr>
                        <a:t>Olaparib</a:t>
                      </a:r>
                      <a:r>
                        <a:rPr lang="en-GB" sz="1050" dirty="0">
                          <a:effectLst/>
                          <a:latin typeface="+mn-lt"/>
                          <a:cs typeface="Calibri" panose="020F0502020204030204" pitchFamily="34" charset="0"/>
                        </a:rPr>
                        <a:t> + bevacizumab vs </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0" dirty="0">
                          <a:solidFill>
                            <a:schemeClr val="tx1"/>
                          </a:solidFill>
                          <a:effectLst/>
                          <a:latin typeface="+mn-lt"/>
                          <a:cs typeface="Calibri" panose="020F0502020204030204" pitchFamily="34" charset="0"/>
                        </a:rPr>
                        <a:t>Placebo</a:t>
                      </a:r>
                      <a:r>
                        <a:rPr lang="en-GB" sz="1050" dirty="0">
                          <a:effectLst/>
                          <a:latin typeface="+mn-lt"/>
                          <a:cs typeface="Calibri" panose="020F0502020204030204" pitchFamily="34" charset="0"/>
                        </a:rPr>
                        <a:t> + bevacizumab</a:t>
                      </a:r>
                      <a:endParaRPr lang="en-US" sz="1050" dirty="0">
                        <a:effectLst/>
                        <a:latin typeface="+mn-lt"/>
                        <a:cs typeface="Calibri" panose="020F0502020204030204" pitchFamily="34" charset="0"/>
                      </a:endParaRPr>
                    </a:p>
                  </a:txBody>
                  <a:tcPr marL="45720" marR="45720" marT="0" marB="0" anchor="ctr">
                    <a:solidFill>
                      <a:srgbClr val="CCCDCE"/>
                    </a:solidFill>
                  </a:tcPr>
                </a:tc>
                <a:tc>
                  <a:txBody>
                    <a:bodyPr/>
                    <a:lstStyle/>
                    <a:p>
                      <a:pPr marL="171450" indent="-171450" algn="l">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err="1">
                          <a:effectLst/>
                          <a:latin typeface="+mn-lt"/>
                          <a:cs typeface="Calibri" panose="020F0502020204030204" pitchFamily="34" charset="0"/>
                        </a:rPr>
                        <a:t>Veliparib</a:t>
                      </a:r>
                      <a:r>
                        <a:rPr lang="en-GB" sz="1050" dirty="0" err="1">
                          <a:effectLst/>
                          <a:latin typeface="+mn-lt"/>
                          <a:cs typeface="Calibri" panose="020F0502020204030204" pitchFamily="34" charset="0"/>
                        </a:rPr>
                        <a:t>+CP</a:t>
                      </a:r>
                      <a:r>
                        <a:rPr lang="en-GB" sz="1050" dirty="0">
                          <a:effectLst/>
                          <a:latin typeface="+mn-lt"/>
                          <a:cs typeface="Calibri" panose="020F0502020204030204" pitchFamily="34" charset="0"/>
                        </a:rPr>
                        <a:t> </a:t>
                      </a:r>
                      <a:r>
                        <a:rPr lang="en-GB" sz="1050" dirty="0">
                          <a:effectLst/>
                          <a:latin typeface="+mn-lt"/>
                          <a:cs typeface="Calibri" panose="020F0502020204030204" pitchFamily="34" charset="0"/>
                          <a:sym typeface="Wingdings" pitchFamily="2" charset="2"/>
                        </a:rPr>
                        <a:t></a:t>
                      </a:r>
                      <a:r>
                        <a:rPr lang="en-GB" sz="1050" dirty="0">
                          <a:effectLst/>
                          <a:latin typeface="+mn-lt"/>
                          <a:cs typeface="Calibri" panose="020F0502020204030204" pitchFamily="34" charset="0"/>
                        </a:rPr>
                        <a:t> </a:t>
                      </a:r>
                      <a:r>
                        <a:rPr lang="en-GB" sz="1050" b="1" dirty="0">
                          <a:effectLst/>
                          <a:latin typeface="+mn-lt"/>
                          <a:cs typeface="Calibri" panose="020F0502020204030204" pitchFamily="34" charset="0"/>
                        </a:rPr>
                        <a:t>veliparib</a:t>
                      </a:r>
                    </a:p>
                    <a:p>
                      <a:pPr marL="171450" indent="-171450" algn="l">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err="1">
                          <a:effectLst/>
                          <a:latin typeface="+mn-lt"/>
                          <a:cs typeface="Calibri" panose="020F0502020204030204" pitchFamily="34" charset="0"/>
                        </a:rPr>
                        <a:t>Veliparib</a:t>
                      </a:r>
                      <a:r>
                        <a:rPr lang="en-GB" sz="1050" dirty="0" err="1">
                          <a:effectLst/>
                          <a:latin typeface="+mn-lt"/>
                          <a:cs typeface="Calibri" panose="020F0502020204030204" pitchFamily="34" charset="0"/>
                        </a:rPr>
                        <a:t>+CP</a:t>
                      </a:r>
                      <a:r>
                        <a:rPr lang="en-GB" sz="1050" dirty="0">
                          <a:effectLst/>
                          <a:latin typeface="+mn-lt"/>
                          <a:cs typeface="Calibri" panose="020F0502020204030204" pitchFamily="34" charset="0"/>
                        </a:rPr>
                        <a:t> </a:t>
                      </a:r>
                      <a:r>
                        <a:rPr lang="en-GB" sz="1050" dirty="0">
                          <a:effectLst/>
                          <a:latin typeface="+mn-lt"/>
                          <a:cs typeface="Calibri" panose="020F0502020204030204" pitchFamily="34" charset="0"/>
                          <a:sym typeface="Wingdings" pitchFamily="2" charset="2"/>
                        </a:rPr>
                        <a:t> p</a:t>
                      </a:r>
                      <a:r>
                        <a:rPr lang="en-GB" sz="1050" b="0" baseline="0" dirty="0">
                          <a:solidFill>
                            <a:schemeClr val="tx1"/>
                          </a:solidFill>
                          <a:effectLst/>
                          <a:latin typeface="+mn-lt"/>
                          <a:cs typeface="Calibri" panose="020F0502020204030204" pitchFamily="34" charset="0"/>
                        </a:rPr>
                        <a:t>lacebo</a:t>
                      </a:r>
                    </a:p>
                    <a:p>
                      <a:pPr marL="171450" indent="-171450" algn="l">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0" baseline="0" dirty="0" err="1">
                          <a:solidFill>
                            <a:schemeClr val="tx1"/>
                          </a:solidFill>
                          <a:effectLst/>
                          <a:latin typeface="+mn-lt"/>
                          <a:cs typeface="Calibri" panose="020F0502020204030204" pitchFamily="34" charset="0"/>
                        </a:rPr>
                        <a:t>Placebo</a:t>
                      </a:r>
                      <a:r>
                        <a:rPr lang="en-GB" sz="1050" dirty="0" err="1">
                          <a:effectLst/>
                          <a:latin typeface="+mn-lt"/>
                          <a:cs typeface="Calibri" panose="020F0502020204030204" pitchFamily="34" charset="0"/>
                        </a:rPr>
                        <a:t>+CP</a:t>
                      </a:r>
                      <a:r>
                        <a:rPr lang="en-GB" sz="1050" dirty="0">
                          <a:effectLst/>
                          <a:latin typeface="+mn-lt"/>
                          <a:cs typeface="Calibri" panose="020F0502020204030204" pitchFamily="34" charset="0"/>
                        </a:rPr>
                        <a:t>  </a:t>
                      </a:r>
                      <a:r>
                        <a:rPr lang="en-GB" sz="1050" dirty="0">
                          <a:effectLst/>
                          <a:latin typeface="+mn-lt"/>
                          <a:cs typeface="Calibri" panose="020F0502020204030204" pitchFamily="34" charset="0"/>
                          <a:sym typeface="Wingdings" pitchFamily="2" charset="2"/>
                        </a:rPr>
                        <a:t></a:t>
                      </a:r>
                      <a:r>
                        <a:rPr lang="en-GB" sz="1050" dirty="0">
                          <a:effectLst/>
                          <a:latin typeface="+mn-lt"/>
                          <a:cs typeface="Calibri" panose="020F0502020204030204" pitchFamily="34" charset="0"/>
                        </a:rPr>
                        <a:t> </a:t>
                      </a:r>
                      <a:r>
                        <a:rPr lang="en-GB" sz="1050" b="0" dirty="0">
                          <a:solidFill>
                            <a:schemeClr val="tx1"/>
                          </a:solidFill>
                          <a:effectLst/>
                          <a:latin typeface="+mn-lt"/>
                          <a:cs typeface="Calibri" panose="020F0502020204030204" pitchFamily="34" charset="0"/>
                        </a:rPr>
                        <a:t>placebo</a:t>
                      </a:r>
                      <a:endParaRPr lang="en-US" sz="1050" b="0" dirty="0">
                        <a:solidFill>
                          <a:schemeClr val="tx1"/>
                        </a:solidFill>
                        <a:effectLst/>
                        <a:latin typeface="+mn-lt"/>
                        <a:cs typeface="Calibri" panose="020F0502020204030204" pitchFamily="34" charset="0"/>
                      </a:endParaRPr>
                    </a:p>
                  </a:txBody>
                  <a:tcPr marL="45720" marR="45720" marT="0" marB="0" anchor="ctr">
                    <a:solidFill>
                      <a:srgbClr val="CCCDCE"/>
                    </a:solidFill>
                  </a:tcPr>
                </a:tc>
                <a:extLst>
                  <a:ext uri="{0D108BD9-81ED-4DB2-BD59-A6C34878D82A}">
                    <a16:rowId xmlns:a16="http://schemas.microsoft.com/office/drawing/2014/main" val="3875856026"/>
                  </a:ext>
                </a:extLst>
              </a:tr>
              <a:tr h="346824">
                <a:tc>
                  <a:txBody>
                    <a:bodyPr/>
                    <a:lstStyle/>
                    <a:p>
                      <a:pP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solidFill>
                            <a:schemeClr val="tx1"/>
                          </a:solidFill>
                          <a:effectLst/>
                          <a:latin typeface="+mn-lt"/>
                          <a:cs typeface="Calibri" panose="020F0502020204030204" pitchFamily="34" charset="0"/>
                        </a:rPr>
                        <a:t>Randomization</a:t>
                      </a:r>
                      <a:endParaRPr lang="en-US" sz="1050" dirty="0">
                        <a:solidFill>
                          <a:schemeClr val="tx1"/>
                        </a:solidFill>
                        <a:effectLst/>
                        <a:latin typeface="+mn-lt"/>
                        <a:cs typeface="Calibri" panose="020F0502020204030204" pitchFamily="34" charset="0"/>
                      </a:endParaRPr>
                    </a:p>
                  </a:txBody>
                  <a:tcPr marT="0" marB="0" anchor="ctr">
                    <a:solidFill>
                      <a:srgbClr val="E7E8E9"/>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effectLst/>
                          <a:latin typeface="+mn-lt"/>
                          <a:cs typeface="Calibri" panose="020F0502020204030204" pitchFamily="34" charset="0"/>
                        </a:rPr>
                        <a:t>2:1</a:t>
                      </a:r>
                      <a:endParaRPr lang="en-US" sz="1050" dirty="0">
                        <a:effectLst/>
                        <a:latin typeface="+mn-lt"/>
                        <a:cs typeface="Calibri" panose="020F0502020204030204" pitchFamily="34" charset="0"/>
                      </a:endParaRPr>
                    </a:p>
                  </a:txBody>
                  <a:tcPr marL="45720" marR="45720" marT="0" marB="0" anchor="ctr">
                    <a:solidFill>
                      <a:srgbClr val="E7E8E9"/>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effectLst/>
                          <a:latin typeface="+mn-lt"/>
                          <a:cs typeface="Calibri" panose="020F0502020204030204" pitchFamily="34" charset="0"/>
                        </a:rPr>
                        <a:t>2:1</a:t>
                      </a:r>
                      <a:endParaRPr lang="en-US" sz="1050" dirty="0">
                        <a:effectLst/>
                        <a:latin typeface="+mn-lt"/>
                        <a:cs typeface="Calibri" panose="020F0502020204030204" pitchFamily="34" charset="0"/>
                      </a:endParaRPr>
                    </a:p>
                  </a:txBody>
                  <a:tcPr marL="45720" marR="45720" marT="0" marB="0" anchor="ctr">
                    <a:solidFill>
                      <a:srgbClr val="E7E8E9"/>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GB" sz="1050" dirty="0">
                          <a:effectLst/>
                          <a:latin typeface="+mn-lt"/>
                          <a:cs typeface="Calibri" panose="020F0502020204030204" pitchFamily="34" charset="0"/>
                        </a:rPr>
                        <a:t>2:1</a:t>
                      </a:r>
                      <a:endParaRPr lang="en-US" sz="1050" dirty="0">
                        <a:effectLst/>
                        <a:latin typeface="+mn-lt"/>
                        <a:cs typeface="Calibri" panose="020F0502020204030204" pitchFamily="34" charset="0"/>
                      </a:endParaRPr>
                    </a:p>
                  </a:txBody>
                  <a:tcPr marL="45720" marR="45720" marT="0" marB="0" anchor="ctr">
                    <a:solidFill>
                      <a:srgbClr val="E7E8E9"/>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050" dirty="0">
                          <a:effectLst/>
                          <a:latin typeface="+mn-lt"/>
                          <a:cs typeface="Calibri" panose="020F0502020204030204" pitchFamily="34" charset="0"/>
                        </a:rPr>
                        <a:t>4:1</a:t>
                      </a:r>
                    </a:p>
                  </a:txBody>
                  <a:tcPr marL="45720" marR="45720" marT="0" marB="0" anchor="ctr">
                    <a:solidFill>
                      <a:srgbClr val="E7E8E9"/>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effectLst/>
                          <a:latin typeface="+mn-lt"/>
                          <a:cs typeface="Calibri" panose="020F0502020204030204" pitchFamily="34" charset="0"/>
                        </a:rPr>
                        <a:t>2:1</a:t>
                      </a:r>
                      <a:endParaRPr lang="en-US" sz="1050" dirty="0">
                        <a:effectLst/>
                        <a:latin typeface="+mn-lt"/>
                        <a:cs typeface="Calibri" panose="020F0502020204030204" pitchFamily="34" charset="0"/>
                      </a:endParaRPr>
                    </a:p>
                  </a:txBody>
                  <a:tcPr marL="45720" marR="45720" marT="0" marB="0" anchor="ctr">
                    <a:solidFill>
                      <a:srgbClr val="E7E8E9"/>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effectLst/>
                          <a:latin typeface="+mn-lt"/>
                          <a:cs typeface="Calibri" panose="020F0502020204030204" pitchFamily="34" charset="0"/>
                        </a:rPr>
                        <a:t>1:1:1</a:t>
                      </a:r>
                      <a:endParaRPr lang="en-US" sz="1050" dirty="0">
                        <a:effectLst/>
                        <a:latin typeface="+mn-lt"/>
                        <a:cs typeface="Calibri" panose="020F0502020204030204" pitchFamily="34" charset="0"/>
                      </a:endParaRPr>
                    </a:p>
                  </a:txBody>
                  <a:tcPr marL="45720" marR="45720" marT="0" marB="0" anchor="ctr">
                    <a:solidFill>
                      <a:srgbClr val="E7E8E9"/>
                    </a:solidFill>
                  </a:tcPr>
                </a:tc>
                <a:extLst>
                  <a:ext uri="{0D108BD9-81ED-4DB2-BD59-A6C34878D82A}">
                    <a16:rowId xmlns:a16="http://schemas.microsoft.com/office/drawing/2014/main" val="3876652976"/>
                  </a:ext>
                </a:extLst>
              </a:tr>
              <a:tr h="346824">
                <a:tc>
                  <a:txBody>
                    <a:bodyPr/>
                    <a:lstStyle/>
                    <a:p>
                      <a:pP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solidFill>
                            <a:schemeClr val="tx1"/>
                          </a:solidFill>
                          <a:effectLst/>
                          <a:latin typeface="+mn-lt"/>
                          <a:cs typeface="Calibri" panose="020F0502020204030204" pitchFamily="34" charset="0"/>
                        </a:rPr>
                        <a:t>PARP inhibitor duration</a:t>
                      </a:r>
                      <a:endParaRPr lang="en-US" sz="1050" dirty="0">
                        <a:solidFill>
                          <a:schemeClr val="tx1"/>
                        </a:solidFill>
                        <a:effectLst/>
                        <a:latin typeface="+mn-lt"/>
                        <a:cs typeface="Calibri" panose="020F0502020204030204" pitchFamily="34" charset="0"/>
                      </a:endParaRPr>
                    </a:p>
                  </a:txBody>
                  <a:tcPr marT="0" marB="0" anchor="ctr">
                    <a:lnB w="28575" cap="flat" cmpd="sng" algn="ctr">
                      <a:solidFill>
                        <a:schemeClr val="tx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effectLst/>
                          <a:latin typeface="+mn-lt"/>
                          <a:cs typeface="Calibri" panose="020F0502020204030204" pitchFamily="34" charset="0"/>
                        </a:rPr>
                        <a:t>Up to 24 months</a:t>
                      </a:r>
                      <a:endParaRPr lang="en-US" sz="1050" dirty="0">
                        <a:effectLst/>
                        <a:latin typeface="+mn-lt"/>
                        <a:cs typeface="Calibri" panose="020F0502020204030204" pitchFamily="34" charset="0"/>
                      </a:endParaRPr>
                    </a:p>
                  </a:txBody>
                  <a:tcPr marL="45720" marR="45720" marT="0" marB="0" anchor="ctr">
                    <a:lnB w="28575" cap="flat" cmpd="sng" algn="ctr">
                      <a:solidFill>
                        <a:schemeClr val="tx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effectLst/>
                          <a:latin typeface="+mn-lt"/>
                          <a:cs typeface="Calibri" panose="020F0502020204030204" pitchFamily="34" charset="0"/>
                        </a:rPr>
                        <a:t>Up to 36 months</a:t>
                      </a:r>
                      <a:endParaRPr lang="en-US" sz="1050" dirty="0">
                        <a:effectLst/>
                        <a:latin typeface="+mn-lt"/>
                        <a:cs typeface="Calibri" panose="020F0502020204030204" pitchFamily="34" charset="0"/>
                      </a:endParaRPr>
                    </a:p>
                  </a:txBody>
                  <a:tcPr marL="45720" marR="45720" marT="0" marB="0" anchor="ctr">
                    <a:lnB w="28575" cap="flat" cmpd="sng" algn="ctr">
                      <a:solidFill>
                        <a:schemeClr val="tx1"/>
                      </a:solidFill>
                      <a:prstDash val="solid"/>
                      <a:round/>
                      <a:headEnd type="none" w="med" len="med"/>
                      <a:tailEnd type="none" w="med" len="med"/>
                    </a:lnB>
                    <a:solidFill>
                      <a:srgbClr val="CCCDCE"/>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GB" sz="1050" dirty="0">
                          <a:effectLst/>
                          <a:latin typeface="+mn-lt"/>
                          <a:cs typeface="Calibri" panose="020F0502020204030204" pitchFamily="34" charset="0"/>
                        </a:rPr>
                        <a:t>Up to 36 months</a:t>
                      </a:r>
                      <a:endParaRPr lang="en-US" sz="1050" dirty="0">
                        <a:effectLst/>
                        <a:latin typeface="+mn-lt"/>
                        <a:cs typeface="Calibri" panose="020F0502020204030204" pitchFamily="34" charset="0"/>
                      </a:endParaRPr>
                    </a:p>
                  </a:txBody>
                  <a:tcPr marL="45720" marR="45720" marT="0" marB="0" anchor="ctr">
                    <a:lnB w="28575" cap="flat" cmpd="sng" algn="ctr">
                      <a:solidFill>
                        <a:schemeClr val="tx1"/>
                      </a:solidFill>
                      <a:prstDash val="solid"/>
                      <a:round/>
                      <a:headEnd type="none" w="med" len="med"/>
                      <a:tailEnd type="none" w="med" len="med"/>
                    </a:lnB>
                    <a:solidFill>
                      <a:srgbClr val="CCCDCE"/>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050" dirty="0">
                          <a:effectLst/>
                          <a:latin typeface="+mn-lt"/>
                          <a:cs typeface="Calibri" panose="020F0502020204030204" pitchFamily="34" charset="0"/>
                        </a:rPr>
                        <a:t>Up to 24 months</a:t>
                      </a:r>
                    </a:p>
                  </a:txBody>
                  <a:tcPr marL="45720" marR="45720" marT="0" marB="0" anchor="ctr">
                    <a:lnB w="28575" cap="flat" cmpd="sng" algn="ctr">
                      <a:solidFill>
                        <a:schemeClr val="tx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effectLst/>
                          <a:latin typeface="+mn-lt"/>
                          <a:cs typeface="Calibri" panose="020F0502020204030204" pitchFamily="34" charset="0"/>
                        </a:rPr>
                        <a:t>Up to 24 months </a:t>
                      </a:r>
                      <a:endParaRPr lang="en-US" sz="1050" dirty="0">
                        <a:effectLst/>
                        <a:latin typeface="+mn-lt"/>
                        <a:cs typeface="Calibri" panose="020F0502020204030204" pitchFamily="34" charset="0"/>
                      </a:endParaRPr>
                    </a:p>
                  </a:txBody>
                  <a:tcPr marL="45720" marR="45720" marT="0" marB="0" anchor="ctr">
                    <a:lnB w="28575" cap="flat" cmpd="sng" algn="ctr">
                      <a:solidFill>
                        <a:schemeClr val="tx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effectLst/>
                          <a:latin typeface="+mn-lt"/>
                          <a:cs typeface="Calibri" panose="020F0502020204030204" pitchFamily="34" charset="0"/>
                        </a:rPr>
                        <a:t>Up to 24 months </a:t>
                      </a:r>
                      <a:endParaRPr lang="en-US" sz="1050" dirty="0">
                        <a:effectLst/>
                        <a:latin typeface="+mn-lt"/>
                        <a:cs typeface="Calibri" panose="020F0502020204030204" pitchFamily="34" charset="0"/>
                      </a:endParaRPr>
                    </a:p>
                  </a:txBody>
                  <a:tcPr marL="45720" marR="45720" marT="0" marB="0" anchor="ctr">
                    <a:lnB w="28575" cap="flat" cmpd="sng" algn="ctr">
                      <a:solidFill>
                        <a:schemeClr val="tx1"/>
                      </a:solidFill>
                      <a:prstDash val="solid"/>
                      <a:round/>
                      <a:headEnd type="none" w="med" len="med"/>
                      <a:tailEnd type="none" w="med" len="med"/>
                    </a:lnB>
                    <a:solidFill>
                      <a:srgbClr val="CCCDCE"/>
                    </a:solidFill>
                  </a:tcPr>
                </a:tc>
                <a:extLst>
                  <a:ext uri="{0D108BD9-81ED-4DB2-BD59-A6C34878D82A}">
                    <a16:rowId xmlns:a16="http://schemas.microsoft.com/office/drawing/2014/main" val="510293578"/>
                  </a:ext>
                </a:extLst>
              </a:tr>
              <a:tr h="346824">
                <a:tc>
                  <a:txBody>
                    <a:bodyPr/>
                    <a:lstStyle/>
                    <a:p>
                      <a:pP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50" b="1" dirty="0">
                          <a:solidFill>
                            <a:schemeClr val="tx1"/>
                          </a:solidFill>
                          <a:effectLst/>
                          <a:latin typeface="+mn-lt"/>
                          <a:cs typeface="Calibri" panose="020F0502020204030204" pitchFamily="34" charset="0"/>
                        </a:rPr>
                        <a:t>Assessment</a:t>
                      </a:r>
                    </a:p>
                  </a:txBody>
                  <a:tcPr marT="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50" b="1" dirty="0">
                          <a:effectLst/>
                          <a:latin typeface="+mn-lt"/>
                          <a:cs typeface="Calibri" panose="020F0502020204030204" pitchFamily="34" charset="0"/>
                        </a:rPr>
                        <a:t>PFS-Investigator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050" b="1" dirty="0">
                          <a:effectLst/>
                          <a:latin typeface="+mn-lt"/>
                          <a:cs typeface="Calibri" panose="020F0502020204030204" pitchFamily="34" charset="0"/>
                        </a:rPr>
                        <a:t>PFS-BICR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050" b="1" dirty="0">
                          <a:effectLst/>
                          <a:latin typeface="+mn-lt"/>
                          <a:cs typeface="Calibri" panose="020F0502020204030204" pitchFamily="34" charset="0"/>
                        </a:rPr>
                        <a:t>PFS-BICR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050" b="1" dirty="0">
                          <a:effectLst/>
                          <a:latin typeface="+mn-lt"/>
                          <a:cs typeface="Calibri" panose="020F0502020204030204" pitchFamily="34" charset="0"/>
                        </a:rPr>
                        <a:t>PFS-Investigator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050" b="1" dirty="0">
                          <a:effectLst/>
                          <a:latin typeface="+mn-lt"/>
                          <a:cs typeface="Calibri" panose="020F0502020204030204" pitchFamily="34" charset="0"/>
                        </a:rPr>
                        <a:t>PFS-Investigator</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050" b="1" dirty="0">
                          <a:effectLst/>
                          <a:latin typeface="+mn-lt"/>
                          <a:cs typeface="Calibri" panose="020F0502020204030204" pitchFamily="34" charset="0"/>
                        </a:rPr>
                        <a:t>PFS-Investigator</a:t>
                      </a: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1743397718"/>
                  </a:ext>
                </a:extLst>
              </a:tr>
              <a:tr h="520236">
                <a:tc>
                  <a:txBody>
                    <a:bodyPr/>
                    <a:lstStyle/>
                    <a:p>
                      <a:pP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dirty="0">
                          <a:solidFill>
                            <a:schemeClr val="tx1"/>
                          </a:solidFill>
                          <a:effectLst/>
                          <a:latin typeface="+mn-lt"/>
                          <a:cs typeface="Calibri" panose="020F0502020204030204" pitchFamily="34" charset="0"/>
                        </a:rPr>
                        <a:t>Primary endpoint</a:t>
                      </a:r>
                    </a:p>
                  </a:txBody>
                  <a:tcPr marT="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ITT:</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0.30 (0.23 – 0.41)</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HRD test +:</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0.43 (0.31-0.59)</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50" b="1" dirty="0">
                          <a:solidFill>
                            <a:srgbClr val="FF0000"/>
                          </a:solidFill>
                          <a:effectLst/>
                          <a:latin typeface="+mn-lt"/>
                          <a:cs typeface="Calibri" panose="020F0502020204030204" pitchFamily="34" charset="0"/>
                        </a:rPr>
                        <a:t>ITT:</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50" b="1" dirty="0">
                          <a:solidFill>
                            <a:srgbClr val="FF0000"/>
                          </a:solidFill>
                          <a:effectLst/>
                          <a:latin typeface="+mn-lt"/>
                          <a:cs typeface="Calibri" panose="020F0502020204030204" pitchFamily="34" charset="0"/>
                        </a:rPr>
                        <a:t>0.45 (0.34-0.60)</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HRD test +:</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0.47 (0.31-0.72)</a:t>
                      </a:r>
                      <a:r>
                        <a:rPr lang="en-GB" sz="1050" dirty="0">
                          <a:solidFill>
                            <a:srgbClr val="FF0000"/>
                          </a:solidFill>
                          <a:effectLst/>
                          <a:latin typeface="+mn-lt"/>
                          <a:cs typeface="Calibri" panose="020F0502020204030204" pitchFamily="34" charset="0"/>
                        </a:rPr>
                        <a:t> </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ITT:</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0.59 (0.49-0.72)</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BRCA: 0.44 (0.28-0.68)</a:t>
                      </a: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extLst>
                  <a:ext uri="{0D108BD9-81ED-4DB2-BD59-A6C34878D82A}">
                    <a16:rowId xmlns:a16="http://schemas.microsoft.com/office/drawing/2014/main" val="3256253129"/>
                  </a:ext>
                </a:extLst>
              </a:tr>
              <a:tr h="346824">
                <a:tc rowSpan="2">
                  <a:txBody>
                    <a:bodyPr/>
                    <a:lstStyle/>
                    <a:p>
                      <a:pP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50" dirty="0">
                          <a:solidFill>
                            <a:schemeClr val="tx1"/>
                          </a:solidFill>
                          <a:effectLst/>
                          <a:latin typeface="+mn-lt"/>
                          <a:cs typeface="Calibri" panose="020F0502020204030204" pitchFamily="34" charset="0"/>
                        </a:rPr>
                        <a:t>Hierarchical Endpoints</a:t>
                      </a:r>
                    </a:p>
                  </a:txBody>
                  <a:tcPr marT="0" marB="0" anchor="ctr">
                    <a:lnL w="28575" cap="flat" cmpd="sng" algn="ctr">
                      <a:solidFill>
                        <a:schemeClr val="tx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rowSpan="2">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rowSpan="2">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ITT:</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0.62 (0.50-0.76)</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rowSpan="2">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050" b="1" dirty="0">
                          <a:solidFill>
                            <a:srgbClr val="FF0000"/>
                          </a:solidFill>
                          <a:effectLst/>
                          <a:latin typeface="+mn-lt"/>
                          <a:cs typeface="Calibri" panose="020F0502020204030204" pitchFamily="34" charset="0"/>
                        </a:rPr>
                        <a:t>-</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rowSpan="2">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ITT:</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0.52 (0.40-0.68)</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rowSpan="2">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PFS2 - ITT:</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0.78 (0.64-0.95)</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HRD Test +: 0.57 </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(0.43-0.76)</a:t>
                      </a: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748726748"/>
                  </a:ext>
                </a:extLst>
              </a:tr>
              <a:tr h="173412">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050" b="1" dirty="0">
                          <a:solidFill>
                            <a:srgbClr val="FF0000"/>
                          </a:solidFill>
                          <a:effectLst/>
                          <a:latin typeface="+mn-lt"/>
                          <a:cs typeface="Calibri" panose="020F0502020204030204" pitchFamily="34" charset="0"/>
                        </a:rPr>
                        <a:t>ITT: 0.68 (0.56-0.83)</a:t>
                      </a:r>
                    </a:p>
                  </a:txBody>
                  <a:tcPr marL="45720" marR="45720" marT="0" marB="0" anchor="ctr">
                    <a:lnL w="12700" cap="flat" cmpd="sng" algn="ctr">
                      <a:solidFill>
                        <a:schemeClr val="bg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CCCDCE"/>
                    </a:solidFill>
                  </a:tcPr>
                </a:tc>
                <a:extLst>
                  <a:ext uri="{0D108BD9-81ED-4DB2-BD59-A6C34878D82A}">
                    <a16:rowId xmlns:a16="http://schemas.microsoft.com/office/drawing/2014/main" val="1685789898"/>
                  </a:ext>
                </a:extLst>
              </a:tr>
            </a:tbl>
          </a:graphicData>
        </a:graphic>
      </p:graphicFrame>
    </p:spTree>
    <p:extLst>
      <p:ext uri="{BB962C8B-B14F-4D97-AF65-F5344CB8AC3E}">
        <p14:creationId xmlns:p14="http://schemas.microsoft.com/office/powerpoint/2010/main" val="4250833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Summary of Trials for BRCA-mut Breast Cancer</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r>
              <a:rPr lang="en-US" dirty="0">
                <a:latin typeface="+mn-lt"/>
                <a:cs typeface="Calibri" panose="020F0502020204030204" pitchFamily="34" charset="0"/>
              </a:rPr>
              <a:t>DDFS = distant disease-free survival; IDFS = invasive disease-free survival</a:t>
            </a:r>
          </a:p>
          <a:p>
            <a:pPr marL="0" indent="0"/>
            <a:r>
              <a:rPr lang="en-US" dirty="0">
                <a:latin typeface="+mn-lt"/>
                <a:cs typeface="Calibri" panose="020F0502020204030204" pitchFamily="34" charset="0"/>
              </a:rPr>
              <a:t>Robson M, et al. </a:t>
            </a:r>
            <a:r>
              <a:rPr lang="en-US" i="1" dirty="0">
                <a:latin typeface="+mn-lt"/>
                <a:cs typeface="Calibri" panose="020F0502020204030204" pitchFamily="34" charset="0"/>
              </a:rPr>
              <a:t>N </a:t>
            </a:r>
            <a:r>
              <a:rPr lang="en-US" i="1" dirty="0" err="1">
                <a:latin typeface="+mn-lt"/>
                <a:cs typeface="Calibri" panose="020F0502020204030204" pitchFamily="34" charset="0"/>
              </a:rPr>
              <a:t>Engl</a:t>
            </a:r>
            <a:r>
              <a:rPr lang="en-US" i="1" dirty="0">
                <a:latin typeface="+mn-lt"/>
                <a:cs typeface="Calibri" panose="020F0502020204030204" pitchFamily="34" charset="0"/>
              </a:rPr>
              <a:t> J Med</a:t>
            </a:r>
            <a:r>
              <a:rPr lang="en-US" dirty="0">
                <a:latin typeface="+mn-lt"/>
                <a:cs typeface="Calibri" panose="020F0502020204030204" pitchFamily="34" charset="0"/>
              </a:rPr>
              <a:t>. 2017;377(6):523-533.  Robson ME, et al. </a:t>
            </a:r>
            <a:r>
              <a:rPr lang="en-US" i="1" dirty="0">
                <a:latin typeface="+mn-lt"/>
                <a:cs typeface="Calibri" panose="020F0502020204030204" pitchFamily="34" charset="0"/>
              </a:rPr>
              <a:t>Ann Oncol</a:t>
            </a:r>
            <a:r>
              <a:rPr lang="en-US" dirty="0">
                <a:latin typeface="+mn-lt"/>
                <a:cs typeface="Calibri" panose="020F0502020204030204" pitchFamily="34" charset="0"/>
              </a:rPr>
              <a:t>. 2019;30(4):558-566.  Litton JK, et al. </a:t>
            </a:r>
            <a:r>
              <a:rPr lang="en-US" i="1" dirty="0">
                <a:latin typeface="+mn-lt"/>
                <a:cs typeface="Calibri" panose="020F0502020204030204" pitchFamily="34" charset="0"/>
              </a:rPr>
              <a:t>N </a:t>
            </a:r>
            <a:r>
              <a:rPr lang="en-US" i="1" dirty="0" err="1">
                <a:latin typeface="+mn-lt"/>
                <a:cs typeface="Calibri" panose="020F0502020204030204" pitchFamily="34" charset="0"/>
              </a:rPr>
              <a:t>Engl</a:t>
            </a:r>
            <a:r>
              <a:rPr lang="en-US" i="1" dirty="0">
                <a:latin typeface="+mn-lt"/>
                <a:cs typeface="Calibri" panose="020F0502020204030204" pitchFamily="34" charset="0"/>
              </a:rPr>
              <a:t> J Med</a:t>
            </a:r>
            <a:r>
              <a:rPr lang="en-US" dirty="0">
                <a:latin typeface="+mn-lt"/>
                <a:cs typeface="Calibri" panose="020F0502020204030204" pitchFamily="34" charset="0"/>
              </a:rPr>
              <a:t>. 2018;379(8):753-763.  Litton JK, et al. </a:t>
            </a:r>
            <a:r>
              <a:rPr lang="en-US" i="1" dirty="0">
                <a:latin typeface="+mn-lt"/>
                <a:cs typeface="Calibri" panose="020F0502020204030204" pitchFamily="34" charset="0"/>
              </a:rPr>
              <a:t>Ann Oncol</a:t>
            </a:r>
            <a:r>
              <a:rPr lang="en-US" dirty="0">
                <a:latin typeface="+mn-lt"/>
                <a:cs typeface="Calibri" panose="020F0502020204030204" pitchFamily="34" charset="0"/>
              </a:rPr>
              <a:t>. 2020;31(11):1526-1535.  Han HS, et al. </a:t>
            </a:r>
            <a:r>
              <a:rPr lang="en-US" i="1" dirty="0">
                <a:latin typeface="+mn-lt"/>
                <a:cs typeface="Calibri" panose="020F0502020204030204" pitchFamily="34" charset="0"/>
              </a:rPr>
              <a:t>Cancer Research</a:t>
            </a:r>
            <a:r>
              <a:rPr lang="en-US" dirty="0">
                <a:latin typeface="+mn-lt"/>
                <a:cs typeface="Calibri" panose="020F0502020204030204" pitchFamily="34" charset="0"/>
              </a:rPr>
              <a:t>. 2017;77(4_Supplement):S2-05-S02-05.  Geyer CE, Jr., et al. </a:t>
            </a:r>
            <a:r>
              <a:rPr lang="en-US" i="1" dirty="0">
                <a:latin typeface="+mn-lt"/>
                <a:cs typeface="Calibri" panose="020F0502020204030204" pitchFamily="34" charset="0"/>
              </a:rPr>
              <a:t>Ann Oncol</a:t>
            </a:r>
            <a:r>
              <a:rPr lang="en-US" dirty="0">
                <a:latin typeface="+mn-lt"/>
                <a:cs typeface="Calibri" panose="020F0502020204030204" pitchFamily="34" charset="0"/>
              </a:rPr>
              <a:t>. 2022;33(12):1250-1268.</a:t>
            </a:r>
          </a:p>
        </p:txBody>
      </p:sp>
      <p:graphicFrame>
        <p:nvGraphicFramePr>
          <p:cNvPr id="5" name="Table 4">
            <a:extLst>
              <a:ext uri="{FF2B5EF4-FFF2-40B4-BE49-F238E27FC236}">
                <a16:creationId xmlns:a16="http://schemas.microsoft.com/office/drawing/2014/main" id="{4375A833-0C90-0995-F04E-8F9005B859A8}"/>
              </a:ext>
            </a:extLst>
          </p:cNvPr>
          <p:cNvGraphicFramePr>
            <a:graphicFrameLocks noGrp="1"/>
          </p:cNvGraphicFramePr>
          <p:nvPr>
            <p:extLst>
              <p:ext uri="{D42A27DB-BD31-4B8C-83A1-F6EECF244321}">
                <p14:modId xmlns:p14="http://schemas.microsoft.com/office/powerpoint/2010/main" val="2346244159"/>
              </p:ext>
            </p:extLst>
          </p:nvPr>
        </p:nvGraphicFramePr>
        <p:xfrm>
          <a:off x="329788" y="942522"/>
          <a:ext cx="8521797" cy="3430098"/>
        </p:xfrm>
        <a:graphic>
          <a:graphicData uri="http://schemas.openxmlformats.org/drawingml/2006/table">
            <a:tbl>
              <a:tblPr firstRow="1" firstCol="1" bandRow="1">
                <a:tableStyleId>{00A15C55-8517-42AA-B614-E9B94910E393}</a:tableStyleId>
              </a:tblPr>
              <a:tblGrid>
                <a:gridCol w="1338591">
                  <a:extLst>
                    <a:ext uri="{9D8B030D-6E8A-4147-A177-3AD203B41FA5}">
                      <a16:colId xmlns:a16="http://schemas.microsoft.com/office/drawing/2014/main" val="311545527"/>
                    </a:ext>
                  </a:extLst>
                </a:gridCol>
                <a:gridCol w="1744931">
                  <a:extLst>
                    <a:ext uri="{9D8B030D-6E8A-4147-A177-3AD203B41FA5}">
                      <a16:colId xmlns:a16="http://schemas.microsoft.com/office/drawing/2014/main" val="2682464424"/>
                    </a:ext>
                  </a:extLst>
                </a:gridCol>
                <a:gridCol w="1883801">
                  <a:extLst>
                    <a:ext uri="{9D8B030D-6E8A-4147-A177-3AD203B41FA5}">
                      <a16:colId xmlns:a16="http://schemas.microsoft.com/office/drawing/2014/main" val="1031465375"/>
                    </a:ext>
                  </a:extLst>
                </a:gridCol>
                <a:gridCol w="1883801">
                  <a:extLst>
                    <a:ext uri="{9D8B030D-6E8A-4147-A177-3AD203B41FA5}">
                      <a16:colId xmlns:a16="http://schemas.microsoft.com/office/drawing/2014/main" val="1129239302"/>
                    </a:ext>
                  </a:extLst>
                </a:gridCol>
                <a:gridCol w="1670673">
                  <a:extLst>
                    <a:ext uri="{9D8B030D-6E8A-4147-A177-3AD203B41FA5}">
                      <a16:colId xmlns:a16="http://schemas.microsoft.com/office/drawing/2014/main" val="1850718756"/>
                    </a:ext>
                  </a:extLst>
                </a:gridCol>
              </a:tblGrid>
              <a:tr h="490014">
                <a:tc>
                  <a:txBody>
                    <a:bodyPr/>
                    <a:lstStyle/>
                    <a:p>
                      <a:endParaRPr lang="en-US" sz="1200" dirty="0">
                        <a:latin typeface="+mn-lt"/>
                        <a:cs typeface="Calibri" panose="020F0502020204030204" pitchFamily="34" charset="0"/>
                      </a:endParaRPr>
                    </a:p>
                  </a:txBody>
                  <a:tcPr marT="32549" marB="32549" anchor="c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GB" sz="1200" b="1" i="0" u="none" strike="noStrike" kern="1200" cap="none" spc="0" normalizeH="0" baseline="0" noProof="0" dirty="0" err="1">
                          <a:ln>
                            <a:noFill/>
                          </a:ln>
                          <a:solidFill>
                            <a:srgbClr val="FFFFFF"/>
                          </a:solidFill>
                          <a:effectLst/>
                          <a:uLnTx/>
                          <a:uFillTx/>
                          <a:latin typeface="+mn-lt"/>
                          <a:ea typeface="+mn-ea"/>
                          <a:cs typeface="Calibri" panose="020F0502020204030204" pitchFamily="34" charset="0"/>
                        </a:rPr>
                        <a:t>OlympiAD</a:t>
                      </a:r>
                      <a:endParaRPr kumimoji="0" lang="en-GB" sz="1200" b="1" i="0" u="none" strike="noStrike" kern="1200" cap="none" spc="0" normalizeH="0" baseline="0" noProof="0" dirty="0">
                        <a:ln>
                          <a:noFill/>
                        </a:ln>
                        <a:solidFill>
                          <a:srgbClr val="FFFFFF"/>
                        </a:solidFill>
                        <a:effectLst/>
                        <a:uLnTx/>
                        <a:uFillTx/>
                        <a:latin typeface="+mn-lt"/>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GB" sz="1200" b="1" i="0" u="none" strike="noStrike" kern="1200" cap="none" spc="0" normalizeH="0" baseline="0" noProof="0" dirty="0">
                          <a:ln>
                            <a:noFill/>
                          </a:ln>
                          <a:solidFill>
                            <a:srgbClr val="FFFFFF"/>
                          </a:solidFill>
                          <a:effectLst/>
                          <a:uLnTx/>
                          <a:uFillTx/>
                          <a:latin typeface="+mn-lt"/>
                          <a:ea typeface="+mn-ea"/>
                          <a:cs typeface="Calibri" panose="020F0502020204030204" pitchFamily="34" charset="0"/>
                        </a:rPr>
                        <a:t>(N = 302)</a:t>
                      </a:r>
                      <a:endParaRPr lang="en-US" sz="1200" b="1" dirty="0">
                        <a:effectLst/>
                        <a:latin typeface="+mn-lt"/>
                        <a:cs typeface="Calibri" panose="020F0502020204030204" pitchFamily="34" charset="0"/>
                      </a:endParaRPr>
                    </a:p>
                  </a:txBody>
                  <a:tcPr marT="0" marB="0" anchor="c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GB" sz="1200" b="1" i="0" u="none" strike="noStrike" kern="1200" cap="none" spc="0" normalizeH="0" baseline="0" noProof="0" dirty="0">
                          <a:ln>
                            <a:noFill/>
                          </a:ln>
                          <a:solidFill>
                            <a:srgbClr val="FFFFFF"/>
                          </a:solidFill>
                          <a:effectLst/>
                          <a:uLnTx/>
                          <a:uFillTx/>
                          <a:latin typeface="+mn-lt"/>
                          <a:ea typeface="+mn-ea"/>
                          <a:cs typeface="Calibri" panose="020F0502020204030204" pitchFamily="34" charset="0"/>
                        </a:rPr>
                        <a:t>EMBRACA</a:t>
                      </a:r>
                    </a:p>
                    <a:p>
                      <a:pPr marL="0" marR="0" lvl="0" indent="0" algn="ctr"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GB" sz="1200" b="1" i="0" u="none" strike="noStrike" kern="1200" cap="none" spc="0" normalizeH="0" baseline="0" noProof="0" dirty="0">
                          <a:ln>
                            <a:noFill/>
                          </a:ln>
                          <a:solidFill>
                            <a:srgbClr val="FFFFFF"/>
                          </a:solidFill>
                          <a:effectLst/>
                          <a:uLnTx/>
                          <a:uFillTx/>
                          <a:latin typeface="+mn-lt"/>
                          <a:ea typeface="+mn-ea"/>
                          <a:cs typeface="Calibri" panose="020F0502020204030204" pitchFamily="34" charset="0"/>
                        </a:rPr>
                        <a:t>(N = 431)</a:t>
                      </a:r>
                      <a:endParaRPr lang="en-US" sz="1200" b="1" dirty="0">
                        <a:effectLst/>
                        <a:latin typeface="+mn-lt"/>
                        <a:cs typeface="Calibri" panose="020F0502020204030204" pitchFamily="34" charset="0"/>
                      </a:endParaRPr>
                    </a:p>
                  </a:txBody>
                  <a:tcPr marT="0" marB="0" anchor="c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GB" sz="1200" b="1" i="0" u="none" strike="noStrike" kern="1200" cap="none" spc="0" normalizeH="0" baseline="0" noProof="0" dirty="0">
                          <a:ln>
                            <a:noFill/>
                          </a:ln>
                          <a:solidFill>
                            <a:srgbClr val="FFFFFF"/>
                          </a:solidFill>
                          <a:effectLst/>
                          <a:uLnTx/>
                          <a:uFillTx/>
                          <a:latin typeface="+mn-lt"/>
                          <a:ea typeface="+mn-ea"/>
                          <a:cs typeface="Calibri" panose="020F0502020204030204" pitchFamily="34" charset="0"/>
                        </a:rPr>
                        <a:t>BROCADE</a:t>
                      </a:r>
                    </a:p>
                    <a:p>
                      <a:pPr marL="0" marR="0" lvl="0" indent="0" algn="ctr"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GB" sz="1200" b="1" i="0" u="none" strike="noStrike" kern="1200" cap="none" spc="0" normalizeH="0" baseline="0" noProof="0" dirty="0">
                          <a:ln>
                            <a:noFill/>
                          </a:ln>
                          <a:solidFill>
                            <a:srgbClr val="FFFFFF"/>
                          </a:solidFill>
                          <a:effectLst/>
                          <a:uLnTx/>
                          <a:uFillTx/>
                          <a:latin typeface="+mn-lt"/>
                          <a:ea typeface="+mn-ea"/>
                          <a:cs typeface="Calibri" panose="020F0502020204030204" pitchFamily="34" charset="0"/>
                        </a:rPr>
                        <a:t>(N = 196)</a:t>
                      </a:r>
                      <a:endParaRPr lang="en-US" sz="1200" b="1" dirty="0">
                        <a:effectLst/>
                        <a:latin typeface="+mn-lt"/>
                        <a:cs typeface="Calibri" panose="020F0502020204030204" pitchFamily="34" charset="0"/>
                      </a:endParaRPr>
                    </a:p>
                  </a:txBody>
                  <a:tcPr marT="0" marB="0" anchor="ctr">
                    <a:solidFill>
                      <a:schemeClr val="accent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GB" sz="1200" b="1" i="0" u="none" strike="noStrike" kern="1200" cap="none" spc="0" normalizeH="0" baseline="0" noProof="0" dirty="0" err="1">
                          <a:ln>
                            <a:noFill/>
                          </a:ln>
                          <a:solidFill>
                            <a:srgbClr val="FFFFFF"/>
                          </a:solidFill>
                          <a:effectLst/>
                          <a:uLnTx/>
                          <a:uFillTx/>
                          <a:latin typeface="+mn-lt"/>
                          <a:ea typeface="+mn-ea"/>
                          <a:cs typeface="Calibri" panose="020F0502020204030204" pitchFamily="34" charset="0"/>
                        </a:rPr>
                        <a:t>OlympiA</a:t>
                      </a:r>
                      <a:endParaRPr kumimoji="0" lang="en-GB" sz="1200" b="1" i="0" u="none" strike="noStrike" kern="1200" cap="none" spc="0" normalizeH="0" baseline="0" noProof="0" dirty="0">
                        <a:ln>
                          <a:noFill/>
                        </a:ln>
                        <a:solidFill>
                          <a:srgbClr val="FFFFFF"/>
                        </a:solidFill>
                        <a:effectLst/>
                        <a:uLnTx/>
                        <a:uFillTx/>
                        <a:latin typeface="+mn-lt"/>
                        <a:ea typeface="+mn-ea"/>
                        <a:cs typeface="Calibri" panose="020F0502020204030204" pitchFamily="34" charset="0"/>
                      </a:endParaRPr>
                    </a:p>
                    <a:p>
                      <a:pPr marL="0" marR="0" lvl="0" indent="0" algn="ctr"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kumimoji="0" lang="en-GB" sz="1200" b="1" i="0" u="none" strike="noStrike" kern="1200" cap="none" spc="0" normalizeH="0" baseline="0" noProof="0" dirty="0">
                          <a:ln>
                            <a:noFill/>
                          </a:ln>
                          <a:solidFill>
                            <a:srgbClr val="FFFFFF"/>
                          </a:solidFill>
                          <a:effectLst/>
                          <a:uLnTx/>
                          <a:uFillTx/>
                          <a:latin typeface="+mn-lt"/>
                          <a:ea typeface="+mn-ea"/>
                          <a:cs typeface="Calibri" panose="020F0502020204030204" pitchFamily="34" charset="0"/>
                        </a:rPr>
                        <a:t>(N = 1836)</a:t>
                      </a:r>
                      <a:endParaRPr lang="en-US" sz="1200" b="1" dirty="0">
                        <a:effectLst/>
                        <a:latin typeface="+mn-lt"/>
                        <a:cs typeface="Calibri" panose="020F0502020204030204" pitchFamily="34" charset="0"/>
                      </a:endParaRPr>
                    </a:p>
                  </a:txBody>
                  <a:tcPr marT="0" marB="0" anchor="ctr">
                    <a:solidFill>
                      <a:schemeClr val="accent1"/>
                    </a:solidFill>
                  </a:tcPr>
                </a:tc>
                <a:extLst>
                  <a:ext uri="{0D108BD9-81ED-4DB2-BD59-A6C34878D82A}">
                    <a16:rowId xmlns:a16="http://schemas.microsoft.com/office/drawing/2014/main" val="2078911689"/>
                  </a:ext>
                </a:extLst>
              </a:tr>
              <a:tr h="735021">
                <a:tc>
                  <a:txBody>
                    <a:bodyPr/>
                    <a:lstStyle/>
                    <a:p>
                      <a:pP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a:solidFill>
                            <a:schemeClr val="tx1"/>
                          </a:solidFill>
                          <a:effectLst/>
                          <a:latin typeface="+mn-lt"/>
                          <a:cs typeface="Calibri" panose="020F0502020204030204" pitchFamily="34" charset="0"/>
                        </a:rPr>
                        <a:t>Treatment arms</a:t>
                      </a:r>
                      <a:endParaRPr lang="en-US" sz="1200" dirty="0">
                        <a:solidFill>
                          <a:schemeClr val="tx1"/>
                        </a:solidFill>
                        <a:effectLst/>
                        <a:latin typeface="+mn-lt"/>
                        <a:cs typeface="Calibri" panose="020F0502020204030204" pitchFamily="34" charset="0"/>
                      </a:endParaRPr>
                    </a:p>
                  </a:txBody>
                  <a:tcPr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err="1">
                          <a:solidFill>
                            <a:schemeClr val="tx1"/>
                          </a:solidFill>
                          <a:effectLst/>
                          <a:latin typeface="+mn-lt"/>
                          <a:cs typeface="Calibri" panose="020F0502020204030204" pitchFamily="34" charset="0"/>
                        </a:rPr>
                        <a:t>olaparib</a:t>
                      </a:r>
                      <a:r>
                        <a:rPr lang="en-US" sz="1200" b="0" dirty="0">
                          <a:solidFill>
                            <a:schemeClr val="tx1"/>
                          </a:solidFill>
                          <a:effectLst/>
                          <a:latin typeface="+mn-lt"/>
                          <a:cs typeface="Calibri" panose="020F0502020204030204" pitchFamily="34" charset="0"/>
                        </a:rPr>
                        <a:t> vs</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tx1"/>
                          </a:solidFill>
                          <a:effectLst/>
                          <a:latin typeface="+mn-lt"/>
                          <a:cs typeface="Calibri" panose="020F0502020204030204" pitchFamily="34" charset="0"/>
                        </a:rPr>
                        <a:t>physician's choice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err="1">
                          <a:solidFill>
                            <a:schemeClr val="tx1"/>
                          </a:solidFill>
                          <a:effectLst/>
                          <a:latin typeface="+mn-lt"/>
                          <a:cs typeface="Calibri" panose="020F0502020204030204" pitchFamily="34" charset="0"/>
                        </a:rPr>
                        <a:t>talazoparib</a:t>
                      </a:r>
                      <a:r>
                        <a:rPr lang="en-US" sz="1200" b="0" dirty="0">
                          <a:solidFill>
                            <a:schemeClr val="tx1"/>
                          </a:solidFill>
                          <a:effectLst/>
                          <a:latin typeface="+mn-lt"/>
                          <a:cs typeface="Calibri" panose="020F0502020204030204" pitchFamily="34" charset="0"/>
                        </a:rPr>
                        <a:t> vs</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tx1"/>
                          </a:solidFill>
                          <a:effectLst/>
                          <a:latin typeface="+mn-lt"/>
                          <a:cs typeface="Calibri" panose="020F0502020204030204" pitchFamily="34" charset="0"/>
                        </a:rPr>
                        <a:t>physician's choice</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err="1">
                          <a:solidFill>
                            <a:schemeClr val="tx1"/>
                          </a:solidFill>
                          <a:effectLst/>
                          <a:latin typeface="+mn-lt"/>
                          <a:cs typeface="Calibri" panose="020F0502020204030204" pitchFamily="34" charset="0"/>
                        </a:rPr>
                        <a:t>velaparib</a:t>
                      </a:r>
                      <a:r>
                        <a:rPr lang="en-US" sz="1200" b="0" dirty="0">
                          <a:solidFill>
                            <a:schemeClr val="tx1"/>
                          </a:solidFill>
                          <a:effectLst/>
                          <a:latin typeface="+mn-lt"/>
                          <a:cs typeface="Calibri" panose="020F0502020204030204" pitchFamily="34" charset="0"/>
                        </a:rPr>
                        <a:t> + CP</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tx1"/>
                          </a:solidFill>
                          <a:effectLst/>
                          <a:latin typeface="+mn-lt"/>
                          <a:cs typeface="Calibri" panose="020F0502020204030204" pitchFamily="34" charset="0"/>
                        </a:rPr>
                        <a:t>vs CP</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err="1">
                          <a:solidFill>
                            <a:schemeClr val="tx1"/>
                          </a:solidFill>
                          <a:effectLst/>
                          <a:latin typeface="+mn-lt"/>
                          <a:cs typeface="Calibri" panose="020F0502020204030204" pitchFamily="34" charset="0"/>
                        </a:rPr>
                        <a:t>olaparib</a:t>
                      </a:r>
                      <a:r>
                        <a:rPr lang="en-US" sz="1200" b="0" dirty="0">
                          <a:solidFill>
                            <a:schemeClr val="tx1"/>
                          </a:solidFill>
                          <a:effectLst/>
                          <a:latin typeface="+mn-lt"/>
                          <a:cs typeface="Calibri" panose="020F0502020204030204" pitchFamily="34" charset="0"/>
                        </a:rPr>
                        <a:t> vs placebo, following (neo)adjuvant therapy, if indicated</a:t>
                      </a:r>
                    </a:p>
                  </a:txBody>
                  <a:tcPr marT="0" marB="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CCCDCE"/>
                    </a:solidFill>
                  </a:tcPr>
                </a:tc>
                <a:extLst>
                  <a:ext uri="{0D108BD9-81ED-4DB2-BD59-A6C34878D82A}">
                    <a16:rowId xmlns:a16="http://schemas.microsoft.com/office/drawing/2014/main" val="3875856026"/>
                  </a:ext>
                </a:extLst>
              </a:tr>
              <a:tr h="245007">
                <a:tc>
                  <a:txBody>
                    <a:bodyPr/>
                    <a:lstStyle/>
                    <a:p>
                      <a:pP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a:solidFill>
                            <a:schemeClr val="tx1"/>
                          </a:solidFill>
                          <a:effectLst/>
                          <a:latin typeface="+mn-lt"/>
                          <a:cs typeface="Calibri" panose="020F0502020204030204" pitchFamily="34" charset="0"/>
                        </a:rPr>
                        <a:t>Randomization</a:t>
                      </a:r>
                      <a:endParaRPr lang="en-US" sz="1200" dirty="0">
                        <a:solidFill>
                          <a:schemeClr val="tx1"/>
                        </a:solidFill>
                        <a:effectLst/>
                        <a:latin typeface="+mn-lt"/>
                        <a:cs typeface="Calibri" panose="020F0502020204030204" pitchFamily="34" charset="0"/>
                      </a:endParaRPr>
                    </a:p>
                  </a:txBody>
                  <a:tcPr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9"/>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latin typeface="+mn-lt"/>
                          <a:cs typeface="Calibri" panose="020F0502020204030204" pitchFamily="34" charset="0"/>
                        </a:rPr>
                        <a:t>2:1</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9"/>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latin typeface="+mn-lt"/>
                          <a:cs typeface="Calibri" panose="020F0502020204030204" pitchFamily="34" charset="0"/>
                        </a:rPr>
                        <a:t>2:1</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9"/>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200" dirty="0">
                          <a:effectLst/>
                          <a:latin typeface="+mn-lt"/>
                          <a:cs typeface="Calibri" panose="020F0502020204030204" pitchFamily="34" charset="0"/>
                        </a:rPr>
                        <a:t>2:1</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9"/>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200" dirty="0">
                          <a:effectLst/>
                          <a:latin typeface="+mn-lt"/>
                          <a:cs typeface="Calibri" panose="020F0502020204030204" pitchFamily="34" charset="0"/>
                        </a:rPr>
                        <a:t>1:1</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E7E8E9"/>
                    </a:solidFill>
                  </a:tcPr>
                </a:tc>
                <a:extLst>
                  <a:ext uri="{0D108BD9-81ED-4DB2-BD59-A6C34878D82A}">
                    <a16:rowId xmlns:a16="http://schemas.microsoft.com/office/drawing/2014/main" val="3876652976"/>
                  </a:ext>
                </a:extLst>
              </a:tr>
              <a:tr h="490014">
                <a:tc>
                  <a:txBody>
                    <a:bodyPr/>
                    <a:lstStyle/>
                    <a:p>
                      <a:pP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a:solidFill>
                            <a:schemeClr val="tx1"/>
                          </a:solidFill>
                          <a:effectLst/>
                          <a:latin typeface="+mn-lt"/>
                          <a:cs typeface="Calibri" panose="020F0502020204030204" pitchFamily="34" charset="0"/>
                        </a:rPr>
                        <a:t>PARP inhibitor duration</a:t>
                      </a:r>
                      <a:endParaRPr lang="en-US" sz="1200" dirty="0">
                        <a:solidFill>
                          <a:schemeClr val="tx1"/>
                        </a:solidFill>
                        <a:effectLst/>
                        <a:latin typeface="+mn-lt"/>
                        <a:cs typeface="Calibri" panose="020F0502020204030204" pitchFamily="34" charset="0"/>
                      </a:endParaRPr>
                    </a:p>
                  </a:txBody>
                  <a:tcPr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latin typeface="+mn-lt"/>
                          <a:cs typeface="Calibri" panose="020F0502020204030204" pitchFamily="34" charset="0"/>
                        </a:rPr>
                        <a:t>Until progression</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latin typeface="+mn-lt"/>
                          <a:cs typeface="Calibri" panose="020F0502020204030204" pitchFamily="34" charset="0"/>
                        </a:rPr>
                        <a:t>Until progression</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dirty="0">
                          <a:effectLst/>
                          <a:latin typeface="+mn-lt"/>
                          <a:cs typeface="Calibri" panose="020F0502020204030204" pitchFamily="34" charset="0"/>
                        </a:rPr>
                        <a:t>Until progression</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CE"/>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200" dirty="0">
                          <a:effectLst/>
                          <a:latin typeface="+mn-lt"/>
                          <a:cs typeface="Calibri" panose="020F0502020204030204" pitchFamily="34" charset="0"/>
                        </a:rPr>
                        <a:t>Up to 52 weeks</a:t>
                      </a:r>
                    </a:p>
                  </a:txBody>
                  <a:tcPr marT="0" marB="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CCCDCE"/>
                    </a:solidFill>
                  </a:tcPr>
                </a:tc>
                <a:extLst>
                  <a:ext uri="{0D108BD9-81ED-4DB2-BD59-A6C34878D82A}">
                    <a16:rowId xmlns:a16="http://schemas.microsoft.com/office/drawing/2014/main" val="510293578"/>
                  </a:ext>
                </a:extLst>
              </a:tr>
              <a:tr h="735021">
                <a:tc>
                  <a:txBody>
                    <a:bodyPr/>
                    <a:lstStyle/>
                    <a:p>
                      <a:pPr marL="0" marR="0" lvl="0" indent="0" algn="l"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GB" sz="1200" dirty="0">
                          <a:solidFill>
                            <a:schemeClr val="tx1"/>
                          </a:solidFill>
                          <a:effectLst/>
                          <a:latin typeface="+mn-lt"/>
                          <a:cs typeface="Calibri" panose="020F0502020204030204" pitchFamily="34" charset="0"/>
                        </a:rPr>
                        <a:t>Primary endpoint</a:t>
                      </a:r>
                    </a:p>
                  </a:txBody>
                  <a:tcPr marT="0" marB="0"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200" b="0" dirty="0">
                          <a:effectLst/>
                          <a:latin typeface="+mn-lt"/>
                          <a:cs typeface="Calibri" panose="020F0502020204030204" pitchFamily="34" charset="0"/>
                        </a:rPr>
                        <a:t>median PFS:  7.0 vs 4.2 months</a:t>
                      </a:r>
                    </a:p>
                    <a:p>
                      <a:pPr marL="0" marR="0" lvl="0" indent="0" algn="ctr" defTabSz="6858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200" b="0" dirty="0">
                          <a:effectLst/>
                          <a:latin typeface="+mn-lt"/>
                          <a:cs typeface="Calibri" panose="020F0502020204030204" pitchFamily="34" charset="0"/>
                        </a:rPr>
                        <a:t>(HR 0.58; 0.43-0.80)</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3429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200" b="0" dirty="0">
                          <a:effectLst/>
                          <a:latin typeface="+mn-lt"/>
                          <a:cs typeface="Calibri" panose="020F0502020204030204" pitchFamily="34" charset="0"/>
                        </a:rPr>
                        <a:t>median PFS:  8.6 vs 5.6 months</a:t>
                      </a:r>
                    </a:p>
                    <a:p>
                      <a:pPr marL="0" marR="0" lvl="0" indent="0" algn="ctr" defTabSz="342900"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200" b="0" dirty="0">
                          <a:effectLst/>
                          <a:latin typeface="+mn-lt"/>
                          <a:cs typeface="Calibri" panose="020F0502020204030204" pitchFamily="34" charset="0"/>
                        </a:rPr>
                        <a:t>(0.54; 0.41–0.71)</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200" b="0" dirty="0">
                          <a:effectLst/>
                          <a:latin typeface="+mn-lt"/>
                          <a:cs typeface="Calibri" panose="020F0502020204030204" pitchFamily="34" charset="0"/>
                        </a:rPr>
                        <a:t>median PFS:14.1 vs 12.3 months</a:t>
                      </a:r>
                    </a:p>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200" b="0" dirty="0">
                          <a:effectLst/>
                          <a:latin typeface="+mn-lt"/>
                          <a:cs typeface="Calibri" panose="020F0502020204030204" pitchFamily="34" charset="0"/>
                        </a:rPr>
                        <a:t>(HR 0.79; 0.54-1.16)</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tc>
                  <a:txBody>
                    <a:bodyPr/>
                    <a:lstStyle/>
                    <a:p>
                      <a:pPr marL="0" marR="0" lvl="0" indent="0" algn="ctr" defTabSz="385763" rtl="0" eaLnBrk="1" fontAlgn="auto" latinLnBrk="0" hangingPunct="1">
                        <a:lnSpc>
                          <a:spcPct val="100000"/>
                        </a:lnSpc>
                        <a:spcBef>
                          <a:spcPts val="0"/>
                        </a:spcBef>
                        <a:spcAft>
                          <a:spcPts val="0"/>
                        </a:spcAft>
                        <a:buClrTx/>
                        <a:buSzTx/>
                        <a:buFontTx/>
                        <a:buNone/>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defRPr/>
                      </a:pPr>
                      <a:r>
                        <a:rPr lang="en-US" sz="1200" b="0" dirty="0">
                          <a:effectLst/>
                          <a:latin typeface="+mn-lt"/>
                          <a:cs typeface="Calibri" panose="020F0502020204030204" pitchFamily="34" charset="0"/>
                        </a:rPr>
                        <a:t>3-yr IDFS: 86% vs 77% (HR 0.58; 0.41-0.82)</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E7E8E9"/>
                    </a:solidFill>
                  </a:tcPr>
                </a:tc>
                <a:extLst>
                  <a:ext uri="{0D108BD9-81ED-4DB2-BD59-A6C34878D82A}">
                    <a16:rowId xmlns:a16="http://schemas.microsoft.com/office/drawing/2014/main" val="1743397718"/>
                  </a:ext>
                </a:extLst>
              </a:tr>
              <a:tr h="735021">
                <a:tc>
                  <a:txBody>
                    <a:bodyPr/>
                    <a:lstStyle/>
                    <a:p>
                      <a:pP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dirty="0">
                          <a:solidFill>
                            <a:schemeClr val="tx1"/>
                          </a:solidFill>
                          <a:effectLst/>
                          <a:latin typeface="+mn-lt"/>
                          <a:cs typeface="Calibri" panose="020F0502020204030204" pitchFamily="34" charset="0"/>
                        </a:rPr>
                        <a:t>Secondary endpoints</a:t>
                      </a:r>
                    </a:p>
                  </a:txBody>
                  <a:tcPr marT="0" marB="0" anchor="ctr">
                    <a:lnL w="28575" cap="flat" cmpd="sng" algn="ctr">
                      <a:no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b="0" dirty="0">
                          <a:solidFill>
                            <a:schemeClr val="tx1"/>
                          </a:solidFill>
                          <a:effectLst/>
                          <a:latin typeface="+mn-lt"/>
                          <a:cs typeface="Calibri" panose="020F0502020204030204" pitchFamily="34" charset="0"/>
                        </a:rPr>
                        <a:t>ORR:  60% vs 29%</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b="0" dirty="0">
                          <a:solidFill>
                            <a:schemeClr val="tx1"/>
                          </a:solidFill>
                          <a:effectLst/>
                          <a:latin typeface="+mn-lt"/>
                          <a:cs typeface="Calibri" panose="020F0502020204030204" pitchFamily="34" charset="0"/>
                        </a:rPr>
                        <a:t>median OS:  19.3 vs 17.1 months</a:t>
                      </a:r>
                    </a:p>
                  </a:txBody>
                  <a:tcPr marL="45720" marR="4572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b="0" dirty="0">
                          <a:solidFill>
                            <a:schemeClr val="tx1"/>
                          </a:solidFill>
                          <a:effectLst/>
                          <a:latin typeface="+mn-lt"/>
                          <a:cs typeface="Calibri" panose="020F0502020204030204" pitchFamily="34" charset="0"/>
                        </a:rPr>
                        <a:t>ORR: 63% vs 27%</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b="0" dirty="0">
                          <a:solidFill>
                            <a:schemeClr val="tx1"/>
                          </a:solidFill>
                          <a:effectLst/>
                          <a:latin typeface="+mn-lt"/>
                          <a:cs typeface="Calibri" panose="020F0502020204030204" pitchFamily="34" charset="0"/>
                        </a:rPr>
                        <a:t>median OS:  19.3 vs 19.5 months</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tx1"/>
                          </a:solidFill>
                          <a:effectLst/>
                          <a:latin typeface="+mn-lt"/>
                          <a:cs typeface="Calibri" panose="020F0502020204030204" pitchFamily="34" charset="0"/>
                        </a:rPr>
                        <a:t>ORR:  78% vs 61%</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US" sz="1200" b="0" dirty="0">
                          <a:solidFill>
                            <a:schemeClr val="tx1"/>
                          </a:solidFill>
                          <a:effectLst/>
                          <a:latin typeface="+mn-lt"/>
                          <a:cs typeface="Calibri" panose="020F0502020204030204" pitchFamily="34" charset="0"/>
                        </a:rPr>
                        <a:t>median OS:  28.5 vs 25.0 months</a:t>
                      </a:r>
                    </a:p>
                  </a:txBody>
                  <a:tcPr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DCE"/>
                    </a:solidFill>
                  </a:tcPr>
                </a:tc>
                <a:tc>
                  <a:txBody>
                    <a:bodyPr/>
                    <a:lstStyle/>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b="0" dirty="0">
                          <a:solidFill>
                            <a:schemeClr val="tx1"/>
                          </a:solidFill>
                          <a:effectLst/>
                          <a:latin typeface="+mn-lt"/>
                          <a:cs typeface="Calibri" panose="020F0502020204030204" pitchFamily="34" charset="0"/>
                        </a:rPr>
                        <a:t>3-yr DDFS:  88% vs 80%</a:t>
                      </a:r>
                    </a:p>
                    <a:p>
                      <a:pPr algn="ctr">
                        <a:lnSpc>
                          <a:spcPct val="100000"/>
                        </a:lnSpc>
                        <a:tabLst>
                          <a:tab pos="581660" algn="l"/>
                          <a:tab pos="1163320" algn="l"/>
                          <a:tab pos="1744980" algn="l"/>
                          <a:tab pos="2326640" algn="l"/>
                          <a:tab pos="2908300" algn="l"/>
                          <a:tab pos="3489960" algn="l"/>
                          <a:tab pos="4071620" algn="l"/>
                          <a:tab pos="4653280" algn="l"/>
                          <a:tab pos="5234940" algn="l"/>
                          <a:tab pos="5816600" algn="l"/>
                          <a:tab pos="6398260" algn="l"/>
                          <a:tab pos="6979920" algn="l"/>
                          <a:tab pos="7561580" algn="l"/>
                          <a:tab pos="8143240" algn="l"/>
                          <a:tab pos="8724900" algn="l"/>
                          <a:tab pos="9306560" algn="l"/>
                        </a:tabLst>
                      </a:pPr>
                      <a:r>
                        <a:rPr lang="en-GB" sz="1200" b="0" dirty="0">
                          <a:solidFill>
                            <a:schemeClr val="tx1"/>
                          </a:solidFill>
                          <a:effectLst/>
                          <a:latin typeface="+mn-lt"/>
                          <a:cs typeface="Calibri" panose="020F0502020204030204" pitchFamily="34" charset="0"/>
                        </a:rPr>
                        <a:t>3-yr OS:  92% vs 88%</a:t>
                      </a:r>
                    </a:p>
                  </a:txBody>
                  <a:tcPr marT="0" marB="0" anchor="ctr">
                    <a:lnL w="12700" cap="flat" cmpd="sng" algn="ctr">
                      <a:solidFill>
                        <a:schemeClr val="bg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CCCDCE"/>
                    </a:solidFill>
                  </a:tcPr>
                </a:tc>
                <a:extLst>
                  <a:ext uri="{0D108BD9-81ED-4DB2-BD59-A6C34878D82A}">
                    <a16:rowId xmlns:a16="http://schemas.microsoft.com/office/drawing/2014/main" val="3256253129"/>
                  </a:ext>
                </a:extLst>
              </a:tr>
            </a:tbl>
          </a:graphicData>
        </a:graphic>
      </p:graphicFrame>
    </p:spTree>
    <p:extLst>
      <p:ext uri="{BB962C8B-B14F-4D97-AF65-F5344CB8AC3E}">
        <p14:creationId xmlns:p14="http://schemas.microsoft.com/office/powerpoint/2010/main" val="3528461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Summary</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endParaRPr lang="en-US" dirty="0">
              <a:latin typeface="Calibri" panose="020F0502020204030204" pitchFamily="34" charset="0"/>
              <a:cs typeface="Calibri" panose="020F0502020204030204" pitchFamily="34" charset="0"/>
            </a:endParaRPr>
          </a:p>
        </p:txBody>
      </p:sp>
      <p:sp>
        <p:nvSpPr>
          <p:cNvPr id="13" name="Content Placeholder 3">
            <a:extLst>
              <a:ext uri="{FF2B5EF4-FFF2-40B4-BE49-F238E27FC236}">
                <a16:creationId xmlns:a16="http://schemas.microsoft.com/office/drawing/2014/main" id="{A5F0BC3A-CCC5-45FF-9770-4FD11F5DEAEA}"/>
              </a:ext>
            </a:extLst>
          </p:cNvPr>
          <p:cNvSpPr>
            <a:spLocks noGrp="1"/>
          </p:cNvSpPr>
          <p:nvPr>
            <p:ph sz="quarter" idx="10"/>
          </p:nvPr>
        </p:nvSpPr>
        <p:spPr>
          <a:xfrm>
            <a:off x="317137" y="993913"/>
            <a:ext cx="8429298" cy="3315333"/>
          </a:xfrm>
        </p:spPr>
        <p:txBody>
          <a:bodyPr/>
          <a:lstStyle/>
          <a:p>
            <a:pPr>
              <a:spcBef>
                <a:spcPts val="1200"/>
              </a:spcBef>
            </a:pPr>
            <a:r>
              <a:rPr lang="en-US" sz="2000" dirty="0">
                <a:latin typeface="Arial" panose="020B0604020202020204" pitchFamily="34" charset="0"/>
                <a:cs typeface="Arial" panose="020B0604020202020204" pitchFamily="34" charset="0"/>
              </a:rPr>
              <a:t>Biomarker is a measurement variable that is associated with disease outcome</a:t>
            </a:r>
          </a:p>
          <a:p>
            <a:pPr lvl="1">
              <a:spcBef>
                <a:spcPts val="1200"/>
              </a:spcBef>
            </a:pPr>
            <a:r>
              <a:rPr lang="en-US" sz="1800" dirty="0">
                <a:latin typeface="Arial" panose="020B0604020202020204" pitchFamily="34" charset="0"/>
                <a:cs typeface="Arial" panose="020B0604020202020204" pitchFamily="34" charset="0"/>
              </a:rPr>
              <a:t>Prognostic biomarker is independent of received treatment</a:t>
            </a:r>
          </a:p>
          <a:p>
            <a:pPr lvl="1">
              <a:spcBef>
                <a:spcPts val="1200"/>
              </a:spcBef>
            </a:pPr>
            <a:r>
              <a:rPr lang="en-US" sz="1800" dirty="0">
                <a:latin typeface="Arial" panose="020B0604020202020204" pitchFamily="34" charset="0"/>
                <a:cs typeface="Arial" panose="020B0604020202020204" pitchFamily="34" charset="0"/>
              </a:rPr>
              <a:t>Predictive biomarker is related to a received treatment</a:t>
            </a:r>
          </a:p>
          <a:p>
            <a:pPr>
              <a:spcBef>
                <a:spcPts val="1200"/>
              </a:spcBef>
            </a:pPr>
            <a:r>
              <a:rPr lang="en-US" sz="2000" dirty="0">
                <a:latin typeface="Arial" panose="020B0604020202020204" pitchFamily="34" charset="0"/>
                <a:cs typeface="Arial" panose="020B0604020202020204" pitchFamily="34" charset="0"/>
              </a:rPr>
              <a:t>Germline and somatic testing are complementary </a:t>
            </a:r>
          </a:p>
          <a:p>
            <a:pPr lvl="1">
              <a:spcBef>
                <a:spcPts val="1200"/>
              </a:spcBef>
            </a:pPr>
            <a:r>
              <a:rPr lang="en-US" sz="1800" dirty="0">
                <a:latin typeface="Arial" panose="020B0604020202020204" pitchFamily="34" charset="0"/>
                <a:cs typeface="Arial" panose="020B0604020202020204" pitchFamily="34" charset="0"/>
              </a:rPr>
              <a:t>Pairing offers more confidence in the source of a tumor mutation (germline vs somatic)</a:t>
            </a:r>
          </a:p>
          <a:p>
            <a:pPr>
              <a:spcBef>
                <a:spcPts val="1200"/>
              </a:spcBef>
            </a:pPr>
            <a:endParaRPr lang="en-US" sz="2000" dirty="0">
              <a:latin typeface="Arial" panose="020B0604020202020204" pitchFamily="34" charset="0"/>
              <a:cs typeface="Arial" panose="020B0604020202020204" pitchFamily="34" charset="0"/>
            </a:endParaRPr>
          </a:p>
          <a:p>
            <a:pPr>
              <a:spcBef>
                <a:spcPts val="1200"/>
              </a:spcBef>
            </a:pPr>
            <a:endParaRPr lang="en-US" sz="2000" dirty="0">
              <a:latin typeface="Arial" panose="020B0604020202020204" pitchFamily="34" charset="0"/>
              <a:cs typeface="Arial" panose="020B0604020202020204" pitchFamily="34" charset="0"/>
            </a:endParaRPr>
          </a:p>
          <a:p>
            <a:pPr>
              <a:spcBef>
                <a:spcPts val="1200"/>
              </a:spcBef>
            </a:pPr>
            <a:endParaRPr lang="en-US" sz="2000" dirty="0">
              <a:latin typeface="Arial" panose="020B0604020202020204" pitchFamily="34" charset="0"/>
              <a:cs typeface="Arial" panose="020B0604020202020204" pitchFamily="34" charset="0"/>
            </a:endParaRPr>
          </a:p>
          <a:p>
            <a:pPr>
              <a:spcBef>
                <a:spcPts val="1200"/>
              </a:spcBef>
            </a:pPr>
            <a:endParaRPr lang="en-US" sz="2000" dirty="0">
              <a:latin typeface="Arial" panose="020B0604020202020204" pitchFamily="34" charset="0"/>
              <a:cs typeface="Arial" panose="020B0604020202020204" pitchFamily="34" charset="0"/>
            </a:endParaRPr>
          </a:p>
          <a:p>
            <a:pPr>
              <a:spcBef>
                <a:spcPts val="120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37934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745E7F3-A872-D346-921A-A5B19F147705}"/>
              </a:ext>
            </a:extLst>
          </p:cNvPr>
          <p:cNvSpPr>
            <a:spLocks noGrp="1"/>
          </p:cNvSpPr>
          <p:nvPr>
            <p:ph type="title"/>
          </p:nvPr>
        </p:nvSpPr>
        <p:spPr/>
        <p:txBody>
          <a:bodyPr/>
          <a:lstStyle/>
          <a:p>
            <a:r>
              <a:rPr lang="en-US" dirty="0"/>
              <a:t>SMART Goals</a:t>
            </a:r>
          </a:p>
        </p:txBody>
      </p:sp>
      <p:sp>
        <p:nvSpPr>
          <p:cNvPr id="6" name="Content Placeholder 5">
            <a:extLst>
              <a:ext uri="{FF2B5EF4-FFF2-40B4-BE49-F238E27FC236}">
                <a16:creationId xmlns:a16="http://schemas.microsoft.com/office/drawing/2014/main" id="{8D666978-5C49-4345-95DF-E41953802D5D}"/>
              </a:ext>
            </a:extLst>
          </p:cNvPr>
          <p:cNvSpPr>
            <a:spLocks noGrp="1"/>
          </p:cNvSpPr>
          <p:nvPr>
            <p:ph idx="1"/>
          </p:nvPr>
        </p:nvSpPr>
        <p:spPr>
          <a:xfrm>
            <a:off x="417095" y="1100030"/>
            <a:ext cx="8309810" cy="3170099"/>
          </a:xfrm>
        </p:spPr>
        <p:txBody>
          <a:bodyPr/>
          <a:lstStyle/>
          <a:p>
            <a:pPr>
              <a:lnSpc>
                <a:spcPct val="100000"/>
              </a:lnSpc>
              <a:spcBef>
                <a:spcPts val="1800"/>
              </a:spcBef>
            </a:pPr>
            <a:r>
              <a:rPr lang="en-US" sz="2000" dirty="0">
                <a:latin typeface="Arial" panose="020B0604020202020204" pitchFamily="34" charset="0"/>
                <a:cs typeface="Arial" panose="020B0604020202020204" pitchFamily="34" charset="0"/>
              </a:rPr>
              <a:t>Pair germline with somatic testing where possible</a:t>
            </a:r>
          </a:p>
          <a:p>
            <a:pPr>
              <a:lnSpc>
                <a:spcPct val="100000"/>
              </a:lnSpc>
              <a:spcBef>
                <a:spcPts val="1800"/>
              </a:spcBef>
            </a:pPr>
            <a:r>
              <a:rPr lang="en-US" sz="2000" dirty="0">
                <a:latin typeface="Arial" panose="020B0604020202020204" pitchFamily="34" charset="0"/>
                <a:cs typeface="Arial" panose="020B0604020202020204" pitchFamily="34" charset="0"/>
              </a:rPr>
              <a:t>Use consensus terms for biomarker testing and results</a:t>
            </a:r>
          </a:p>
          <a:p>
            <a:pPr>
              <a:lnSpc>
                <a:spcPct val="100000"/>
              </a:lnSpc>
              <a:spcBef>
                <a:spcPts val="1800"/>
              </a:spcBef>
            </a:pPr>
            <a:r>
              <a:rPr lang="en-US" sz="2000" dirty="0">
                <a:latin typeface="Arial" panose="020B0604020202020204" pitchFamily="34" charset="0"/>
                <a:cs typeface="Arial" panose="020B0604020202020204" pitchFamily="34" charset="0"/>
              </a:rPr>
              <a:t>Speak in plain language to patients about testing results and the implications for treatment</a:t>
            </a:r>
          </a:p>
          <a:p>
            <a:pPr>
              <a:lnSpc>
                <a:spcPct val="100000"/>
              </a:lnSpc>
              <a:spcBef>
                <a:spcPts val="1800"/>
              </a:spcBef>
            </a:pPr>
            <a:r>
              <a:rPr lang="en-US" sz="2000" dirty="0">
                <a:latin typeface="Arial" panose="020B0604020202020204" pitchFamily="34" charset="0"/>
                <a:cs typeface="Arial" panose="020B0604020202020204" pitchFamily="34" charset="0"/>
              </a:rPr>
              <a:t>Encourage genetic counseling in patients with high suspicion of pathogenic germline mutation</a:t>
            </a:r>
            <a:endParaRPr lang="en-US" sz="2000" dirty="0">
              <a:latin typeface="Calibri" panose="020F0502020204030204" pitchFamily="34" charset="0"/>
              <a:cs typeface="Calibri" panose="020F0502020204030204" pitchFamily="34" charset="0"/>
            </a:endParaRPr>
          </a:p>
          <a:p>
            <a:pPr>
              <a:lnSpc>
                <a:spcPct val="100000"/>
              </a:lnSpc>
              <a:spcBef>
                <a:spcPts val="1800"/>
              </a:spcBef>
            </a:pPr>
            <a:endParaRPr lang="en-US" sz="2000" dirty="0">
              <a:latin typeface="Arial" panose="020B0604020202020204" pitchFamily="34" charset="0"/>
              <a:cs typeface="Arial" panose="020B0604020202020204" pitchFamily="34" charset="0"/>
            </a:endParaRPr>
          </a:p>
        </p:txBody>
      </p:sp>
      <p:sp>
        <p:nvSpPr>
          <p:cNvPr id="7" name="Text Placeholder 6">
            <a:extLst>
              <a:ext uri="{FF2B5EF4-FFF2-40B4-BE49-F238E27FC236}">
                <a16:creationId xmlns:a16="http://schemas.microsoft.com/office/drawing/2014/main" id="{2753AE53-0B66-F741-9967-93E092DA2DE4}"/>
              </a:ext>
            </a:extLst>
          </p:cNvPr>
          <p:cNvSpPr>
            <a:spLocks noGrp="1"/>
          </p:cNvSpPr>
          <p:nvPr>
            <p:ph type="body" sz="half" idx="2"/>
          </p:nvPr>
        </p:nvSpPr>
        <p:spPr>
          <a:xfrm>
            <a:off x="417095" y="486990"/>
            <a:ext cx="8309810" cy="406265"/>
          </a:xfrm>
        </p:spPr>
        <p:txBody>
          <a:bodyPr/>
          <a:lstStyle/>
          <a:p>
            <a:r>
              <a:rPr lang="en-US" b="1" dirty="0"/>
              <a:t>S</a:t>
            </a:r>
            <a:r>
              <a:rPr lang="en-US" dirty="0"/>
              <a:t>pecific, </a:t>
            </a:r>
            <a:r>
              <a:rPr lang="en-US" b="1" dirty="0"/>
              <a:t>M</a:t>
            </a:r>
            <a:r>
              <a:rPr lang="en-US" dirty="0"/>
              <a:t>easurable, </a:t>
            </a:r>
            <a:r>
              <a:rPr lang="en-US" b="1" dirty="0"/>
              <a:t>A</a:t>
            </a:r>
            <a:r>
              <a:rPr lang="en-US" dirty="0"/>
              <a:t>ttainable, </a:t>
            </a:r>
            <a:r>
              <a:rPr lang="en-US" b="1" dirty="0"/>
              <a:t>R</a:t>
            </a:r>
            <a:r>
              <a:rPr lang="en-US" dirty="0"/>
              <a:t>elevant, </a:t>
            </a:r>
            <a:r>
              <a:rPr lang="en-US" b="1" dirty="0"/>
              <a:t>T</a:t>
            </a:r>
            <a:r>
              <a:rPr lang="en-US" dirty="0"/>
              <a:t>imely</a:t>
            </a:r>
          </a:p>
        </p:txBody>
      </p:sp>
      <p:sp>
        <p:nvSpPr>
          <p:cNvPr id="8" name="Text Placeholder 7">
            <a:extLst>
              <a:ext uri="{FF2B5EF4-FFF2-40B4-BE49-F238E27FC236}">
                <a16:creationId xmlns:a16="http://schemas.microsoft.com/office/drawing/2014/main" id="{17F6C344-7BA1-3144-8258-9E7D0B4778EB}"/>
              </a:ext>
            </a:extLst>
          </p:cNvPr>
          <p:cNvSpPr>
            <a:spLocks noGrp="1"/>
          </p:cNvSpPr>
          <p:nvPr>
            <p:ph type="body" sz="quarter" idx="10"/>
          </p:nvPr>
        </p:nvSpPr>
        <p:spPr>
          <a:xfrm>
            <a:off x="0" y="4900477"/>
            <a:ext cx="8064138" cy="250838"/>
          </a:xfrm>
        </p:spPr>
        <p:txBody>
          <a:bodyPr/>
          <a:lstStyle/>
          <a:p>
            <a:endParaRPr lang="en-US" dirty="0"/>
          </a:p>
        </p:txBody>
      </p:sp>
    </p:spTree>
    <p:extLst>
      <p:ext uri="{BB962C8B-B14F-4D97-AF65-F5344CB8AC3E}">
        <p14:creationId xmlns:p14="http://schemas.microsoft.com/office/powerpoint/2010/main" val="3357053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88013" y="1331243"/>
            <a:ext cx="8566818" cy="3295034"/>
          </a:xfrm>
        </p:spPr>
        <p:txBody>
          <a:bodyPr/>
          <a:lstStyle/>
          <a:p>
            <a:pPr>
              <a:lnSpc>
                <a:spcPct val="95000"/>
              </a:lnSpc>
            </a:pPr>
            <a:r>
              <a:rPr lang="en-US" sz="3200" dirty="0">
                <a:solidFill>
                  <a:schemeClr val="bg1"/>
                </a:solidFill>
                <a:latin typeface="Arial" panose="020B0604020202020204" pitchFamily="34" charset="0"/>
                <a:cs typeface="Arial" panose="020B0604020202020204" pitchFamily="34" charset="0"/>
              </a:rPr>
              <a:t>To receive CME/CE credit for this activity, participants must complete the post-test and evaluation online. </a:t>
            </a:r>
            <a:br>
              <a:rPr lang="en-US" sz="3200" dirty="0">
                <a:solidFill>
                  <a:schemeClr val="bg1"/>
                </a:solidFill>
                <a:latin typeface="Arial" panose="020B0604020202020204" pitchFamily="34" charset="0"/>
                <a:cs typeface="Arial" panose="020B0604020202020204" pitchFamily="34" charset="0"/>
              </a:rPr>
            </a:br>
            <a:br>
              <a:rPr lang="en-US" sz="3200" dirty="0">
                <a:solidFill>
                  <a:schemeClr val="bg1"/>
                </a:solidFill>
                <a:latin typeface="Arial" panose="020B0604020202020204" pitchFamily="34" charset="0"/>
                <a:cs typeface="Arial" panose="020B0604020202020204" pitchFamily="34" charset="0"/>
              </a:rPr>
            </a:br>
            <a:r>
              <a:rPr lang="en-US" sz="3200" dirty="0">
                <a:solidFill>
                  <a:schemeClr val="bg1"/>
                </a:solidFill>
                <a:latin typeface="Arial" panose="020B0604020202020204" pitchFamily="34" charset="0"/>
                <a:cs typeface="Arial" panose="020B0604020202020204" pitchFamily="34" charset="0"/>
              </a:rPr>
              <a:t>Participants will be able to download and print their certificate immediately upon completion.</a:t>
            </a:r>
            <a:endParaRPr lang="en-US" sz="3200" dirty="0">
              <a:latin typeface="Arial" panose="020B0604020202020204" pitchFamily="34" charset="0"/>
              <a:cs typeface="Arial" panose="020B0604020202020204" pitchFamily="34" charset="0"/>
            </a:endParaRPr>
          </a:p>
        </p:txBody>
      </p:sp>
      <p:sp>
        <p:nvSpPr>
          <p:cNvPr id="3" name="Title 1">
            <a:extLst>
              <a:ext uri="{FF2B5EF4-FFF2-40B4-BE49-F238E27FC236}">
                <a16:creationId xmlns:a16="http://schemas.microsoft.com/office/drawing/2014/main" id="{F81EC4C3-4433-624E-A6D2-D37BB8DA9538}"/>
              </a:ext>
            </a:extLst>
          </p:cNvPr>
          <p:cNvSpPr txBox="1">
            <a:spLocks/>
          </p:cNvSpPr>
          <p:nvPr/>
        </p:nvSpPr>
        <p:spPr>
          <a:xfrm>
            <a:off x="417512" y="556580"/>
            <a:ext cx="8308975" cy="615553"/>
          </a:xfrm>
          <a:prstGeom prst="rect">
            <a:avLst/>
          </a:prstGeom>
          <a:effectLst>
            <a:outerShdw blurRad="50800" dist="38100" dir="2700000" algn="tl" rotWithShape="0">
              <a:prstClr val="black">
                <a:alpha val="40000"/>
              </a:prstClr>
            </a:outerShdw>
          </a:effectLst>
        </p:spPr>
        <p:txBody>
          <a:bodyPr vert="horz" wrap="square" lIns="0" tIns="45720" rIns="0" bIns="45720" rtlCol="0" anchor="ctr" anchorCtr="0">
            <a:spAutoFit/>
          </a:bodyPr>
          <a:lstStyle>
            <a:lvl1pPr algn="l" defTabSz="685800" rtl="0" eaLnBrk="1" latinLnBrk="0" hangingPunct="1">
              <a:lnSpc>
                <a:spcPct val="85000"/>
              </a:lnSpc>
              <a:spcBef>
                <a:spcPct val="0"/>
              </a:spcBef>
              <a:buNone/>
              <a:defRPr sz="4000" b="1" kern="1200" cap="none" baseline="0">
                <a:solidFill>
                  <a:schemeClr val="bg2"/>
                </a:solidFill>
                <a:latin typeface="+mj-lt"/>
                <a:ea typeface="+mj-ea"/>
                <a:cs typeface="+mj-cs"/>
              </a:defRPr>
            </a:lvl1pPr>
          </a:lstStyle>
          <a:p>
            <a:pPr algn="ctr"/>
            <a:r>
              <a:rPr lang="en-US" dirty="0"/>
              <a:t>To Receive Credit</a:t>
            </a:r>
          </a:p>
        </p:txBody>
      </p:sp>
    </p:spTree>
    <p:extLst>
      <p:ext uri="{BB962C8B-B14F-4D97-AF65-F5344CB8AC3E}">
        <p14:creationId xmlns:p14="http://schemas.microsoft.com/office/powerpoint/2010/main" val="11467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63795BB-C7AD-F545-8DE5-4901F093E68A}"/>
              </a:ext>
            </a:extLst>
          </p:cNvPr>
          <p:cNvSpPr>
            <a:spLocks noGrp="1"/>
          </p:cNvSpPr>
          <p:nvPr>
            <p:ph type="body" sz="quarter" idx="10"/>
          </p:nvPr>
        </p:nvSpPr>
        <p:spPr>
          <a:xfrm>
            <a:off x="549276" y="2045547"/>
            <a:ext cx="8222433" cy="2861126"/>
          </a:xfrm>
        </p:spPr>
        <p:txBody>
          <a:bodyPr/>
          <a:lstStyle/>
          <a:p>
            <a:r>
              <a:rPr lang="en-US" b="1" dirty="0">
                <a:solidFill>
                  <a:schemeClr val="bg1"/>
                </a:solidFill>
              </a:rPr>
              <a:t>Oncology</a:t>
            </a:r>
            <a:r>
              <a:rPr lang="en-US" b="1" dirty="0">
                <a:solidFill>
                  <a:srgbClr val="FF0000"/>
                </a:solidFill>
              </a:rPr>
              <a:t> </a:t>
            </a:r>
            <a:r>
              <a:rPr lang="en-US" b="1" dirty="0">
                <a:solidFill>
                  <a:schemeClr val="bg1"/>
                </a:solidFill>
              </a:rPr>
              <a:t>Hub</a:t>
            </a:r>
            <a:r>
              <a:rPr lang="en-US" b="1" dirty="0"/>
              <a:t> </a:t>
            </a:r>
          </a:p>
          <a:p>
            <a:r>
              <a:rPr lang="en-US" sz="2000" dirty="0">
                <a:solidFill>
                  <a:schemeClr val="bg2"/>
                </a:solidFill>
              </a:rPr>
              <a:t>Free resources and education to educate health care providers and patients on oncology</a:t>
            </a:r>
            <a:r>
              <a:rPr lang="en-US" sz="2000" b="1" dirty="0"/>
              <a:t> </a:t>
            </a:r>
            <a:r>
              <a:rPr lang="en-US" sz="2000" b="1" dirty="0">
                <a:hlinkClick r:id="rId3">
                  <a:extLst>
                    <a:ext uri="{A12FA001-AC4F-418D-AE19-62706E023703}">
                      <ahyp:hlinkClr xmlns:ahyp="http://schemas.microsoft.com/office/drawing/2018/hyperlinkcolor" val="tx"/>
                    </a:ext>
                  </a:extLst>
                </a:hlinkClick>
              </a:rPr>
              <a:t>https://www.cmeoutfitters.com/oncology-education-hub/</a:t>
            </a:r>
            <a:endParaRPr lang="en-US" sz="2000" b="1" dirty="0"/>
          </a:p>
          <a:p>
            <a:pPr>
              <a:spcBef>
                <a:spcPts val="1200"/>
              </a:spcBef>
            </a:pPr>
            <a:r>
              <a:rPr lang="en-US" b="1" dirty="0">
                <a:solidFill>
                  <a:schemeClr val="bg2"/>
                </a:solidFill>
              </a:rPr>
              <a:t>Diversity and Inclusion</a:t>
            </a:r>
            <a:r>
              <a:rPr lang="en-US" b="1" dirty="0"/>
              <a:t> </a:t>
            </a:r>
            <a:r>
              <a:rPr lang="en-US" b="1" dirty="0">
                <a:solidFill>
                  <a:schemeClr val="bg1"/>
                </a:solidFill>
              </a:rPr>
              <a:t>Hub</a:t>
            </a:r>
          </a:p>
          <a:p>
            <a:r>
              <a:rPr lang="en-US" sz="2000" dirty="0">
                <a:solidFill>
                  <a:schemeClr val="bg2"/>
                </a:solidFill>
              </a:rPr>
              <a:t>Free resources and education to educate health care providers and patients on health-related inequities </a:t>
            </a:r>
            <a:r>
              <a:rPr lang="en-US" sz="2000" b="1" u="sng" dirty="0">
                <a:hlinkClick r:id="rId4">
                  <a:extLst>
                    <a:ext uri="{A12FA001-AC4F-418D-AE19-62706E023703}">
                      <ahyp:hlinkClr xmlns:ahyp="http://schemas.microsoft.com/office/drawing/2018/hyperlinkcolor" val="tx"/>
                    </a:ext>
                  </a:extLst>
                </a:hlinkClick>
              </a:rPr>
              <a:t>https://www.cmeoutfitters.com/diversity-and-inclusion-hub/</a:t>
            </a:r>
            <a:endParaRPr lang="en-US" sz="2000" b="1" u="sng" dirty="0"/>
          </a:p>
        </p:txBody>
      </p:sp>
    </p:spTree>
    <p:extLst>
      <p:ext uri="{BB962C8B-B14F-4D97-AF65-F5344CB8AC3E}">
        <p14:creationId xmlns:p14="http://schemas.microsoft.com/office/powerpoint/2010/main" val="2503581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3" y="2032701"/>
            <a:ext cx="5908321" cy="510909"/>
          </a:xfrm>
        </p:spPr>
        <p:txBody>
          <a:bodyPr/>
          <a:lstStyle/>
          <a:p>
            <a:r>
              <a:rPr lang="en-US" sz="3200" dirty="0"/>
              <a:t>Banu K. Arun</a:t>
            </a:r>
            <a:r>
              <a:rPr lang="en-US" sz="3200"/>
              <a:t>, MD, FASCO</a:t>
            </a:r>
            <a:endParaRPr lang="en-US" sz="3200" dirty="0"/>
          </a:p>
        </p:txBody>
      </p:sp>
      <p:sp>
        <p:nvSpPr>
          <p:cNvPr id="3" name="Text Placeholder 2"/>
          <p:cNvSpPr>
            <a:spLocks noGrp="1"/>
          </p:cNvSpPr>
          <p:nvPr>
            <p:ph type="body" sz="quarter" idx="10"/>
          </p:nvPr>
        </p:nvSpPr>
        <p:spPr>
          <a:xfrm>
            <a:off x="549276" y="2523061"/>
            <a:ext cx="6932838" cy="1154906"/>
          </a:xfrm>
        </p:spPr>
        <p:txBody>
          <a:bodyPr/>
          <a:lstStyle/>
          <a:p>
            <a:r>
              <a:rPr lang="en-US" sz="2000" dirty="0"/>
              <a:t>Professor, Department of Breast Medical Oncology</a:t>
            </a:r>
          </a:p>
          <a:p>
            <a:r>
              <a:rPr lang="en-US" sz="2000" dirty="0"/>
              <a:t>Co-Medical Director, Clinical Cancer Genetics Program </a:t>
            </a:r>
          </a:p>
          <a:p>
            <a:r>
              <a:rPr lang="en-US" sz="2000" dirty="0"/>
              <a:t>Section Chief, Breast Genetics, Prevention and Screening</a:t>
            </a:r>
          </a:p>
          <a:p>
            <a:r>
              <a:rPr lang="en-US" sz="2000" dirty="0"/>
              <a:t>University of Texas MD Anderson Cancer Center</a:t>
            </a:r>
          </a:p>
          <a:p>
            <a:r>
              <a:rPr lang="en-US" sz="2000" dirty="0"/>
              <a:t>Houston, TX</a:t>
            </a:r>
          </a:p>
        </p:txBody>
      </p:sp>
    </p:spTree>
    <p:extLst>
      <p:ext uri="{BB962C8B-B14F-4D97-AF65-F5344CB8AC3E}">
        <p14:creationId xmlns:p14="http://schemas.microsoft.com/office/powerpoint/2010/main" val="3336335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3" y="2032701"/>
            <a:ext cx="5908321" cy="510909"/>
          </a:xfrm>
        </p:spPr>
        <p:txBody>
          <a:bodyPr/>
          <a:lstStyle/>
          <a:p>
            <a:r>
              <a:rPr lang="en-US" sz="3200" dirty="0"/>
              <a:t>Robert L. Coleman, MD</a:t>
            </a:r>
          </a:p>
        </p:txBody>
      </p:sp>
      <p:sp>
        <p:nvSpPr>
          <p:cNvPr id="3" name="Text Placeholder 2"/>
          <p:cNvSpPr>
            <a:spLocks noGrp="1"/>
          </p:cNvSpPr>
          <p:nvPr>
            <p:ph type="body" sz="quarter" idx="10"/>
          </p:nvPr>
        </p:nvSpPr>
        <p:spPr>
          <a:xfrm>
            <a:off x="549275" y="2523061"/>
            <a:ext cx="7766464" cy="1154906"/>
          </a:xfrm>
        </p:spPr>
        <p:txBody>
          <a:bodyPr/>
          <a:lstStyle/>
          <a:p>
            <a:r>
              <a:rPr lang="en-US" sz="2000" dirty="0"/>
              <a:t>Gynecologic Oncologist</a:t>
            </a:r>
          </a:p>
          <a:p>
            <a:r>
              <a:rPr lang="en-US" sz="2000" dirty="0"/>
              <a:t>Chief Medical Officer, Sarah Cannon Research Institute (SCRI)</a:t>
            </a:r>
          </a:p>
          <a:p>
            <a:r>
              <a:rPr lang="en-US" sz="2000" dirty="0"/>
              <a:t>Co-Director, GOG-Partners</a:t>
            </a:r>
          </a:p>
          <a:p>
            <a:r>
              <a:rPr lang="en-US" sz="2000" dirty="0"/>
              <a:t>Philadelphia, PA</a:t>
            </a:r>
          </a:p>
        </p:txBody>
      </p:sp>
    </p:spTree>
    <p:extLst>
      <p:ext uri="{BB962C8B-B14F-4D97-AF65-F5344CB8AC3E}">
        <p14:creationId xmlns:p14="http://schemas.microsoft.com/office/powerpoint/2010/main" val="1815013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5D992-D182-B940-82E0-0D6B250B1C1C}"/>
              </a:ext>
            </a:extLst>
          </p:cNvPr>
          <p:cNvSpPr>
            <a:spLocks noGrp="1"/>
          </p:cNvSpPr>
          <p:nvPr>
            <p:ph type="title"/>
          </p:nvPr>
        </p:nvSpPr>
        <p:spPr>
          <a:xfrm>
            <a:off x="549274" y="1900268"/>
            <a:ext cx="5387976" cy="1243417"/>
          </a:xfrm>
        </p:spPr>
        <p:txBody>
          <a:bodyPr/>
          <a:lstStyle/>
          <a:p>
            <a:r>
              <a:rPr lang="en-US" sz="4400" dirty="0"/>
              <a:t>Learning </a:t>
            </a:r>
            <a:br>
              <a:rPr lang="en-US" sz="4400" dirty="0"/>
            </a:br>
            <a:r>
              <a:rPr lang="en-US" sz="4400" dirty="0"/>
              <a:t>Objective </a:t>
            </a:r>
          </a:p>
        </p:txBody>
      </p:sp>
      <p:sp>
        <p:nvSpPr>
          <p:cNvPr id="3" name="Text Placeholder 2">
            <a:extLst>
              <a:ext uri="{FF2B5EF4-FFF2-40B4-BE49-F238E27FC236}">
                <a16:creationId xmlns:a16="http://schemas.microsoft.com/office/drawing/2014/main" id="{FD49C6DF-AB7E-484D-BFEC-A5C77B4F7D25}"/>
              </a:ext>
            </a:extLst>
          </p:cNvPr>
          <p:cNvSpPr>
            <a:spLocks noGrp="1"/>
          </p:cNvSpPr>
          <p:nvPr>
            <p:ph type="body" sz="quarter" idx="10"/>
          </p:nvPr>
        </p:nvSpPr>
        <p:spPr>
          <a:xfrm>
            <a:off x="549276" y="3277801"/>
            <a:ext cx="7584071" cy="1154906"/>
          </a:xfrm>
        </p:spPr>
        <p:txBody>
          <a:bodyPr/>
          <a:lstStyle/>
          <a:p>
            <a:r>
              <a:rPr lang="en-US" sz="2800" dirty="0"/>
              <a:t>Interpret results of genetic and biomarker tests to better inform and target therapy</a:t>
            </a:r>
          </a:p>
        </p:txBody>
      </p:sp>
    </p:spTree>
    <p:extLst>
      <p:ext uri="{BB962C8B-B14F-4D97-AF65-F5344CB8AC3E}">
        <p14:creationId xmlns:p14="http://schemas.microsoft.com/office/powerpoint/2010/main" val="3854715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Biomarkers in Oncology</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r>
              <a:rPr lang="en-US" dirty="0">
                <a:latin typeface="+mn-lt"/>
                <a:cs typeface="Calibri" panose="020F0502020204030204" pitchFamily="34" charset="0"/>
              </a:rPr>
              <a:t>Biomarkers Definitions Working Group. </a:t>
            </a:r>
            <a:r>
              <a:rPr lang="en-US" i="1" dirty="0">
                <a:latin typeface="+mn-lt"/>
                <a:cs typeface="Calibri" panose="020F0502020204030204" pitchFamily="34" charset="0"/>
              </a:rPr>
              <a:t>Clin </a:t>
            </a:r>
            <a:r>
              <a:rPr lang="en-US" i="1" dirty="0" err="1">
                <a:latin typeface="+mn-lt"/>
                <a:cs typeface="Calibri" panose="020F0502020204030204" pitchFamily="34" charset="0"/>
              </a:rPr>
              <a:t>Pharmacol</a:t>
            </a:r>
            <a:r>
              <a:rPr lang="en-US" i="1" dirty="0">
                <a:latin typeface="+mn-lt"/>
                <a:cs typeface="Calibri" panose="020F0502020204030204" pitchFamily="34" charset="0"/>
              </a:rPr>
              <a:t> </a:t>
            </a:r>
            <a:r>
              <a:rPr lang="en-US" i="1" dirty="0" err="1">
                <a:latin typeface="+mn-lt"/>
                <a:cs typeface="Calibri" panose="020F0502020204030204" pitchFamily="34" charset="0"/>
              </a:rPr>
              <a:t>Ther</a:t>
            </a:r>
            <a:r>
              <a:rPr lang="en-US" dirty="0">
                <a:latin typeface="+mn-lt"/>
                <a:cs typeface="Calibri" panose="020F0502020204030204" pitchFamily="34" charset="0"/>
              </a:rPr>
              <a:t>. 2001;69(3):89-95; </a:t>
            </a:r>
            <a:r>
              <a:rPr lang="en-US" dirty="0" err="1">
                <a:latin typeface="+mn-lt"/>
                <a:cs typeface="Calibri" panose="020F0502020204030204" pitchFamily="34" charset="0"/>
              </a:rPr>
              <a:t>Ballman</a:t>
            </a:r>
            <a:r>
              <a:rPr lang="en-US" dirty="0">
                <a:latin typeface="+mn-lt"/>
                <a:cs typeface="Calibri" panose="020F0502020204030204" pitchFamily="34" charset="0"/>
              </a:rPr>
              <a:t> KV.J Clin Oncol. 2015;33(33):3968-3971.</a:t>
            </a:r>
          </a:p>
        </p:txBody>
      </p:sp>
      <p:sp>
        <p:nvSpPr>
          <p:cNvPr id="13" name="Content Placeholder 3">
            <a:extLst>
              <a:ext uri="{FF2B5EF4-FFF2-40B4-BE49-F238E27FC236}">
                <a16:creationId xmlns:a16="http://schemas.microsoft.com/office/drawing/2014/main" id="{A5F0BC3A-CCC5-45FF-9770-4FD11F5DEAEA}"/>
              </a:ext>
            </a:extLst>
          </p:cNvPr>
          <p:cNvSpPr>
            <a:spLocks noGrp="1"/>
          </p:cNvSpPr>
          <p:nvPr>
            <p:ph sz="quarter" idx="10"/>
          </p:nvPr>
        </p:nvSpPr>
        <p:spPr>
          <a:xfrm>
            <a:off x="317137" y="993913"/>
            <a:ext cx="8429298" cy="3315333"/>
          </a:xfrm>
        </p:spPr>
        <p:txBody>
          <a:bodyPr/>
          <a:lstStyle/>
          <a:p>
            <a:pPr>
              <a:spcBef>
                <a:spcPts val="1200"/>
              </a:spcBef>
            </a:pPr>
            <a:r>
              <a:rPr lang="en-US" sz="2000" dirty="0">
                <a:latin typeface="Arial" panose="020B0604020202020204" pitchFamily="34" charset="0"/>
                <a:cs typeface="Arial" panose="020B0604020202020204" pitchFamily="34" charset="0"/>
              </a:rPr>
              <a:t>How can biomarkers guide clinical decisions?</a:t>
            </a:r>
          </a:p>
          <a:p>
            <a:pPr>
              <a:spcBef>
                <a:spcPts val="1200"/>
              </a:spcBef>
            </a:pPr>
            <a:r>
              <a:rPr lang="en-US" sz="2000" dirty="0">
                <a:latin typeface="Arial" panose="020B0604020202020204" pitchFamily="34" charset="0"/>
                <a:cs typeface="Arial" panose="020B0604020202020204" pitchFamily="34" charset="0"/>
              </a:rPr>
              <a:t>Biomarker is a measurement variable that is associated with disease outcome</a:t>
            </a:r>
          </a:p>
          <a:p>
            <a:pPr lvl="1">
              <a:spcBef>
                <a:spcPts val="1200"/>
              </a:spcBef>
            </a:pPr>
            <a:r>
              <a:rPr lang="en-US" sz="1800" dirty="0">
                <a:latin typeface="Arial" panose="020B0604020202020204" pitchFamily="34" charset="0"/>
                <a:cs typeface="Arial" panose="020B0604020202020204" pitchFamily="34" charset="0"/>
              </a:rPr>
              <a:t>Prognostic biomarker informs about a likely cancer outcome (eg, disease recurrence, disease progression, death) independent of received treatment</a:t>
            </a:r>
          </a:p>
          <a:p>
            <a:pPr lvl="1">
              <a:spcBef>
                <a:spcPts val="1200"/>
              </a:spcBef>
            </a:pPr>
            <a:r>
              <a:rPr lang="en-US" sz="1800" dirty="0">
                <a:latin typeface="Arial" panose="020B0604020202020204" pitchFamily="34" charset="0"/>
                <a:cs typeface="Arial" panose="020B0604020202020204" pitchFamily="34" charset="0"/>
              </a:rPr>
              <a:t>Predictive biomarker informs about a likely cancer outcome that is related to a received treatment</a:t>
            </a:r>
            <a:endParaRPr lang="en-US" sz="2000" dirty="0">
              <a:latin typeface="Arial" panose="020B0604020202020204" pitchFamily="34" charset="0"/>
              <a:cs typeface="Arial" panose="020B0604020202020204" pitchFamily="34" charset="0"/>
            </a:endParaRPr>
          </a:p>
          <a:p>
            <a:pPr>
              <a:spcBef>
                <a:spcPts val="1200"/>
              </a:spcBef>
            </a:pP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363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Biomarkers in Oncology:  Prognostic</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r>
              <a:rPr lang="en-US" dirty="0">
                <a:latin typeface="+mn-lt"/>
                <a:cs typeface="Calibri" panose="020F0502020204030204" pitchFamily="34" charset="0"/>
              </a:rPr>
              <a:t>Biomarkers Definitions Working Group. </a:t>
            </a:r>
            <a:r>
              <a:rPr lang="en-US" i="1" dirty="0">
                <a:latin typeface="+mn-lt"/>
                <a:cs typeface="Calibri" panose="020F0502020204030204" pitchFamily="34" charset="0"/>
              </a:rPr>
              <a:t>Clin </a:t>
            </a:r>
            <a:r>
              <a:rPr lang="en-US" i="1" dirty="0" err="1">
                <a:latin typeface="+mn-lt"/>
                <a:cs typeface="Calibri" panose="020F0502020204030204" pitchFamily="34" charset="0"/>
              </a:rPr>
              <a:t>Pharmacol</a:t>
            </a:r>
            <a:r>
              <a:rPr lang="en-US" i="1" dirty="0">
                <a:latin typeface="+mn-lt"/>
                <a:cs typeface="Calibri" panose="020F0502020204030204" pitchFamily="34" charset="0"/>
              </a:rPr>
              <a:t> </a:t>
            </a:r>
            <a:r>
              <a:rPr lang="en-US" i="1" dirty="0" err="1">
                <a:latin typeface="+mn-lt"/>
                <a:cs typeface="Calibri" panose="020F0502020204030204" pitchFamily="34" charset="0"/>
              </a:rPr>
              <a:t>Ther</a:t>
            </a:r>
            <a:r>
              <a:rPr lang="en-US" dirty="0">
                <a:latin typeface="+mn-lt"/>
                <a:cs typeface="Calibri" panose="020F0502020204030204" pitchFamily="34" charset="0"/>
              </a:rPr>
              <a:t>. 2001;69(3):89-95. </a:t>
            </a:r>
            <a:r>
              <a:rPr lang="en-US" dirty="0" err="1">
                <a:latin typeface="+mn-lt"/>
                <a:cs typeface="Calibri" panose="020F0502020204030204" pitchFamily="34" charset="0"/>
              </a:rPr>
              <a:t>Ballman</a:t>
            </a:r>
            <a:r>
              <a:rPr lang="en-US" dirty="0">
                <a:latin typeface="+mn-lt"/>
                <a:cs typeface="Calibri" panose="020F0502020204030204" pitchFamily="34" charset="0"/>
              </a:rPr>
              <a:t> KV. </a:t>
            </a:r>
            <a:r>
              <a:rPr lang="en-US" i="1" dirty="0">
                <a:latin typeface="+mn-lt"/>
                <a:cs typeface="Calibri" panose="020F0502020204030204" pitchFamily="34" charset="0"/>
              </a:rPr>
              <a:t>J Clin Oncol</a:t>
            </a:r>
            <a:r>
              <a:rPr lang="en-US" dirty="0">
                <a:latin typeface="+mn-lt"/>
                <a:cs typeface="Calibri" panose="020F0502020204030204" pitchFamily="34" charset="0"/>
              </a:rPr>
              <a:t>. 2015;33(33):3968-3971.</a:t>
            </a:r>
          </a:p>
        </p:txBody>
      </p:sp>
      <p:grpSp>
        <p:nvGrpSpPr>
          <p:cNvPr id="29" name="Group 28">
            <a:extLst>
              <a:ext uri="{FF2B5EF4-FFF2-40B4-BE49-F238E27FC236}">
                <a16:creationId xmlns:a16="http://schemas.microsoft.com/office/drawing/2014/main" id="{4BA71969-8C6A-8B69-B179-F3D125C462C7}"/>
              </a:ext>
            </a:extLst>
          </p:cNvPr>
          <p:cNvGrpSpPr>
            <a:grpSpLocks noChangeAspect="1"/>
          </p:cNvGrpSpPr>
          <p:nvPr/>
        </p:nvGrpSpPr>
        <p:grpSpPr>
          <a:xfrm>
            <a:off x="3766094" y="769414"/>
            <a:ext cx="4038044" cy="3905005"/>
            <a:chOff x="3133968" y="769414"/>
            <a:chExt cx="4262530" cy="4122095"/>
          </a:xfrm>
        </p:grpSpPr>
        <p:grpSp>
          <p:nvGrpSpPr>
            <p:cNvPr id="10" name="Group 9">
              <a:extLst>
                <a:ext uri="{FF2B5EF4-FFF2-40B4-BE49-F238E27FC236}">
                  <a16:creationId xmlns:a16="http://schemas.microsoft.com/office/drawing/2014/main" id="{CEED6F06-80B6-13BE-70C6-C35690D2DA4D}"/>
                </a:ext>
              </a:extLst>
            </p:cNvPr>
            <p:cNvGrpSpPr/>
            <p:nvPr/>
          </p:nvGrpSpPr>
          <p:grpSpPr>
            <a:xfrm>
              <a:off x="3133968" y="769414"/>
              <a:ext cx="4262530" cy="4122095"/>
              <a:chOff x="2137996" y="754302"/>
              <a:chExt cx="4442895" cy="4402448"/>
            </a:xfrm>
          </p:grpSpPr>
          <p:pic>
            <p:nvPicPr>
              <p:cNvPr id="4" name="Picture 3" descr="Screen Shot 2014-05-18 at 6.32.18 PM.png">
                <a:extLst>
                  <a:ext uri="{FF2B5EF4-FFF2-40B4-BE49-F238E27FC236}">
                    <a16:creationId xmlns:a16="http://schemas.microsoft.com/office/drawing/2014/main" id="{169367C9-8CD7-9F54-018E-14A3F3EF38A0}"/>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583" r="29657"/>
              <a:stretch/>
            </p:blipFill>
            <p:spPr>
              <a:xfrm>
                <a:off x="2206488" y="754302"/>
                <a:ext cx="3952035" cy="4389198"/>
              </a:xfrm>
              <a:prstGeom prst="rect">
                <a:avLst/>
              </a:prstGeom>
              <a:ln>
                <a:noFill/>
              </a:ln>
            </p:spPr>
          </p:pic>
          <p:sp>
            <p:nvSpPr>
              <p:cNvPr id="5" name="Rectangle: Rounded Corners 4">
                <a:extLst>
                  <a:ext uri="{FF2B5EF4-FFF2-40B4-BE49-F238E27FC236}">
                    <a16:creationId xmlns:a16="http://schemas.microsoft.com/office/drawing/2014/main" id="{13B5E97F-8D1B-3282-528F-6E8561FBF77E}"/>
                  </a:ext>
                </a:extLst>
              </p:cNvPr>
              <p:cNvSpPr/>
              <p:nvPr/>
            </p:nvSpPr>
            <p:spPr>
              <a:xfrm>
                <a:off x="4956048" y="3097724"/>
                <a:ext cx="1270967" cy="2059026"/>
              </a:xfrm>
              <a:prstGeom prst="roundRect">
                <a:avLst>
                  <a:gd name="adj" fmla="val 644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Rectangle 5">
                <a:extLst>
                  <a:ext uri="{FF2B5EF4-FFF2-40B4-BE49-F238E27FC236}">
                    <a16:creationId xmlns:a16="http://schemas.microsoft.com/office/drawing/2014/main" id="{E1C41EA5-9638-4F28-7DEE-658784900F9D}"/>
                  </a:ext>
                </a:extLst>
              </p:cNvPr>
              <p:cNvSpPr/>
              <p:nvPr/>
            </p:nvSpPr>
            <p:spPr bwMode="auto">
              <a:xfrm>
                <a:off x="2137996" y="3414254"/>
                <a:ext cx="242949" cy="222012"/>
              </a:xfrm>
              <a:prstGeom prst="rect">
                <a:avLst/>
              </a:prstGeom>
              <a:solidFill>
                <a:srgbClr val="FFFFFF"/>
              </a:solidFill>
              <a:ln w="12700" cap="sq" cmpd="sng" algn="ctr">
                <a:noFill/>
                <a:prstDash val="solid"/>
                <a:round/>
                <a:headEnd type="none" w="med" len="med"/>
                <a:tailEnd type="none" w="med" len="med"/>
              </a:ln>
              <a:effectLst/>
            </p:spPr>
            <p:txBody>
              <a:bodyPr vert="horz" wrap="none" lIns="68632" tIns="34316" rIns="68632" bIns="34316" numCol="1" rtlCol="0" anchor="t" anchorCtr="0" compatLnSpc="1">
                <a:prstTxWarp prst="textNoShape">
                  <a:avLst/>
                </a:prstTxWarp>
                <a:noAutofit/>
              </a:bodyPr>
              <a:lstStyle/>
              <a:p>
                <a:pPr defTabSz="686336" eaLnBrk="0" hangingPunct="0"/>
                <a:endParaRPr lang="en-US" sz="901">
                  <a:solidFill>
                    <a:prstClr val="black"/>
                  </a:solidFill>
                  <a:effectLst>
                    <a:outerShdw blurRad="38100" dist="38100" dir="2700000" algn="tl">
                      <a:srgbClr val="000000">
                        <a:alpha val="43137"/>
                      </a:srgbClr>
                    </a:outerShdw>
                  </a:effectLst>
                  <a:latin typeface="Times New Roman" pitchFamily="-106" charset="0"/>
                  <a:cs typeface="Arial" pitchFamily="34" charset="0"/>
                </a:endParaRPr>
              </a:p>
            </p:txBody>
          </p:sp>
          <p:sp>
            <p:nvSpPr>
              <p:cNvPr id="8" name="TextBox 7">
                <a:extLst>
                  <a:ext uri="{FF2B5EF4-FFF2-40B4-BE49-F238E27FC236}">
                    <a16:creationId xmlns:a16="http://schemas.microsoft.com/office/drawing/2014/main" id="{C5D4168E-D743-2343-4A64-78A1088939BE}"/>
                  </a:ext>
                </a:extLst>
              </p:cNvPr>
              <p:cNvSpPr txBox="1"/>
              <p:nvPr/>
            </p:nvSpPr>
            <p:spPr>
              <a:xfrm>
                <a:off x="4803054" y="3525260"/>
                <a:ext cx="1777837" cy="1353234"/>
              </a:xfrm>
              <a:prstGeom prst="rect">
                <a:avLst/>
              </a:prstGeom>
              <a:noFill/>
              <a:ln>
                <a:solidFill>
                  <a:schemeClr val="tx1"/>
                </a:solidFill>
              </a:ln>
            </p:spPr>
            <p:txBody>
              <a:bodyPr wrap="square" rtlCol="0">
                <a:spAutoFit/>
              </a:bodyPr>
              <a:lstStyle/>
              <a:p>
                <a:pPr algn="ctr"/>
                <a:r>
                  <a:rPr lang="en-US" dirty="0">
                    <a:latin typeface="Calibri" panose="020F0502020204030204" pitchFamily="34" charset="0"/>
                    <a:cs typeface="Calibri" panose="020F0502020204030204" pitchFamily="34" charset="0"/>
                  </a:rPr>
                  <a:t>HR: </a:t>
                </a:r>
                <a:r>
                  <a:rPr lang="en-US" b="1" dirty="0">
                    <a:latin typeface="Calibri" panose="020F0502020204030204" pitchFamily="34" charset="0"/>
                    <a:cs typeface="Calibri" panose="020F0502020204030204" pitchFamily="34" charset="0"/>
                  </a:rPr>
                  <a:t>Same</a:t>
                </a:r>
              </a:p>
              <a:p>
                <a:pPr algn="ctr"/>
                <a:r>
                  <a:rPr lang="en-US" dirty="0">
                    <a:latin typeface="Calibri" panose="020F0502020204030204" pitchFamily="34" charset="0"/>
                    <a:cs typeface="Calibri" panose="020F0502020204030204" pitchFamily="34" charset="0"/>
                  </a:rPr>
                  <a:t>Median in control arm is different</a:t>
                </a:r>
              </a:p>
            </p:txBody>
          </p:sp>
          <p:sp>
            <p:nvSpPr>
              <p:cNvPr id="30" name="Rectangle: Rounded Corners 29">
                <a:extLst>
                  <a:ext uri="{FF2B5EF4-FFF2-40B4-BE49-F238E27FC236}">
                    <a16:creationId xmlns:a16="http://schemas.microsoft.com/office/drawing/2014/main" id="{3F8F6D70-76C4-9C57-F4D6-A49E3370EF97}"/>
                  </a:ext>
                </a:extLst>
              </p:cNvPr>
              <p:cNvSpPr/>
              <p:nvPr/>
            </p:nvSpPr>
            <p:spPr>
              <a:xfrm>
                <a:off x="3587914" y="778121"/>
                <a:ext cx="228177" cy="215949"/>
              </a:xfrm>
              <a:prstGeom prst="roundRect">
                <a:avLst>
                  <a:gd name="adj" fmla="val 644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9" name="Arc 18">
              <a:extLst>
                <a:ext uri="{FF2B5EF4-FFF2-40B4-BE49-F238E27FC236}">
                  <a16:creationId xmlns:a16="http://schemas.microsoft.com/office/drawing/2014/main" id="{F900CBAF-A244-1E25-EDF6-AB635DB352C6}"/>
                </a:ext>
              </a:extLst>
            </p:cNvPr>
            <p:cNvSpPr/>
            <p:nvPr/>
          </p:nvSpPr>
          <p:spPr>
            <a:xfrm rot="5400000">
              <a:off x="5496191" y="2711817"/>
              <a:ext cx="389289" cy="371714"/>
            </a:xfrm>
            <a:prstGeom prst="arc">
              <a:avLst/>
            </a:prstGeom>
            <a:noFill/>
            <a:ln w="1492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grpSp>
      <p:sp>
        <p:nvSpPr>
          <p:cNvPr id="13" name="Content Placeholder 3">
            <a:extLst>
              <a:ext uri="{FF2B5EF4-FFF2-40B4-BE49-F238E27FC236}">
                <a16:creationId xmlns:a16="http://schemas.microsoft.com/office/drawing/2014/main" id="{A5F0BC3A-CCC5-45FF-9770-4FD11F5DEAEA}"/>
              </a:ext>
            </a:extLst>
          </p:cNvPr>
          <p:cNvSpPr>
            <a:spLocks noGrp="1"/>
          </p:cNvSpPr>
          <p:nvPr>
            <p:ph sz="quarter" idx="10"/>
          </p:nvPr>
        </p:nvSpPr>
        <p:spPr>
          <a:xfrm>
            <a:off x="317137" y="993913"/>
            <a:ext cx="4082925" cy="3315333"/>
          </a:xfrm>
        </p:spPr>
        <p:txBody>
          <a:bodyPr/>
          <a:lstStyle/>
          <a:p>
            <a:pPr>
              <a:spcBef>
                <a:spcPts val="1200"/>
              </a:spcBef>
            </a:pPr>
            <a:r>
              <a:rPr lang="en-US" sz="1800" dirty="0">
                <a:latin typeface="Arial" panose="020B0604020202020204" pitchFamily="34" charset="0"/>
                <a:cs typeface="Arial" panose="020B0604020202020204" pitchFamily="34" charset="0"/>
              </a:rPr>
              <a:t>PSA level at the time of a prostate cancer diagnosis </a:t>
            </a:r>
          </a:p>
          <a:p>
            <a:pPr>
              <a:spcBef>
                <a:spcPts val="1200"/>
              </a:spcBef>
            </a:pPr>
            <a:r>
              <a:rPr lang="en-US" sz="1800" dirty="0">
                <a:latin typeface="Arial" panose="020B0604020202020204" pitchFamily="34" charset="0"/>
                <a:cs typeface="Arial" panose="020B0604020202020204" pitchFamily="34" charset="0"/>
              </a:rPr>
              <a:t>PIK3CA mutation status of HER2+ metastatic breast cancer</a:t>
            </a:r>
          </a:p>
          <a:p>
            <a:pPr lvl="1"/>
            <a:r>
              <a:rPr lang="en-US" sz="1600" dirty="0">
                <a:latin typeface="Arial" panose="020B0604020202020204" pitchFamily="34" charset="0"/>
                <a:cs typeface="Arial" panose="020B0604020202020204" pitchFamily="34" charset="0"/>
              </a:rPr>
              <a:t>Women with PIK3CA-mut tumors had worse PFS outcome compared with women with PIK3CAwt tumors regardless of treatment</a:t>
            </a:r>
            <a:endParaRPr lang="en-US" sz="1800" dirty="0">
              <a:latin typeface="Arial" panose="020B0604020202020204" pitchFamily="34" charset="0"/>
              <a:cs typeface="Arial" panose="020B0604020202020204" pitchFamily="34" charset="0"/>
            </a:endParaRPr>
          </a:p>
          <a:p>
            <a:pPr>
              <a:spcBef>
                <a:spcPts val="1200"/>
              </a:spcBef>
            </a:pPr>
            <a:endParaRPr lang="en-US" sz="1800" dirty="0">
              <a:latin typeface="Arial" panose="020B0604020202020204" pitchFamily="34" charset="0"/>
              <a:cs typeface="Arial" panose="020B0604020202020204" pitchFamily="34" charset="0"/>
            </a:endParaRPr>
          </a:p>
          <a:p>
            <a:pPr>
              <a:spcBef>
                <a:spcPts val="1200"/>
              </a:spcBef>
            </a:pP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07039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Biomarkers in Oncology:  Predictive</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r>
              <a:rPr lang="en-US" dirty="0">
                <a:latin typeface="+mn-lt"/>
                <a:cs typeface="Calibri" panose="020F0502020204030204" pitchFamily="34" charset="0"/>
              </a:rPr>
              <a:t>Biomarkers Definitions Working Group. </a:t>
            </a:r>
            <a:r>
              <a:rPr lang="en-US" i="1" dirty="0">
                <a:latin typeface="+mn-lt"/>
                <a:cs typeface="Calibri" panose="020F0502020204030204" pitchFamily="34" charset="0"/>
              </a:rPr>
              <a:t>Clin </a:t>
            </a:r>
            <a:r>
              <a:rPr lang="en-US" i="1" dirty="0" err="1">
                <a:latin typeface="+mn-lt"/>
                <a:cs typeface="Calibri" panose="020F0502020204030204" pitchFamily="34" charset="0"/>
              </a:rPr>
              <a:t>Pharmacol</a:t>
            </a:r>
            <a:r>
              <a:rPr lang="en-US" i="1" dirty="0">
                <a:latin typeface="+mn-lt"/>
                <a:cs typeface="Calibri" panose="020F0502020204030204" pitchFamily="34" charset="0"/>
              </a:rPr>
              <a:t> </a:t>
            </a:r>
            <a:r>
              <a:rPr lang="en-US" i="1" dirty="0" err="1">
                <a:latin typeface="+mn-lt"/>
                <a:cs typeface="Calibri" panose="020F0502020204030204" pitchFamily="34" charset="0"/>
              </a:rPr>
              <a:t>Ther</a:t>
            </a:r>
            <a:r>
              <a:rPr lang="en-US" dirty="0">
                <a:latin typeface="+mn-lt"/>
                <a:cs typeface="Calibri" panose="020F0502020204030204" pitchFamily="34" charset="0"/>
              </a:rPr>
              <a:t>. 2001;69(3):89-95. </a:t>
            </a:r>
            <a:r>
              <a:rPr lang="en-US" dirty="0" err="1">
                <a:latin typeface="+mn-lt"/>
                <a:cs typeface="Calibri" panose="020F0502020204030204" pitchFamily="34" charset="0"/>
              </a:rPr>
              <a:t>Ballman</a:t>
            </a:r>
            <a:r>
              <a:rPr lang="en-US" dirty="0">
                <a:latin typeface="+mn-lt"/>
                <a:cs typeface="Calibri" panose="020F0502020204030204" pitchFamily="34" charset="0"/>
              </a:rPr>
              <a:t> KV. </a:t>
            </a:r>
            <a:r>
              <a:rPr lang="en-US" i="1" dirty="0">
                <a:latin typeface="+mn-lt"/>
                <a:cs typeface="Calibri" panose="020F0502020204030204" pitchFamily="34" charset="0"/>
              </a:rPr>
              <a:t>J Clin Oncol</a:t>
            </a:r>
            <a:r>
              <a:rPr lang="en-US" dirty="0">
                <a:latin typeface="+mn-lt"/>
                <a:cs typeface="Calibri" panose="020F0502020204030204" pitchFamily="34" charset="0"/>
              </a:rPr>
              <a:t>. 2015;33(33):3968-3971.</a:t>
            </a:r>
          </a:p>
        </p:txBody>
      </p:sp>
      <p:grpSp>
        <p:nvGrpSpPr>
          <p:cNvPr id="32" name="Group 31">
            <a:extLst>
              <a:ext uri="{FF2B5EF4-FFF2-40B4-BE49-F238E27FC236}">
                <a16:creationId xmlns:a16="http://schemas.microsoft.com/office/drawing/2014/main" id="{A200397D-86E4-BB0A-AD59-235D245D7A9B}"/>
              </a:ext>
            </a:extLst>
          </p:cNvPr>
          <p:cNvGrpSpPr>
            <a:grpSpLocks noChangeAspect="1"/>
          </p:cNvGrpSpPr>
          <p:nvPr/>
        </p:nvGrpSpPr>
        <p:grpSpPr>
          <a:xfrm>
            <a:off x="4925960" y="769414"/>
            <a:ext cx="4092992" cy="3927525"/>
            <a:chOff x="4360985" y="769414"/>
            <a:chExt cx="4282830" cy="4109689"/>
          </a:xfrm>
        </p:grpSpPr>
        <p:grpSp>
          <p:nvGrpSpPr>
            <p:cNvPr id="25" name="Group 24">
              <a:extLst>
                <a:ext uri="{FF2B5EF4-FFF2-40B4-BE49-F238E27FC236}">
                  <a16:creationId xmlns:a16="http://schemas.microsoft.com/office/drawing/2014/main" id="{C0797E42-D9B3-B225-A20C-DE9D583AC2C2}"/>
                </a:ext>
              </a:extLst>
            </p:cNvPr>
            <p:cNvGrpSpPr/>
            <p:nvPr/>
          </p:nvGrpSpPr>
          <p:grpSpPr>
            <a:xfrm>
              <a:off x="4525025" y="769414"/>
              <a:ext cx="4118790" cy="4109689"/>
              <a:chOff x="3587914" y="754302"/>
              <a:chExt cx="4293072" cy="4389198"/>
            </a:xfrm>
          </p:grpSpPr>
          <p:pic>
            <p:nvPicPr>
              <p:cNvPr id="27" name="Picture 26" descr="Screen Shot 2014-05-18 at 6.32.18 PM.png">
                <a:extLst>
                  <a:ext uri="{FF2B5EF4-FFF2-40B4-BE49-F238E27FC236}">
                    <a16:creationId xmlns:a16="http://schemas.microsoft.com/office/drawing/2014/main" id="{67F702B5-B837-71B8-D025-7803ACC74A63}"/>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27314" r="-312"/>
              <a:stretch/>
            </p:blipFill>
            <p:spPr>
              <a:xfrm>
                <a:off x="3685354" y="754302"/>
                <a:ext cx="4195632" cy="4389198"/>
              </a:xfrm>
              <a:prstGeom prst="rect">
                <a:avLst/>
              </a:prstGeom>
              <a:ln>
                <a:noFill/>
              </a:ln>
            </p:spPr>
          </p:pic>
          <p:sp>
            <p:nvSpPr>
              <p:cNvPr id="31" name="Rectangle: Rounded Corners 30">
                <a:extLst>
                  <a:ext uri="{FF2B5EF4-FFF2-40B4-BE49-F238E27FC236}">
                    <a16:creationId xmlns:a16="http://schemas.microsoft.com/office/drawing/2014/main" id="{23AFC916-4A5A-871B-8C58-F5D3A6B5615F}"/>
                  </a:ext>
                </a:extLst>
              </p:cNvPr>
              <p:cNvSpPr/>
              <p:nvPr/>
            </p:nvSpPr>
            <p:spPr>
              <a:xfrm>
                <a:off x="3587914" y="778121"/>
                <a:ext cx="228177" cy="215949"/>
              </a:xfrm>
              <a:prstGeom prst="roundRect">
                <a:avLst>
                  <a:gd name="adj" fmla="val 644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grpSp>
        <p:sp>
          <p:nvSpPr>
            <p:cNvPr id="15" name="Rectangle 14">
              <a:extLst>
                <a:ext uri="{FF2B5EF4-FFF2-40B4-BE49-F238E27FC236}">
                  <a16:creationId xmlns:a16="http://schemas.microsoft.com/office/drawing/2014/main" id="{9D95CC29-833A-E665-8C58-30531DB436F9}"/>
                </a:ext>
              </a:extLst>
            </p:cNvPr>
            <p:cNvSpPr/>
            <p:nvPr/>
          </p:nvSpPr>
          <p:spPr bwMode="auto">
            <a:xfrm>
              <a:off x="4505448" y="802058"/>
              <a:ext cx="292900" cy="207929"/>
            </a:xfrm>
            <a:prstGeom prst="rect">
              <a:avLst/>
            </a:prstGeom>
            <a:solidFill>
              <a:srgbClr val="FFFFFF"/>
            </a:solidFill>
            <a:ln w="12700" cap="sq" cmpd="sng" algn="ctr">
              <a:noFill/>
              <a:prstDash val="solid"/>
              <a:round/>
              <a:headEnd type="none" w="med" len="med"/>
              <a:tailEnd type="none" w="med" len="med"/>
            </a:ln>
            <a:effectLst/>
          </p:spPr>
          <p:txBody>
            <a:bodyPr vert="horz" wrap="none" lIns="68632" tIns="34316" rIns="68632" bIns="34316" numCol="1" rtlCol="0" anchor="t" anchorCtr="0" compatLnSpc="1">
              <a:prstTxWarp prst="textNoShape">
                <a:avLst/>
              </a:prstTxWarp>
              <a:noAutofit/>
            </a:bodyPr>
            <a:lstStyle/>
            <a:p>
              <a:pPr defTabSz="686336" eaLnBrk="0" hangingPunct="0"/>
              <a:endParaRPr lang="en-US" sz="901">
                <a:solidFill>
                  <a:prstClr val="black"/>
                </a:solidFill>
                <a:effectLst>
                  <a:outerShdw blurRad="38100" dist="38100" dir="2700000" algn="tl">
                    <a:srgbClr val="000000">
                      <a:alpha val="43137"/>
                    </a:srgbClr>
                  </a:outerShdw>
                </a:effectLst>
                <a:latin typeface="Times New Roman" pitchFamily="-106" charset="0"/>
                <a:cs typeface="Arial" pitchFamily="34" charset="0"/>
              </a:endParaRPr>
            </a:p>
          </p:txBody>
        </p:sp>
        <p:sp>
          <p:nvSpPr>
            <p:cNvPr id="23" name="Rectangle: Rounded Corners 22">
              <a:extLst>
                <a:ext uri="{FF2B5EF4-FFF2-40B4-BE49-F238E27FC236}">
                  <a16:creationId xmlns:a16="http://schemas.microsoft.com/office/drawing/2014/main" id="{EFDD0472-8A93-1FA4-C038-D259FA9A7D00}"/>
                </a:ext>
              </a:extLst>
            </p:cNvPr>
            <p:cNvSpPr/>
            <p:nvPr/>
          </p:nvSpPr>
          <p:spPr>
            <a:xfrm>
              <a:off x="4360985" y="2938587"/>
              <a:ext cx="1500552" cy="1762947"/>
            </a:xfrm>
            <a:prstGeom prst="roundRect">
              <a:avLst>
                <a:gd name="adj" fmla="val 6440"/>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endParaRPr>
            </a:p>
          </p:txBody>
        </p:sp>
        <p:sp>
          <p:nvSpPr>
            <p:cNvPr id="6" name="Arc 5">
              <a:extLst>
                <a:ext uri="{FF2B5EF4-FFF2-40B4-BE49-F238E27FC236}">
                  <a16:creationId xmlns:a16="http://schemas.microsoft.com/office/drawing/2014/main" id="{F40161D4-56CE-44CD-11A1-C8852BB37BC7}"/>
                </a:ext>
              </a:extLst>
            </p:cNvPr>
            <p:cNvSpPr/>
            <p:nvPr/>
          </p:nvSpPr>
          <p:spPr>
            <a:xfrm rot="16200000" flipH="1">
              <a:off x="5842474" y="2721709"/>
              <a:ext cx="389289" cy="371714"/>
            </a:xfrm>
            <a:prstGeom prst="arc">
              <a:avLst/>
            </a:prstGeom>
            <a:noFill/>
            <a:ln w="149225">
              <a:solidFill>
                <a:schemeClr val="tx1"/>
              </a:solidFill>
            </a:ln>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sp>
          <p:nvSpPr>
            <p:cNvPr id="21" name="TextBox 20">
              <a:extLst>
                <a:ext uri="{FF2B5EF4-FFF2-40B4-BE49-F238E27FC236}">
                  <a16:creationId xmlns:a16="http://schemas.microsoft.com/office/drawing/2014/main" id="{C17016B4-AB1E-A36E-3927-892D82F31D80}"/>
                </a:ext>
              </a:extLst>
            </p:cNvPr>
            <p:cNvSpPr txBox="1"/>
            <p:nvPr/>
          </p:nvSpPr>
          <p:spPr>
            <a:xfrm>
              <a:off x="4538526" y="3362656"/>
              <a:ext cx="1621152" cy="1256002"/>
            </a:xfrm>
            <a:prstGeom prst="rect">
              <a:avLst/>
            </a:prstGeom>
            <a:noFill/>
            <a:ln>
              <a:solidFill>
                <a:schemeClr val="tx1"/>
              </a:solidFill>
            </a:ln>
          </p:spPr>
          <p:txBody>
            <a:bodyPr wrap="square" rtlCol="0">
              <a:spAutoFit/>
            </a:bodyPr>
            <a:lstStyle/>
            <a:p>
              <a:pPr algn="ctr"/>
              <a:r>
                <a:rPr lang="en-US" dirty="0" err="1">
                  <a:latin typeface="Calibri" panose="020F0502020204030204" pitchFamily="34" charset="0"/>
                  <a:cs typeface="Calibri" panose="020F0502020204030204" pitchFamily="34" charset="0"/>
                </a:rPr>
                <a:t>HR</a:t>
              </a:r>
              <a:r>
                <a:rPr lang="en-US" baseline="-25000" dirty="0" err="1">
                  <a:latin typeface="Calibri" panose="020F0502020204030204" pitchFamily="34" charset="0"/>
                  <a:cs typeface="Calibri" panose="020F0502020204030204" pitchFamily="34" charset="0"/>
                </a:rPr>
                <a:t>exp</a:t>
              </a:r>
              <a:r>
                <a:rPr lang="en-US" dirty="0">
                  <a:latin typeface="Calibri" panose="020F0502020204030204" pitchFamily="34" charset="0"/>
                  <a:cs typeface="Calibri" panose="020F0502020204030204" pitchFamily="34" charset="0"/>
                </a:rPr>
                <a:t> &gt;&gt; </a:t>
              </a:r>
              <a:r>
                <a:rPr lang="en-US" dirty="0" err="1">
                  <a:latin typeface="Calibri" panose="020F0502020204030204" pitchFamily="34" charset="0"/>
                  <a:cs typeface="Calibri" panose="020F0502020204030204" pitchFamily="34" charset="0"/>
                </a:rPr>
                <a:t>HR</a:t>
              </a:r>
              <a:r>
                <a:rPr lang="en-US" baseline="-25000" dirty="0" err="1">
                  <a:latin typeface="Calibri" panose="020F0502020204030204" pitchFamily="34" charset="0"/>
                  <a:cs typeface="Calibri" panose="020F0502020204030204" pitchFamily="34" charset="0"/>
                </a:rPr>
                <a:t>cntrl</a:t>
              </a:r>
              <a:endParaRPr lang="en-US" dirty="0">
                <a:latin typeface="Calibri" panose="020F0502020204030204" pitchFamily="34" charset="0"/>
                <a:cs typeface="Calibri" panose="020F0502020204030204" pitchFamily="34" charset="0"/>
              </a:endParaRPr>
            </a:p>
            <a:p>
              <a:pPr algn="ctr"/>
              <a:r>
                <a:rPr lang="en-US" dirty="0">
                  <a:latin typeface="Calibri" panose="020F0502020204030204" pitchFamily="34" charset="0"/>
                  <a:cs typeface="Calibri" panose="020F0502020204030204" pitchFamily="34" charset="0"/>
                </a:rPr>
                <a:t>Median in control arm </a:t>
              </a:r>
              <a:r>
                <a:rPr lang="en-US" b="1" dirty="0">
                  <a:latin typeface="Calibri" panose="020F0502020204030204" pitchFamily="34" charset="0"/>
                  <a:cs typeface="Calibri" panose="020F0502020204030204" pitchFamily="34" charset="0"/>
                </a:rPr>
                <a:t>same</a:t>
              </a:r>
            </a:p>
          </p:txBody>
        </p:sp>
        <p:sp>
          <p:nvSpPr>
            <p:cNvPr id="33" name="Rectangle 32">
              <a:extLst>
                <a:ext uri="{FF2B5EF4-FFF2-40B4-BE49-F238E27FC236}">
                  <a16:creationId xmlns:a16="http://schemas.microsoft.com/office/drawing/2014/main" id="{B00C5B1F-2C3B-CF87-05F1-D3EBF913934A}"/>
                </a:ext>
              </a:extLst>
            </p:cNvPr>
            <p:cNvSpPr/>
            <p:nvPr/>
          </p:nvSpPr>
          <p:spPr bwMode="auto">
            <a:xfrm>
              <a:off x="6190768" y="3258691"/>
              <a:ext cx="292900" cy="207929"/>
            </a:xfrm>
            <a:prstGeom prst="rect">
              <a:avLst/>
            </a:prstGeom>
            <a:solidFill>
              <a:srgbClr val="FFFFFF"/>
            </a:solidFill>
            <a:ln w="12700" cap="sq" cmpd="sng" algn="ctr">
              <a:noFill/>
              <a:prstDash val="solid"/>
              <a:round/>
              <a:headEnd type="none" w="med" len="med"/>
              <a:tailEnd type="none" w="med" len="med"/>
            </a:ln>
            <a:effectLst/>
          </p:spPr>
          <p:txBody>
            <a:bodyPr vert="horz" wrap="none" lIns="68632" tIns="34316" rIns="68632" bIns="34316" numCol="1" rtlCol="0" anchor="t" anchorCtr="0" compatLnSpc="1">
              <a:prstTxWarp prst="textNoShape">
                <a:avLst/>
              </a:prstTxWarp>
              <a:noAutofit/>
            </a:bodyPr>
            <a:lstStyle/>
            <a:p>
              <a:pPr defTabSz="686336" eaLnBrk="0" hangingPunct="0"/>
              <a:endParaRPr lang="en-US" sz="901">
                <a:solidFill>
                  <a:prstClr val="black"/>
                </a:solidFill>
                <a:effectLst>
                  <a:outerShdw blurRad="38100" dist="38100" dir="2700000" algn="tl">
                    <a:srgbClr val="000000">
                      <a:alpha val="43137"/>
                    </a:srgbClr>
                  </a:outerShdw>
                </a:effectLst>
                <a:latin typeface="Times New Roman" pitchFamily="-106" charset="0"/>
                <a:cs typeface="Arial" pitchFamily="34" charset="0"/>
              </a:endParaRPr>
            </a:p>
          </p:txBody>
        </p:sp>
      </p:grpSp>
      <p:sp>
        <p:nvSpPr>
          <p:cNvPr id="13" name="Content Placeholder 3">
            <a:extLst>
              <a:ext uri="{FF2B5EF4-FFF2-40B4-BE49-F238E27FC236}">
                <a16:creationId xmlns:a16="http://schemas.microsoft.com/office/drawing/2014/main" id="{A5F0BC3A-CCC5-45FF-9770-4FD11F5DEAEA}"/>
              </a:ext>
            </a:extLst>
          </p:cNvPr>
          <p:cNvSpPr>
            <a:spLocks noGrp="1"/>
          </p:cNvSpPr>
          <p:nvPr>
            <p:ph sz="quarter" idx="10"/>
          </p:nvPr>
        </p:nvSpPr>
        <p:spPr>
          <a:xfrm>
            <a:off x="317137" y="892318"/>
            <a:ext cx="4608823" cy="3315333"/>
          </a:xfrm>
        </p:spPr>
        <p:txBody>
          <a:bodyPr/>
          <a:lstStyle/>
          <a:p>
            <a:pPr>
              <a:spcBef>
                <a:spcPts val="1200"/>
              </a:spcBef>
            </a:pPr>
            <a:r>
              <a:rPr lang="en-US" sz="1800" dirty="0">
                <a:latin typeface="Arial" panose="020B0604020202020204" pitchFamily="34" charset="0"/>
                <a:cs typeface="Arial" panose="020B0604020202020204" pitchFamily="34" charset="0"/>
              </a:rPr>
              <a:t>Erlotinib maintenance treatment for advanced NSCLC (PFS endpoint)</a:t>
            </a:r>
          </a:p>
          <a:p>
            <a:pPr lvl="1"/>
            <a:r>
              <a:rPr lang="en-US" sz="1600" dirty="0">
                <a:latin typeface="Arial" panose="020B0604020202020204" pitchFamily="34" charset="0"/>
                <a:cs typeface="Arial" panose="020B0604020202020204" pitchFamily="34" charset="0"/>
              </a:rPr>
              <a:t>EGFR-mut HR 0.10 (95% CI, 0.04 - 0.25;    P &lt; 0.001)</a:t>
            </a:r>
          </a:p>
          <a:p>
            <a:pPr lvl="1"/>
            <a:r>
              <a:rPr lang="en-US" sz="1600" dirty="0" err="1">
                <a:latin typeface="Arial" panose="020B0604020202020204" pitchFamily="34" charset="0"/>
                <a:cs typeface="Arial" panose="020B0604020202020204" pitchFamily="34" charset="0"/>
              </a:rPr>
              <a:t>EGFRwt</a:t>
            </a:r>
            <a:r>
              <a:rPr lang="en-US" sz="1600" dirty="0">
                <a:latin typeface="Arial" panose="020B0604020202020204" pitchFamily="34" charset="0"/>
                <a:cs typeface="Arial" panose="020B0604020202020204" pitchFamily="34" charset="0"/>
              </a:rPr>
              <a:t> HR 0.78 (95% CI, 0.63 - 0.93; </a:t>
            </a:r>
            <a:br>
              <a:rPr lang="en-US" sz="1600" dirty="0">
                <a:latin typeface="Arial" panose="020B0604020202020204" pitchFamily="34" charset="0"/>
                <a:cs typeface="Arial" panose="020B0604020202020204" pitchFamily="34" charset="0"/>
              </a:rPr>
            </a:br>
            <a:r>
              <a:rPr lang="en-US" sz="1600" dirty="0">
                <a:latin typeface="Arial" panose="020B0604020202020204" pitchFamily="34" charset="0"/>
                <a:cs typeface="Arial" panose="020B0604020202020204" pitchFamily="34" charset="0"/>
              </a:rPr>
              <a:t>P = 0.019)</a:t>
            </a:r>
          </a:p>
          <a:p>
            <a:pPr lvl="1"/>
            <a:r>
              <a:rPr lang="en-US" sz="1600" dirty="0">
                <a:latin typeface="Arial" panose="020B0604020202020204" pitchFamily="34" charset="0"/>
                <a:cs typeface="Arial" panose="020B0604020202020204" pitchFamily="34" charset="0"/>
              </a:rPr>
              <a:t>Both EGFR-mut and </a:t>
            </a:r>
            <a:r>
              <a:rPr lang="en-US" sz="1600" dirty="0" err="1">
                <a:latin typeface="Arial" panose="020B0604020202020204" pitchFamily="34" charset="0"/>
                <a:cs typeface="Arial" panose="020B0604020202020204" pitchFamily="34" charset="0"/>
              </a:rPr>
              <a:t>EGFRwt</a:t>
            </a:r>
            <a:r>
              <a:rPr lang="en-US" sz="1600" dirty="0">
                <a:latin typeface="Arial" panose="020B0604020202020204" pitchFamily="34" charset="0"/>
                <a:cs typeface="Arial" panose="020B0604020202020204" pitchFamily="34" charset="0"/>
              </a:rPr>
              <a:t> derive PFS benefit from erlotinib; the EGFR-mut group derived much greater benefit</a:t>
            </a:r>
          </a:p>
          <a:p>
            <a:pPr>
              <a:spcBef>
                <a:spcPts val="1200"/>
              </a:spcBef>
            </a:pPr>
            <a:r>
              <a:rPr lang="en-US" sz="1800" dirty="0">
                <a:latin typeface="Arial" panose="020B0604020202020204" pitchFamily="34" charset="0"/>
                <a:cs typeface="Arial" panose="020B0604020202020204" pitchFamily="34" charset="0"/>
              </a:rPr>
              <a:t>Early-stage HER2+ breast cancer treated with or without trastuzumab, as a function of whether or not the tumors were immune-enriched</a:t>
            </a:r>
          </a:p>
          <a:p>
            <a:pPr lvl="1"/>
            <a:r>
              <a:rPr lang="en-US" sz="1600" dirty="0">
                <a:latin typeface="Arial" panose="020B0604020202020204" pitchFamily="34" charset="0"/>
                <a:cs typeface="Arial" panose="020B0604020202020204" pitchFamily="34" charset="0"/>
              </a:rPr>
              <a:t>Immune-enriched: HR 0.36 (95% CI, 0.23 - 0.56; P &lt; 0.001)</a:t>
            </a:r>
          </a:p>
          <a:p>
            <a:pPr lvl="1"/>
            <a:r>
              <a:rPr lang="en-US" sz="1600" dirty="0">
                <a:latin typeface="Arial" panose="020B0604020202020204" pitchFamily="34" charset="0"/>
                <a:cs typeface="Arial" panose="020B0604020202020204" pitchFamily="34" charset="0"/>
              </a:rPr>
              <a:t>Non–immune-enriched: HR 0.98 (95% CI, 0.68 - 1.41; P = 0.91)</a:t>
            </a:r>
          </a:p>
        </p:txBody>
      </p:sp>
    </p:spTree>
    <p:extLst>
      <p:ext uri="{BB962C8B-B14F-4D97-AF65-F5344CB8AC3E}">
        <p14:creationId xmlns:p14="http://schemas.microsoft.com/office/powerpoint/2010/main" val="2533036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9DBD582-2C26-2415-9815-FBCA6FB170DA}"/>
              </a:ext>
            </a:extLst>
          </p:cNvPr>
          <p:cNvGrpSpPr>
            <a:grpSpLocks noChangeAspect="1"/>
          </p:cNvGrpSpPr>
          <p:nvPr/>
        </p:nvGrpSpPr>
        <p:grpSpPr>
          <a:xfrm>
            <a:off x="1829261" y="757511"/>
            <a:ext cx="5485478" cy="4169942"/>
            <a:chOff x="1303108" y="149"/>
            <a:chExt cx="6772048" cy="5147965"/>
          </a:xfrm>
        </p:grpSpPr>
        <p:pic>
          <p:nvPicPr>
            <p:cNvPr id="6" name="Picture 5" descr="Screen Shot 2014-05-18 at 6.32.18 PM.png">
              <a:extLst>
                <a:ext uri="{FF2B5EF4-FFF2-40B4-BE49-F238E27FC236}">
                  <a16:creationId xmlns:a16="http://schemas.microsoft.com/office/drawing/2014/main" id="{26E9BC01-3D75-19CF-CF51-B6319CCD26BD}"/>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1583"/>
            <a:stretch/>
          </p:blipFill>
          <p:spPr>
            <a:xfrm>
              <a:off x="1440652" y="149"/>
              <a:ext cx="6634504" cy="5147965"/>
            </a:xfrm>
            <a:prstGeom prst="rect">
              <a:avLst/>
            </a:prstGeom>
            <a:ln>
              <a:noFill/>
            </a:ln>
          </p:spPr>
        </p:pic>
        <p:sp>
          <p:nvSpPr>
            <p:cNvPr id="7" name="Rectangle 6">
              <a:extLst>
                <a:ext uri="{FF2B5EF4-FFF2-40B4-BE49-F238E27FC236}">
                  <a16:creationId xmlns:a16="http://schemas.microsoft.com/office/drawing/2014/main" id="{DCCF3019-EA8D-3453-FD54-9BFF6BA40534}"/>
                </a:ext>
              </a:extLst>
            </p:cNvPr>
            <p:cNvSpPr/>
            <p:nvPr/>
          </p:nvSpPr>
          <p:spPr bwMode="auto">
            <a:xfrm>
              <a:off x="1303108" y="3102828"/>
              <a:ext cx="242949" cy="222012"/>
            </a:xfrm>
            <a:prstGeom prst="rect">
              <a:avLst/>
            </a:prstGeom>
            <a:solidFill>
              <a:srgbClr val="FFFFFF"/>
            </a:solidFill>
            <a:ln w="12700" cap="sq" cmpd="sng" algn="ctr">
              <a:noFill/>
              <a:prstDash val="solid"/>
              <a:round/>
              <a:headEnd type="none" w="med" len="med"/>
              <a:tailEnd type="none" w="med" len="med"/>
            </a:ln>
            <a:effectLst/>
          </p:spPr>
          <p:txBody>
            <a:bodyPr vert="horz" wrap="none" lIns="68632" tIns="34316" rIns="68632" bIns="34316" numCol="1" rtlCol="0" anchor="t" anchorCtr="0" compatLnSpc="1">
              <a:prstTxWarp prst="textNoShape">
                <a:avLst/>
              </a:prstTxWarp>
              <a:noAutofit/>
            </a:bodyPr>
            <a:lstStyle/>
            <a:p>
              <a:pPr defTabSz="686336" eaLnBrk="0" hangingPunct="0"/>
              <a:endParaRPr lang="en-US" sz="901">
                <a:solidFill>
                  <a:prstClr val="black"/>
                </a:solidFill>
                <a:effectLst>
                  <a:outerShdw blurRad="38100" dist="38100" dir="2700000" algn="tl">
                    <a:srgbClr val="000000">
                      <a:alpha val="43137"/>
                    </a:srgbClr>
                  </a:outerShdw>
                </a:effectLst>
                <a:latin typeface="Times New Roman" pitchFamily="-106" charset="0"/>
                <a:cs typeface="Arial" pitchFamily="34" charset="0"/>
              </a:endParaRPr>
            </a:p>
          </p:txBody>
        </p:sp>
        <p:sp>
          <p:nvSpPr>
            <p:cNvPr id="8" name="Rectangle 7">
              <a:extLst>
                <a:ext uri="{FF2B5EF4-FFF2-40B4-BE49-F238E27FC236}">
                  <a16:creationId xmlns:a16="http://schemas.microsoft.com/office/drawing/2014/main" id="{E1D8F50B-0A16-44AD-BFC6-8BFF01D02C59}"/>
                </a:ext>
              </a:extLst>
            </p:cNvPr>
            <p:cNvSpPr/>
            <p:nvPr/>
          </p:nvSpPr>
          <p:spPr bwMode="auto">
            <a:xfrm>
              <a:off x="3053791" y="67122"/>
              <a:ext cx="292900" cy="207929"/>
            </a:xfrm>
            <a:prstGeom prst="rect">
              <a:avLst/>
            </a:prstGeom>
            <a:solidFill>
              <a:srgbClr val="FFFFFF"/>
            </a:solidFill>
            <a:ln w="12700" cap="sq" cmpd="sng" algn="ctr">
              <a:noFill/>
              <a:prstDash val="solid"/>
              <a:round/>
              <a:headEnd type="none" w="med" len="med"/>
              <a:tailEnd type="none" w="med" len="med"/>
            </a:ln>
            <a:effectLst/>
          </p:spPr>
          <p:txBody>
            <a:bodyPr vert="horz" wrap="none" lIns="68632" tIns="34316" rIns="68632" bIns="34316" numCol="1" rtlCol="0" anchor="t" anchorCtr="0" compatLnSpc="1">
              <a:prstTxWarp prst="textNoShape">
                <a:avLst/>
              </a:prstTxWarp>
              <a:noAutofit/>
            </a:bodyPr>
            <a:lstStyle/>
            <a:p>
              <a:pPr defTabSz="686336" eaLnBrk="0" hangingPunct="0"/>
              <a:endParaRPr lang="en-US" sz="901">
                <a:solidFill>
                  <a:prstClr val="black"/>
                </a:solidFill>
                <a:effectLst>
                  <a:outerShdw blurRad="38100" dist="38100" dir="2700000" algn="tl">
                    <a:srgbClr val="000000">
                      <a:alpha val="43137"/>
                    </a:srgbClr>
                  </a:outerShdw>
                </a:effectLst>
                <a:latin typeface="Times New Roman" pitchFamily="-106" charset="0"/>
                <a:cs typeface="Arial" pitchFamily="34" charset="0"/>
              </a:endParaRPr>
            </a:p>
          </p:txBody>
        </p:sp>
        <p:sp>
          <p:nvSpPr>
            <p:cNvPr id="9" name="TextBox 8">
              <a:extLst>
                <a:ext uri="{FF2B5EF4-FFF2-40B4-BE49-F238E27FC236}">
                  <a16:creationId xmlns:a16="http://schemas.microsoft.com/office/drawing/2014/main" id="{72230E8B-B9C2-87CE-4AF2-E5AFB3E1965C}"/>
                </a:ext>
              </a:extLst>
            </p:cNvPr>
            <p:cNvSpPr txBox="1"/>
            <p:nvPr/>
          </p:nvSpPr>
          <p:spPr>
            <a:xfrm>
              <a:off x="2743652" y="1957999"/>
              <a:ext cx="3934872" cy="700611"/>
            </a:xfrm>
            <a:prstGeom prst="rect">
              <a:avLst/>
            </a:prstGeom>
            <a:solidFill>
              <a:schemeClr val="accent6"/>
            </a:solidFill>
            <a:ln>
              <a:solidFill>
                <a:schemeClr val="tx1"/>
              </a:solidFill>
            </a:ln>
          </p:spPr>
          <p:txBody>
            <a:bodyPr wrap="none" rtlCol="0">
              <a:spAutoFit/>
            </a:bodyPr>
            <a:lstStyle/>
            <a:p>
              <a:pPr algn="ctr"/>
              <a:r>
                <a:rPr lang="en-US" sz="1600" dirty="0" err="1">
                  <a:latin typeface="Calibri" panose="020F0502020204030204" pitchFamily="34" charset="0"/>
                  <a:cs typeface="Calibri" panose="020F0502020204030204" pitchFamily="34" charset="0"/>
                </a:rPr>
                <a:t>HR</a:t>
              </a:r>
              <a:r>
                <a:rPr lang="en-US" sz="1600" baseline="-25000" dirty="0" err="1">
                  <a:latin typeface="Calibri" panose="020F0502020204030204" pitchFamily="34" charset="0"/>
                  <a:cs typeface="Calibri" panose="020F0502020204030204" pitchFamily="34" charset="0"/>
                </a:rPr>
                <a:t>exp</a:t>
              </a:r>
              <a:r>
                <a:rPr lang="en-US" sz="1600" dirty="0">
                  <a:latin typeface="Calibri" panose="020F0502020204030204" pitchFamily="34" charset="0"/>
                  <a:cs typeface="Calibri" panose="020F0502020204030204" pitchFamily="34" charset="0"/>
                </a:rPr>
                <a:t> &gt;&gt; </a:t>
              </a:r>
              <a:r>
                <a:rPr lang="en-US" sz="1600" dirty="0" err="1">
                  <a:latin typeface="Calibri" panose="020F0502020204030204" pitchFamily="34" charset="0"/>
                  <a:cs typeface="Calibri" panose="020F0502020204030204" pitchFamily="34" charset="0"/>
                </a:rPr>
                <a:t>HR</a:t>
              </a:r>
              <a:r>
                <a:rPr lang="en-US" sz="1600" baseline="-25000" dirty="0" err="1">
                  <a:latin typeface="Calibri" panose="020F0502020204030204" pitchFamily="34" charset="0"/>
                  <a:cs typeface="Calibri" panose="020F0502020204030204" pitchFamily="34" charset="0"/>
                </a:rPr>
                <a:t>cntrl</a:t>
              </a:r>
              <a:endParaRPr lang="en-US" sz="1600" dirty="0">
                <a:latin typeface="Calibri" panose="020F0502020204030204" pitchFamily="34" charset="0"/>
                <a:cs typeface="Calibri" panose="020F0502020204030204" pitchFamily="34" charset="0"/>
              </a:endParaRPr>
            </a:p>
            <a:p>
              <a:pPr algn="ctr"/>
              <a:r>
                <a:rPr lang="en-US" sz="1600" dirty="0">
                  <a:latin typeface="Calibri" panose="020F0502020204030204" pitchFamily="34" charset="0"/>
                  <a:cs typeface="Calibri" panose="020F0502020204030204" pitchFamily="34" charset="0"/>
                </a:rPr>
                <a:t>Median in controls arms are </a:t>
              </a:r>
              <a:r>
                <a:rPr lang="en-US" sz="1600" b="1" dirty="0">
                  <a:latin typeface="Calibri" panose="020F0502020204030204" pitchFamily="34" charset="0"/>
                  <a:cs typeface="Calibri" panose="020F0502020204030204" pitchFamily="34" charset="0"/>
                </a:rPr>
                <a:t>different</a:t>
              </a:r>
            </a:p>
          </p:txBody>
        </p:sp>
      </p:grpSp>
      <p:sp>
        <p:nvSpPr>
          <p:cNvPr id="2" name="Title 1">
            <a:extLst>
              <a:ext uri="{FF2B5EF4-FFF2-40B4-BE49-F238E27FC236}">
                <a16:creationId xmlns:a16="http://schemas.microsoft.com/office/drawing/2014/main" id="{74E57590-9841-A14D-83F9-86300B8CECF9}"/>
              </a:ext>
            </a:extLst>
          </p:cNvPr>
          <p:cNvSpPr>
            <a:spLocks noGrp="1"/>
          </p:cNvSpPr>
          <p:nvPr>
            <p:ph type="title"/>
          </p:nvPr>
        </p:nvSpPr>
        <p:spPr>
          <a:xfrm>
            <a:off x="225781" y="161342"/>
            <a:ext cx="8729812" cy="409023"/>
          </a:xfrm>
        </p:spPr>
        <p:txBody>
          <a:bodyPr/>
          <a:lstStyle/>
          <a:p>
            <a:r>
              <a:rPr lang="en-US" sz="2400" dirty="0">
                <a:cs typeface="Calibri" panose="020F0502020204030204" pitchFamily="34" charset="0"/>
              </a:rPr>
              <a:t>Biomarkers in Oncology</a:t>
            </a:r>
          </a:p>
        </p:txBody>
      </p:sp>
      <p:sp>
        <p:nvSpPr>
          <p:cNvPr id="3" name="Text Placeholder 2">
            <a:extLst>
              <a:ext uri="{FF2B5EF4-FFF2-40B4-BE49-F238E27FC236}">
                <a16:creationId xmlns:a16="http://schemas.microsoft.com/office/drawing/2014/main" id="{2B72693F-0A3B-8E4E-A13F-7C17D9852D0A}"/>
              </a:ext>
            </a:extLst>
          </p:cNvPr>
          <p:cNvSpPr>
            <a:spLocks noGrp="1"/>
          </p:cNvSpPr>
          <p:nvPr>
            <p:ph type="body" sz="quarter" idx="11"/>
          </p:nvPr>
        </p:nvSpPr>
        <p:spPr>
          <a:xfrm>
            <a:off x="-1" y="4891509"/>
            <a:ext cx="8057323" cy="251992"/>
          </a:xfrm>
        </p:spPr>
        <p:txBody>
          <a:bodyPr bIns="91440">
            <a:noAutofit/>
          </a:bodyPr>
          <a:lstStyle/>
          <a:p>
            <a:pPr marL="0" indent="0"/>
            <a:r>
              <a:rPr lang="en-US" dirty="0">
                <a:latin typeface="+mn-lt"/>
                <a:cs typeface="Calibri" panose="020F0502020204030204" pitchFamily="34" charset="0"/>
              </a:rPr>
              <a:t>Biomarkers Definitions Working Group. </a:t>
            </a:r>
            <a:r>
              <a:rPr lang="en-US" i="1" dirty="0">
                <a:latin typeface="+mn-lt"/>
                <a:cs typeface="Calibri" panose="020F0502020204030204" pitchFamily="34" charset="0"/>
              </a:rPr>
              <a:t>Clin </a:t>
            </a:r>
            <a:r>
              <a:rPr lang="en-US" i="1" dirty="0" err="1">
                <a:latin typeface="+mn-lt"/>
                <a:cs typeface="Calibri" panose="020F0502020204030204" pitchFamily="34" charset="0"/>
              </a:rPr>
              <a:t>Pharmacol</a:t>
            </a:r>
            <a:r>
              <a:rPr lang="en-US" i="1" dirty="0">
                <a:latin typeface="+mn-lt"/>
                <a:cs typeface="Calibri" panose="020F0502020204030204" pitchFamily="34" charset="0"/>
              </a:rPr>
              <a:t> </a:t>
            </a:r>
            <a:r>
              <a:rPr lang="en-US" i="1" dirty="0" err="1">
                <a:latin typeface="+mn-lt"/>
                <a:cs typeface="Calibri" panose="020F0502020204030204" pitchFamily="34" charset="0"/>
              </a:rPr>
              <a:t>Ther</a:t>
            </a:r>
            <a:r>
              <a:rPr lang="en-US" dirty="0">
                <a:latin typeface="+mn-lt"/>
                <a:cs typeface="Calibri" panose="020F0502020204030204" pitchFamily="34" charset="0"/>
              </a:rPr>
              <a:t>. 2001;69(3):89-95. </a:t>
            </a:r>
            <a:r>
              <a:rPr lang="en-US" dirty="0" err="1">
                <a:latin typeface="+mn-lt"/>
                <a:cs typeface="Calibri" panose="020F0502020204030204" pitchFamily="34" charset="0"/>
              </a:rPr>
              <a:t>Ballman</a:t>
            </a:r>
            <a:r>
              <a:rPr lang="en-US" dirty="0">
                <a:latin typeface="+mn-lt"/>
                <a:cs typeface="Calibri" panose="020F0502020204030204" pitchFamily="34" charset="0"/>
              </a:rPr>
              <a:t> KV. </a:t>
            </a:r>
            <a:r>
              <a:rPr lang="en-US" i="1" dirty="0">
                <a:latin typeface="+mn-lt"/>
                <a:cs typeface="Calibri" panose="020F0502020204030204" pitchFamily="34" charset="0"/>
              </a:rPr>
              <a:t>J Clin Oncol</a:t>
            </a:r>
            <a:r>
              <a:rPr lang="en-US" dirty="0">
                <a:latin typeface="+mn-lt"/>
                <a:cs typeface="Calibri" panose="020F0502020204030204" pitchFamily="34" charset="0"/>
              </a:rPr>
              <a:t>. 2015;33(33):3968-3971.</a:t>
            </a:r>
          </a:p>
        </p:txBody>
      </p:sp>
    </p:spTree>
    <p:extLst>
      <p:ext uri="{BB962C8B-B14F-4D97-AF65-F5344CB8AC3E}">
        <p14:creationId xmlns:p14="http://schemas.microsoft.com/office/powerpoint/2010/main" val="3768554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CMEO_HD">
  <a:themeElements>
    <a:clrScheme name="Custom 98">
      <a:dk1>
        <a:srgbClr val="000000"/>
      </a:dk1>
      <a:lt1>
        <a:srgbClr val="FFFFFF"/>
      </a:lt1>
      <a:dk2>
        <a:srgbClr val="000000"/>
      </a:dk2>
      <a:lt2>
        <a:srgbClr val="FFFFFF"/>
      </a:lt2>
      <a:accent1>
        <a:srgbClr val="0B273E"/>
      </a:accent1>
      <a:accent2>
        <a:srgbClr val="5C6B72"/>
      </a:accent2>
      <a:accent3>
        <a:srgbClr val="629E3A"/>
      </a:accent3>
      <a:accent4>
        <a:srgbClr val="B93A1E"/>
      </a:accent4>
      <a:accent5>
        <a:srgbClr val="3F193A"/>
      </a:accent5>
      <a:accent6>
        <a:srgbClr val="77CFF5"/>
      </a:accent6>
      <a:hlink>
        <a:srgbClr val="0B273E"/>
      </a:hlink>
      <a:folHlink>
        <a:srgbClr val="5C6B72"/>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lumMod val="60000"/>
            <a:lumOff val="40000"/>
          </a:schemeClr>
        </a:solidFill>
        <a:ln>
          <a:solidFill>
            <a:schemeClr val="accent4">
              <a:lumMod val="75000"/>
            </a:schemeClr>
          </a:solidFill>
        </a:ln>
        <a:effectLst/>
      </a:spPr>
      <a:bodyPr rtlCol="0" anchor="ctr"/>
      <a:lstStyle>
        <a:defPPr algn="ctr">
          <a:defRPr dirty="0" smtClean="0">
            <a:solidFill>
              <a:schemeClr val="tx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MEO New_HD" id="{E321E0B0-04D8-0141-957E-1006703DA162}" vid="{BCFCC35E-F291-DA40-8969-6B71F120864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628B29F64E88E45A20499A33E101A9B" ma:contentTypeVersion="31" ma:contentTypeDescription="Create a new document." ma:contentTypeScope="" ma:versionID="3eabaaf029cc214bbfac775e57d02765">
  <xsd:schema xmlns:xsd="http://www.w3.org/2001/XMLSchema" xmlns:xs="http://www.w3.org/2001/XMLSchema" xmlns:p="http://schemas.microsoft.com/office/2006/metadata/properties" xmlns:ns1="http://schemas.microsoft.com/sharepoint/v3" xmlns:ns2="6d112406-df4e-4417-85d7-a842cf8c97d6" xmlns:ns3="5beda5a1-d995-4f75-94bd-2af6e97b6b84" targetNamespace="http://schemas.microsoft.com/office/2006/metadata/properties" ma:root="true" ma:fieldsID="70b728d0fdef9d3c5e719e87fa7e407b" ns1:_="" ns2:_="" ns3:_="">
    <xsd:import namespace="http://schemas.microsoft.com/sharepoint/v3"/>
    <xsd:import namespace="6d112406-df4e-4417-85d7-a842cf8c97d6"/>
    <xsd:import namespace="5beda5a1-d995-4f75-94bd-2af6e97b6b84"/>
    <xsd:element name="properties">
      <xsd:complexType>
        <xsd:sequence>
          <xsd:element name="documentManagement">
            <xsd:complexType>
              <xsd:all>
                <xsd:element ref="ns2:Test" minOccurs="0"/>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3:SharedWithUsers" minOccurs="0"/>
                <xsd:element ref="ns3:SharedWithDetails" minOccurs="0"/>
                <xsd:element ref="ns2:InvoiceStatus" minOccurs="0"/>
                <xsd:element ref="ns2:MediaServiceLocation" minOccurs="0"/>
                <xsd:element ref="ns2:lcf76f155ced4ddcb4097134ff3c332f" minOccurs="0"/>
                <xsd:element ref="ns3:TaxCatchAll"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6" nillable="true" ma:displayName="Unified Compliance Policy Properties" ma:hidden="true" ma:internalName="_ip_UnifiedCompliancePolicyProperties">
      <xsd:simpleType>
        <xsd:restriction base="dms:Note"/>
      </xsd:simpleType>
    </xsd:element>
    <xsd:element name="_ip_UnifiedCompliancePolicyUIAction" ma:index="2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112406-df4e-4417-85d7-a842cf8c97d6" elementFormDefault="qualified">
    <xsd:import namespace="http://schemas.microsoft.com/office/2006/documentManagement/types"/>
    <xsd:import namespace="http://schemas.microsoft.com/office/infopath/2007/PartnerControls"/>
    <xsd:element name="Test" ma:index="2" nillable="true" ma:displayName="Test" ma:internalName="Test" ma:readOnly="false">
      <xsd:simpleType>
        <xsd:restriction base="dms:Text">
          <xsd:maxLength value="255"/>
        </xsd:restriction>
      </xsd:simple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hidden="true" ma:internalName="MediaServiceKeyPoints"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hidden="true"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hidden="true" ma:internalName="MediaServiceOCR" ma:readOnly="true">
      <xsd:simpleType>
        <xsd:restriction base="dms:Note"/>
      </xsd:simpleType>
    </xsd:element>
    <xsd:element name="InvoiceStatus" ma:index="21" nillable="true" ma:displayName="Invoice Status" ma:format="Dropdown" ma:internalName="InvoiceStatus">
      <xsd:simpleType>
        <xsd:union memberTypes="dms:Text">
          <xsd:simpleType>
            <xsd:restriction base="dms:Choice">
              <xsd:enumeration value="Finance Approved"/>
              <xsd:enumeration value="Paid AMEX"/>
              <xsd:enumeration value="Paid Check"/>
            </xsd:restriction>
          </xsd:simpleType>
        </xsd:union>
      </xsd:simpleType>
    </xsd:element>
    <xsd:element name="MediaServiceLocation" ma:index="22" nillable="true" ma:displayName="Location" ma:internalName="MediaServiceLocation" ma:readOnly="true">
      <xsd:simpleType>
        <xsd:restriction base="dms:Text"/>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436b3256-ab1d-4459-94ff-4b67be3389b0"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5beda5a1-d995-4f75-94bd-2af6e97b6b84" elementFormDefault="qualified">
    <xsd:import namespace="http://schemas.microsoft.com/office/2006/documentManagement/types"/>
    <xsd:import namespace="http://schemas.microsoft.com/office/infopath/2007/PartnerControls"/>
    <xsd:element name="SharedWithUsers" ma:index="18"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hidden="true" ma:internalName="SharedWithDetails" ma:readOnly="true">
      <xsd:simpleType>
        <xsd:restriction base="dms:Note"/>
      </xsd:simpleType>
    </xsd:element>
    <xsd:element name="TaxCatchAll" ma:index="25" nillable="true" ma:displayName="Taxonomy Catch All Column" ma:hidden="true" ma:list="{f5e36b40-faba-4325-9939-0db834be33a9}" ma:internalName="TaxCatchAll" ma:showField="CatchAllData" ma:web="5beda5a1-d995-4f75-94bd-2af6e97b6b8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est xmlns="6d112406-df4e-4417-85d7-a842cf8c97d6" xsi:nil="true"/>
    <lcf76f155ced4ddcb4097134ff3c332f xmlns="6d112406-df4e-4417-85d7-a842cf8c97d6">
      <Terms xmlns="http://schemas.microsoft.com/office/infopath/2007/PartnerControls"/>
    </lcf76f155ced4ddcb4097134ff3c332f>
    <TaxCatchAll xmlns="5beda5a1-d995-4f75-94bd-2af6e97b6b84" xsi:nil="true"/>
    <_ip_UnifiedCompliancePolicyProperties xmlns="http://schemas.microsoft.com/sharepoint/v3" xsi:nil="true"/>
    <InvoiceStatus xmlns="6d112406-df4e-4417-85d7-a842cf8c97d6" xsi:nil="true"/>
  </documentManagement>
</p:properties>
</file>

<file path=customXml/itemProps1.xml><?xml version="1.0" encoding="utf-8"?>
<ds:datastoreItem xmlns:ds="http://schemas.openxmlformats.org/officeDocument/2006/customXml" ds:itemID="{D4A5C67D-6FE6-4568-90F1-4276BD0AEF2B}">
  <ds:schemaRefs>
    <ds:schemaRef ds:uri="http://schemas.microsoft.com/sharepoint/v3/contenttype/forms"/>
  </ds:schemaRefs>
</ds:datastoreItem>
</file>

<file path=customXml/itemProps2.xml><?xml version="1.0" encoding="utf-8"?>
<ds:datastoreItem xmlns:ds="http://schemas.openxmlformats.org/officeDocument/2006/customXml" ds:itemID="{A560B75D-E441-4FAE-B845-8E54F6B788DF}"/>
</file>

<file path=customXml/itemProps3.xml><?xml version="1.0" encoding="utf-8"?>
<ds:datastoreItem xmlns:ds="http://schemas.openxmlformats.org/officeDocument/2006/customXml" ds:itemID="{8198B867-56C0-4FA4-BA43-0EEA35D1F742}">
  <ds:schemaRefs>
    <ds:schemaRef ds:uri="http://purl.org/dc/dcmitype/"/>
    <ds:schemaRef ds:uri="http://schemas.microsoft.com/office/infopath/2007/PartnerControls"/>
    <ds:schemaRef ds:uri="http://purl.org/dc/terms/"/>
    <ds:schemaRef ds:uri="http://schemas.microsoft.com/office/2006/documentManagement/types"/>
    <ds:schemaRef ds:uri="http://schemas.microsoft.com/office/2006/metadata/properties"/>
    <ds:schemaRef ds:uri="5beda5a1-d995-4f75-94bd-2af6e97b6b84"/>
    <ds:schemaRef ds:uri="http://purl.org/dc/elements/1.1/"/>
    <ds:schemaRef ds:uri="6d112406-df4e-4417-85d7-a842cf8c97d6"/>
    <ds:schemaRef ds:uri="http://schemas.openxmlformats.org/package/2006/metadata/core-properties"/>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CMEO_HD</Template>
  <TotalTime>31586</TotalTime>
  <Words>3483</Words>
  <Application>Microsoft Office PowerPoint</Application>
  <PresentationFormat>On-screen Show (16:9)</PresentationFormat>
  <Paragraphs>671</Paragraphs>
  <Slides>28</Slides>
  <Notes>28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Times New Roman</vt:lpstr>
      <vt:lpstr>CMEO_HD</vt:lpstr>
      <vt:lpstr>Tackling Barriers to Genomic and Biomarker Testing in Precision Cancer Medicine: Integrating the Latest Evidence into Practice for Community Oncology Clinicians</vt:lpstr>
      <vt:lpstr>Part 3: A Guide for Community Oncologists: Interpretation of Genetic and Biomarker Testing Results</vt:lpstr>
      <vt:lpstr>Banu K. Arun, MD, FASCO</vt:lpstr>
      <vt:lpstr>Robert L. Coleman, MD</vt:lpstr>
      <vt:lpstr>Learning  Objective </vt:lpstr>
      <vt:lpstr>Biomarkers in Oncology</vt:lpstr>
      <vt:lpstr>Biomarkers in Oncology:  Prognostic</vt:lpstr>
      <vt:lpstr>Biomarkers in Oncology:  Predictive</vt:lpstr>
      <vt:lpstr>Biomarkers in Oncology</vt:lpstr>
      <vt:lpstr>Community Oncologists and Biomarker Testing</vt:lpstr>
      <vt:lpstr>Mutation Testing Options</vt:lpstr>
      <vt:lpstr>Measuring MSI/dMMR Can be Confusing</vt:lpstr>
      <vt:lpstr>MSI-H Tumors Are Not Created Equal</vt:lpstr>
      <vt:lpstr>dMMR Testing Methods</vt:lpstr>
      <vt:lpstr>Relationship Between PD-L1, TMB, and MSI in Endometrial Cancer</vt:lpstr>
      <vt:lpstr>Cancers Associated with MSI Have Greater T-Cell Infiltrate and Checkpoint Expression</vt:lpstr>
      <vt:lpstr>Endometrial and Colorectal Cancers Have High Concordance  of TMB-H and MSI-H Expression</vt:lpstr>
      <vt:lpstr>Current Treatment of Advanced/Recurrent or High-risk EC</vt:lpstr>
      <vt:lpstr>PD-1 + Chemotherapy for Advanced/Recurrent or High-risk EC</vt:lpstr>
      <vt:lpstr>PD-1 + Chemotherapy for Advanced/Recurrent or High-risk EC</vt:lpstr>
      <vt:lpstr>PD-1 + Chemotherapy for Advanced/Recurrent or High-risk EC</vt:lpstr>
      <vt:lpstr>Summary of Analytical Endpoints for Recurrent Maintenance PARPi Trials in Ovarian Cancer</vt:lpstr>
      <vt:lpstr>Summary of Analytical Endpoints for Front-line Maintenance PARPi Trials in Ovarian Cancer</vt:lpstr>
      <vt:lpstr>Summary of Trials for BRCA-mut Breast Cancer</vt:lpstr>
      <vt:lpstr>Summary</vt:lpstr>
      <vt:lpstr>SMART Goals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Here</dc:title>
  <dc:creator>Jan Perez</dc:creator>
  <cp:lastModifiedBy>David Modrak</cp:lastModifiedBy>
  <cp:revision>84</cp:revision>
  <dcterms:created xsi:type="dcterms:W3CDTF">2021-04-03T14:18:37Z</dcterms:created>
  <dcterms:modified xsi:type="dcterms:W3CDTF">2023-04-14T18:34:26Z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0x010100F628B29F64E88E45A20499A33E101A9B</vt:lpwstr>
  </property>
  <property fmtid="{D5CDD505-2E9C-101B-9397-08002B2CF9AE}" pid="3" name="MediaServiceImageTags">
    <vt:lpwstr/>
  </property>
</Properties>
</file>