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4"/>
  </p:sldMasterIdLst>
  <p:notesMasterIdLst>
    <p:notesMasterId r:id="rId54"/>
  </p:notesMasterIdLst>
  <p:handoutMasterIdLst>
    <p:handoutMasterId r:id="rId55"/>
  </p:handoutMasterIdLst>
  <p:sldIdLst>
    <p:sldId id="4360" r:id="rId5"/>
    <p:sldId id="280" r:id="rId6"/>
    <p:sldId id="2140756879" r:id="rId7"/>
    <p:sldId id="2140756880" r:id="rId8"/>
    <p:sldId id="2140756881" r:id="rId9"/>
    <p:sldId id="2140756905" r:id="rId10"/>
    <p:sldId id="2140756968" r:id="rId11"/>
    <p:sldId id="2140756969" r:id="rId12"/>
    <p:sldId id="2636" r:id="rId13"/>
    <p:sldId id="2140756911" r:id="rId14"/>
    <p:sldId id="2140756957" r:id="rId15"/>
    <p:sldId id="2140756902" r:id="rId16"/>
    <p:sldId id="2140756955" r:id="rId17"/>
    <p:sldId id="2140756906" r:id="rId18"/>
    <p:sldId id="4596" r:id="rId19"/>
    <p:sldId id="2140756912" r:id="rId20"/>
    <p:sldId id="2140756930" r:id="rId21"/>
    <p:sldId id="2644" r:id="rId22"/>
    <p:sldId id="2140756908" r:id="rId23"/>
    <p:sldId id="2140756967" r:id="rId24"/>
    <p:sldId id="2140756970" r:id="rId25"/>
    <p:sldId id="2140756956" r:id="rId26"/>
    <p:sldId id="2140756962" r:id="rId27"/>
    <p:sldId id="2140756917" r:id="rId28"/>
    <p:sldId id="2140756918" r:id="rId29"/>
    <p:sldId id="2140756971" r:id="rId30"/>
    <p:sldId id="2140756940" r:id="rId31"/>
    <p:sldId id="2140756952" r:id="rId32"/>
    <p:sldId id="2140756951" r:id="rId33"/>
    <p:sldId id="2140756948" r:id="rId34"/>
    <p:sldId id="2140756954" r:id="rId35"/>
    <p:sldId id="2140756924" r:id="rId36"/>
    <p:sldId id="4262" r:id="rId37"/>
    <p:sldId id="2140756937" r:id="rId38"/>
    <p:sldId id="2140756929" r:id="rId39"/>
    <p:sldId id="2140756919" r:id="rId40"/>
    <p:sldId id="2140756946" r:id="rId41"/>
    <p:sldId id="2140756963" r:id="rId42"/>
    <p:sldId id="2140756944" r:id="rId43"/>
    <p:sldId id="2140756950" r:id="rId44"/>
    <p:sldId id="2140756965" r:id="rId45"/>
    <p:sldId id="353" r:id="rId46"/>
    <p:sldId id="1327" r:id="rId47"/>
    <p:sldId id="2140756938" r:id="rId48"/>
    <p:sldId id="2140756959" r:id="rId49"/>
    <p:sldId id="2140756958" r:id="rId50"/>
    <p:sldId id="4362" r:id="rId51"/>
    <p:sldId id="4356" r:id="rId52"/>
    <p:sldId id="4288"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D5153A-0743-639F-059F-24BB141A9BC0}" name="Kasey Brandt" initials="KB" userId="S::brandtk@knowfully.com::613796d7-5106-49a4-92bd-e02a5ec7ce0a" providerId="AD"/>
  <p188:author id="{C26B2A77-98C3-ABC9-5E49-CADE858A7FD7}" name="Evan Luberger" initials="EL" userId="S::lubergere@knowfully.com::1f668eb4-55ea-4474-a9e6-68f7d9b776af" providerId="AD"/>
  <p188:author id="{0261F7C6-A6D5-28E3-603F-6CC615E66386}" name="Kellie Busby" initials="KB" userId="Kellie Busb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Larkin" initials="AL" lastIdx="1" clrIdx="0">
    <p:extLst>
      <p:ext uri="{19B8F6BF-5375-455C-9EA6-DF929625EA0E}">
        <p15:presenceInfo xmlns:p15="http://schemas.microsoft.com/office/powerpoint/2012/main" userId="S::larkina@knowfully.com::fe5ae288-5ea5-442f-9d89-b51671434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3A1E"/>
    <a:srgbClr val="FFFFFF"/>
    <a:srgbClr val="1FA8E4"/>
    <a:srgbClr val="5C9638"/>
    <a:srgbClr val="536269"/>
    <a:srgbClr val="A2321B"/>
    <a:srgbClr val="619F3B"/>
    <a:srgbClr val="0FA9FB"/>
    <a:srgbClr val="1CB1F7"/>
    <a:srgbClr val="1B9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71EEE-03C7-B243-B301-9F84E4485F49}" v="264" dt="2022-12-05T14:59:52.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9"/>
    <p:restoredTop sz="75127"/>
  </p:normalViewPr>
  <p:slideViewPr>
    <p:cSldViewPr snapToGrid="0">
      <p:cViewPr>
        <p:scale>
          <a:sx n="113" d="100"/>
          <a:sy n="113" d="100"/>
        </p:scale>
        <p:origin x="144" y="-568"/>
      </p:cViewPr>
      <p:guideLst>
        <p:guide orient="horz" pos="1620"/>
        <p:guide pos="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Brandt" userId="613796d7-5106-49a4-92bd-e02a5ec7ce0a" providerId="ADAL" clId="{FC4654E9-8452-3246-AF99-238257CD93AF}"/>
    <pc:docChg chg="undo redo custSel addSld delSld modSld sldOrd">
      <pc:chgData name="Kasey Brandt" userId="613796d7-5106-49a4-92bd-e02a5ec7ce0a" providerId="ADAL" clId="{FC4654E9-8452-3246-AF99-238257CD93AF}" dt="2022-10-20T00:10:03.359" v="46901" actId="20577"/>
      <pc:docMkLst>
        <pc:docMk/>
      </pc:docMkLst>
      <pc:sldChg chg="del">
        <pc:chgData name="Kasey Brandt" userId="613796d7-5106-49a4-92bd-e02a5ec7ce0a" providerId="ADAL" clId="{FC4654E9-8452-3246-AF99-238257CD93AF}" dt="2022-10-13T01:45:31.485" v="0" actId="2696"/>
        <pc:sldMkLst>
          <pc:docMk/>
          <pc:sldMk cId="0" sldId="257"/>
        </pc:sldMkLst>
      </pc:sldChg>
      <pc:sldChg chg="del">
        <pc:chgData name="Kasey Brandt" userId="613796d7-5106-49a4-92bd-e02a5ec7ce0a" providerId="ADAL" clId="{FC4654E9-8452-3246-AF99-238257CD93AF}" dt="2022-10-13T01:45:45.120" v="2" actId="2696"/>
        <pc:sldMkLst>
          <pc:docMk/>
          <pc:sldMk cId="0" sldId="258"/>
        </pc:sldMkLst>
      </pc:sldChg>
      <pc:sldChg chg="del">
        <pc:chgData name="Kasey Brandt" userId="613796d7-5106-49a4-92bd-e02a5ec7ce0a" providerId="ADAL" clId="{FC4654E9-8452-3246-AF99-238257CD93AF}" dt="2022-10-13T21:09:09.171" v="4209" actId="2696"/>
        <pc:sldMkLst>
          <pc:docMk/>
          <pc:sldMk cId="0" sldId="259"/>
        </pc:sldMkLst>
      </pc:sldChg>
      <pc:sldChg chg="modSp del mod ord">
        <pc:chgData name="Kasey Brandt" userId="613796d7-5106-49a4-92bd-e02a5ec7ce0a" providerId="ADAL" clId="{FC4654E9-8452-3246-AF99-238257CD93AF}" dt="2022-10-17T06:08:54.733" v="38263" actId="2696"/>
        <pc:sldMkLst>
          <pc:docMk/>
          <pc:sldMk cId="3816368631" sldId="262"/>
        </pc:sldMkLst>
        <pc:spChg chg="mod">
          <ac:chgData name="Kasey Brandt" userId="613796d7-5106-49a4-92bd-e02a5ec7ce0a" providerId="ADAL" clId="{FC4654E9-8452-3246-AF99-238257CD93AF}" dt="2022-10-17T00:21:26.280" v="30586" actId="20577"/>
          <ac:spMkLst>
            <pc:docMk/>
            <pc:sldMk cId="3816368631" sldId="262"/>
            <ac:spMk id="2" creationId="{00000000-0000-0000-0000-000000000000}"/>
          </ac:spMkLst>
        </pc:spChg>
        <pc:spChg chg="mod">
          <ac:chgData name="Kasey Brandt" userId="613796d7-5106-49a4-92bd-e02a5ec7ce0a" providerId="ADAL" clId="{FC4654E9-8452-3246-AF99-238257CD93AF}" dt="2022-10-17T00:21:53.770" v="30653" actId="6549"/>
          <ac:spMkLst>
            <pc:docMk/>
            <pc:sldMk cId="3816368631" sldId="262"/>
            <ac:spMk id="3" creationId="{00000000-0000-0000-0000-000000000000}"/>
          </ac:spMkLst>
        </pc:spChg>
      </pc:sldChg>
      <pc:sldChg chg="ord">
        <pc:chgData name="Kasey Brandt" userId="613796d7-5106-49a4-92bd-e02a5ec7ce0a" providerId="ADAL" clId="{FC4654E9-8452-3246-AF99-238257CD93AF}" dt="2022-10-16T20:30:44.928" v="21213" actId="20578"/>
        <pc:sldMkLst>
          <pc:docMk/>
          <pc:sldMk cId="109686288" sldId="290"/>
        </pc:sldMkLst>
      </pc:sldChg>
      <pc:sldChg chg="ord">
        <pc:chgData name="Kasey Brandt" userId="613796d7-5106-49a4-92bd-e02a5ec7ce0a" providerId="ADAL" clId="{FC4654E9-8452-3246-AF99-238257CD93AF}" dt="2022-10-16T22:50:26.738" v="26891" actId="20578"/>
        <pc:sldMkLst>
          <pc:docMk/>
          <pc:sldMk cId="2045706978" sldId="291"/>
        </pc:sldMkLst>
      </pc:sldChg>
      <pc:sldChg chg="addSp delSp modSp add mod ord setBg modClrScheme chgLayout modNotes modNotesTx">
        <pc:chgData name="Kasey Brandt" userId="613796d7-5106-49a4-92bd-e02a5ec7ce0a" providerId="ADAL" clId="{FC4654E9-8452-3246-AF99-238257CD93AF}" dt="2022-10-19T15:37:06.236" v="46780" actId="20577"/>
        <pc:sldMkLst>
          <pc:docMk/>
          <pc:sldMk cId="4046318970" sldId="353"/>
        </pc:sldMkLst>
        <pc:spChg chg="add del mod ord">
          <ac:chgData name="Kasey Brandt" userId="613796d7-5106-49a4-92bd-e02a5ec7ce0a" providerId="ADAL" clId="{FC4654E9-8452-3246-AF99-238257CD93AF}" dt="2022-10-18T16:31:19.707" v="45757" actId="478"/>
          <ac:spMkLst>
            <pc:docMk/>
            <pc:sldMk cId="4046318970" sldId="353"/>
            <ac:spMk id="2" creationId="{813492EA-6C6A-FFF6-1BDC-D13D6F0BBB19}"/>
          </ac:spMkLst>
        </pc:spChg>
        <pc:spChg chg="add del mod">
          <ac:chgData name="Kasey Brandt" userId="613796d7-5106-49a4-92bd-e02a5ec7ce0a" providerId="ADAL" clId="{FC4654E9-8452-3246-AF99-238257CD93AF}" dt="2022-10-13T23:20:58.783" v="5690"/>
          <ac:spMkLst>
            <pc:docMk/>
            <pc:sldMk cId="4046318970" sldId="353"/>
            <ac:spMk id="2" creationId="{933F4BB4-5988-2129-69B0-0E676405B47B}"/>
          </ac:spMkLst>
        </pc:spChg>
        <pc:spChg chg="add del mod">
          <ac:chgData name="Kasey Brandt" userId="613796d7-5106-49a4-92bd-e02a5ec7ce0a" providerId="ADAL" clId="{FC4654E9-8452-3246-AF99-238257CD93AF}" dt="2022-10-18T16:37:39.669" v="45791" actId="478"/>
          <ac:spMkLst>
            <pc:docMk/>
            <pc:sldMk cId="4046318970" sldId="353"/>
            <ac:spMk id="3" creationId="{AC331F13-0A8A-EF88-B69A-62437AA57897}"/>
          </ac:spMkLst>
        </pc:spChg>
        <pc:spChg chg="add del mod">
          <ac:chgData name="Kasey Brandt" userId="613796d7-5106-49a4-92bd-e02a5ec7ce0a" providerId="ADAL" clId="{FC4654E9-8452-3246-AF99-238257CD93AF}" dt="2022-10-13T23:20:58.783" v="5690"/>
          <ac:spMkLst>
            <pc:docMk/>
            <pc:sldMk cId="4046318970" sldId="353"/>
            <ac:spMk id="3" creationId="{BAB0439E-937C-4986-009A-623D3B7B786C}"/>
          </ac:spMkLst>
        </pc:spChg>
        <pc:spChg chg="add mod">
          <ac:chgData name="Kasey Brandt" userId="613796d7-5106-49a4-92bd-e02a5ec7ce0a" providerId="ADAL" clId="{FC4654E9-8452-3246-AF99-238257CD93AF}" dt="2022-10-18T16:47:15.457" v="46140" actId="20577"/>
          <ac:spMkLst>
            <pc:docMk/>
            <pc:sldMk cId="4046318970" sldId="353"/>
            <ac:spMk id="4" creationId="{30D42CB3-D69D-BBDB-D7EE-500F7BEF80BA}"/>
          </ac:spMkLst>
        </pc:spChg>
        <pc:spChg chg="add del mod">
          <ac:chgData name="Kasey Brandt" userId="613796d7-5106-49a4-92bd-e02a5ec7ce0a" providerId="ADAL" clId="{FC4654E9-8452-3246-AF99-238257CD93AF}" dt="2022-10-13T23:21:42.322" v="5726" actId="478"/>
          <ac:spMkLst>
            <pc:docMk/>
            <pc:sldMk cId="4046318970" sldId="353"/>
            <ac:spMk id="4" creationId="{E42ED71C-F312-02CA-90DB-90BA166CFC93}"/>
          </ac:spMkLst>
        </pc:spChg>
        <pc:spChg chg="add mod">
          <ac:chgData name="Kasey Brandt" userId="613796d7-5106-49a4-92bd-e02a5ec7ce0a" providerId="ADAL" clId="{FC4654E9-8452-3246-AF99-238257CD93AF}" dt="2022-10-18T16:48:07.711" v="46145" actId="207"/>
          <ac:spMkLst>
            <pc:docMk/>
            <pc:sldMk cId="4046318970" sldId="353"/>
            <ac:spMk id="5" creationId="{658E5243-F317-1031-3428-7FD1222898FA}"/>
          </ac:spMkLst>
        </pc:spChg>
        <pc:spChg chg="add del mod ord">
          <ac:chgData name="Kasey Brandt" userId="613796d7-5106-49a4-92bd-e02a5ec7ce0a" providerId="ADAL" clId="{FC4654E9-8452-3246-AF99-238257CD93AF}" dt="2022-10-18T16:38:09.996" v="45800" actId="478"/>
          <ac:spMkLst>
            <pc:docMk/>
            <pc:sldMk cId="4046318970" sldId="353"/>
            <ac:spMk id="6" creationId="{BFAB00EF-791E-E988-0A7E-294409269C0A}"/>
          </ac:spMkLst>
        </pc:spChg>
        <pc:spChg chg="add mod ord">
          <ac:chgData name="Kasey Brandt" userId="613796d7-5106-49a4-92bd-e02a5ec7ce0a" providerId="ADAL" clId="{FC4654E9-8452-3246-AF99-238257CD93AF}" dt="2022-10-18T16:48:37.669" v="46150" actId="1037"/>
          <ac:spMkLst>
            <pc:docMk/>
            <pc:sldMk cId="4046318970" sldId="353"/>
            <ac:spMk id="7" creationId="{DB776B13-CB97-2A2C-0F22-50803AC64365}"/>
          </ac:spMkLst>
        </pc:spChg>
        <pc:spChg chg="add mod">
          <ac:chgData name="Kasey Brandt" userId="613796d7-5106-49a4-92bd-e02a5ec7ce0a" providerId="ADAL" clId="{FC4654E9-8452-3246-AF99-238257CD93AF}" dt="2022-10-18T16:48:28.591" v="46147" actId="3064"/>
          <ac:spMkLst>
            <pc:docMk/>
            <pc:sldMk cId="4046318970" sldId="353"/>
            <ac:spMk id="8" creationId="{B846C9EF-85BA-CAFF-835F-BC15A98B8242}"/>
          </ac:spMkLst>
        </pc:spChg>
        <pc:spChg chg="add del mod ord">
          <ac:chgData name="Kasey Brandt" userId="613796d7-5106-49a4-92bd-e02a5ec7ce0a" providerId="ADAL" clId="{FC4654E9-8452-3246-AF99-238257CD93AF}" dt="2022-10-18T16:48:45.240" v="46155" actId="478"/>
          <ac:spMkLst>
            <pc:docMk/>
            <pc:sldMk cId="4046318970" sldId="353"/>
            <ac:spMk id="9" creationId="{5D7A3738-2536-A0FE-8BA2-733593316B62}"/>
          </ac:spMkLst>
        </pc:spChg>
        <pc:spChg chg="del mod">
          <ac:chgData name="Kasey Brandt" userId="613796d7-5106-49a4-92bd-e02a5ec7ce0a" providerId="ADAL" clId="{FC4654E9-8452-3246-AF99-238257CD93AF}" dt="2022-10-18T16:40:06.829" v="45815" actId="478"/>
          <ac:spMkLst>
            <pc:docMk/>
            <pc:sldMk cId="4046318970" sldId="353"/>
            <ac:spMk id="23554" creationId="{00000000-0000-0000-0000-000000000000}"/>
          </ac:spMkLst>
        </pc:spChg>
        <pc:spChg chg="del mod">
          <ac:chgData name="Kasey Brandt" userId="613796d7-5106-49a4-92bd-e02a5ec7ce0a" providerId="ADAL" clId="{FC4654E9-8452-3246-AF99-238257CD93AF}" dt="2022-10-18T16:39:53.609" v="45811" actId="21"/>
          <ac:spMkLst>
            <pc:docMk/>
            <pc:sldMk cId="4046318970" sldId="353"/>
            <ac:spMk id="23555" creationId="{00000000-0000-0000-0000-000000000000}"/>
          </ac:spMkLst>
        </pc:spChg>
        <pc:spChg chg="mod">
          <ac:chgData name="Kasey Brandt" userId="613796d7-5106-49a4-92bd-e02a5ec7ce0a" providerId="ADAL" clId="{FC4654E9-8452-3246-AF99-238257CD93AF}" dt="2022-10-13T23:22:24.190" v="5728" actId="1076"/>
          <ac:spMkLst>
            <pc:docMk/>
            <pc:sldMk cId="4046318970" sldId="353"/>
            <ac:spMk id="23556" creationId="{00000000-0000-0000-0000-000000000000}"/>
          </ac:spMkLst>
        </pc:spChg>
        <pc:spChg chg="del mod">
          <ac:chgData name="Kasey Brandt" userId="613796d7-5106-49a4-92bd-e02a5ec7ce0a" providerId="ADAL" clId="{FC4654E9-8452-3246-AF99-238257CD93AF}" dt="2022-10-17T19:59:05.951" v="39812" actId="21"/>
          <ac:spMkLst>
            <pc:docMk/>
            <pc:sldMk cId="4046318970" sldId="353"/>
            <ac:spMk id="23557" creationId="{00000000-0000-0000-0000-000000000000}"/>
          </ac:spMkLst>
        </pc:spChg>
        <pc:spChg chg="del mod">
          <ac:chgData name="Kasey Brandt" userId="613796d7-5106-49a4-92bd-e02a5ec7ce0a" providerId="ADAL" clId="{FC4654E9-8452-3246-AF99-238257CD93AF}" dt="2022-10-17T20:00:45.888" v="39836" actId="21"/>
          <ac:spMkLst>
            <pc:docMk/>
            <pc:sldMk cId="4046318970" sldId="353"/>
            <ac:spMk id="23558" creationId="{00000000-0000-0000-0000-000000000000}"/>
          </ac:spMkLst>
        </pc:spChg>
        <pc:spChg chg="mod ord">
          <ac:chgData name="Kasey Brandt" userId="613796d7-5106-49a4-92bd-e02a5ec7ce0a" providerId="ADAL" clId="{FC4654E9-8452-3246-AF99-238257CD93AF}" dt="2022-10-18T21:35:04.136" v="46460" actId="207"/>
          <ac:spMkLst>
            <pc:docMk/>
            <pc:sldMk cId="4046318970" sldId="353"/>
            <ac:spMk id="23559" creationId="{00000000-0000-0000-0000-000000000000}"/>
          </ac:spMkLst>
        </pc:spChg>
      </pc:sldChg>
      <pc:sldChg chg="modSp add del mod setBg modShow">
        <pc:chgData name="Kasey Brandt" userId="613796d7-5106-49a4-92bd-e02a5ec7ce0a" providerId="ADAL" clId="{FC4654E9-8452-3246-AF99-238257CD93AF}" dt="2022-10-13T22:41:31.416" v="5171" actId="2696"/>
        <pc:sldMkLst>
          <pc:docMk/>
          <pc:sldMk cId="2253783581" sldId="363"/>
        </pc:sldMkLst>
        <pc:spChg chg="mod">
          <ac:chgData name="Kasey Brandt" userId="613796d7-5106-49a4-92bd-e02a5ec7ce0a" providerId="ADAL" clId="{FC4654E9-8452-3246-AF99-238257CD93AF}" dt="2022-10-13T22:19:17.774" v="4591" actId="20577"/>
          <ac:spMkLst>
            <pc:docMk/>
            <pc:sldMk cId="2253783581" sldId="363"/>
            <ac:spMk id="2" creationId="{00000000-0000-0000-0000-000000000000}"/>
          </ac:spMkLst>
        </pc:spChg>
      </pc:sldChg>
      <pc:sldChg chg="delSp modSp add mod ord setBg modAnim addCm delCm modNotesTx">
        <pc:chgData name="Kasey Brandt" userId="613796d7-5106-49a4-92bd-e02a5ec7ce0a" providerId="ADAL" clId="{FC4654E9-8452-3246-AF99-238257CD93AF}" dt="2022-10-17T06:08:03.612" v="38256" actId="20578"/>
        <pc:sldMkLst>
          <pc:docMk/>
          <pc:sldMk cId="400964434" sldId="367"/>
        </pc:sldMkLst>
        <pc:spChg chg="mod">
          <ac:chgData name="Kasey Brandt" userId="613796d7-5106-49a4-92bd-e02a5ec7ce0a" providerId="ADAL" clId="{FC4654E9-8452-3246-AF99-238257CD93AF}" dt="2022-10-14T22:18:13.460" v="14662" actId="1076"/>
          <ac:spMkLst>
            <pc:docMk/>
            <pc:sldMk cId="400964434" sldId="367"/>
            <ac:spMk id="2" creationId="{00000000-0000-0000-0000-000000000000}"/>
          </ac:spMkLst>
        </pc:spChg>
        <pc:spChg chg="mod">
          <ac:chgData name="Kasey Brandt" userId="613796d7-5106-49a4-92bd-e02a5ec7ce0a" providerId="ADAL" clId="{FC4654E9-8452-3246-AF99-238257CD93AF}" dt="2022-10-17T04:06:34.815" v="34741" actId="255"/>
          <ac:spMkLst>
            <pc:docMk/>
            <pc:sldMk cId="400964434" sldId="367"/>
            <ac:spMk id="3" creationId="{00000000-0000-0000-0000-000000000000}"/>
          </ac:spMkLst>
        </pc:spChg>
        <pc:spChg chg="mod">
          <ac:chgData name="Kasey Brandt" userId="613796d7-5106-49a4-92bd-e02a5ec7ce0a" providerId="ADAL" clId="{FC4654E9-8452-3246-AF99-238257CD93AF}" dt="2022-10-13T23:35:05.723" v="5905" actId="20577"/>
          <ac:spMkLst>
            <pc:docMk/>
            <pc:sldMk cId="400964434" sldId="367"/>
            <ac:spMk id="4" creationId="{00000000-0000-0000-0000-000000000000}"/>
          </ac:spMkLst>
        </pc:spChg>
        <pc:spChg chg="del">
          <ac:chgData name="Kasey Brandt" userId="613796d7-5106-49a4-92bd-e02a5ec7ce0a" providerId="ADAL" clId="{FC4654E9-8452-3246-AF99-238257CD93AF}" dt="2022-10-13T23:27:41.392" v="5759" actId="478"/>
          <ac:spMkLst>
            <pc:docMk/>
            <pc:sldMk cId="400964434" sldId="367"/>
            <ac:spMk id="7" creationId="{00000000-0000-0000-0000-000000000000}"/>
          </ac:spMkLst>
        </pc:spChg>
        <pc:spChg chg="del mod">
          <ac:chgData name="Kasey Brandt" userId="613796d7-5106-49a4-92bd-e02a5ec7ce0a" providerId="ADAL" clId="{FC4654E9-8452-3246-AF99-238257CD93AF}" dt="2022-10-13T23:32:25.911" v="5822"/>
          <ac:spMkLst>
            <pc:docMk/>
            <pc:sldMk cId="400964434" sldId="367"/>
            <ac:spMk id="10" creationId="{00000000-0000-0000-0000-000000000000}"/>
          </ac:spMkLst>
        </pc:spChg>
        <pc:spChg chg="del mod">
          <ac:chgData name="Kasey Brandt" userId="613796d7-5106-49a4-92bd-e02a5ec7ce0a" providerId="ADAL" clId="{FC4654E9-8452-3246-AF99-238257CD93AF}" dt="2022-10-13T23:35:13.511" v="5907"/>
          <ac:spMkLst>
            <pc:docMk/>
            <pc:sldMk cId="400964434" sldId="367"/>
            <ac:spMk id="11" creationId="{00000000-0000-0000-0000-000000000000}"/>
          </ac:spMkLst>
        </pc:spChg>
        <pc:spChg chg="del">
          <ac:chgData name="Kasey Brandt" userId="613796d7-5106-49a4-92bd-e02a5ec7ce0a" providerId="ADAL" clId="{FC4654E9-8452-3246-AF99-238257CD93AF}" dt="2022-10-13T23:27:55.181" v="5762" actId="478"/>
          <ac:spMkLst>
            <pc:docMk/>
            <pc:sldMk cId="400964434" sldId="367"/>
            <ac:spMk id="12" creationId="{00000000-0000-0000-0000-000000000000}"/>
          </ac:spMkLst>
        </pc:spChg>
        <pc:picChg chg="del">
          <ac:chgData name="Kasey Brandt" userId="613796d7-5106-49a4-92bd-e02a5ec7ce0a" providerId="ADAL" clId="{FC4654E9-8452-3246-AF99-238257CD93AF}" dt="2022-10-13T23:27:43.127" v="5760" actId="478"/>
          <ac:picMkLst>
            <pc:docMk/>
            <pc:sldMk cId="400964434" sldId="367"/>
            <ac:picMk id="8" creationId="{00000000-0000-0000-0000-000000000000}"/>
          </ac:picMkLst>
        </pc:picChg>
      </pc:sldChg>
      <pc:sldChg chg="modSp add del mod ord">
        <pc:chgData name="Kasey Brandt" userId="613796d7-5106-49a4-92bd-e02a5ec7ce0a" providerId="ADAL" clId="{FC4654E9-8452-3246-AF99-238257CD93AF}" dt="2022-10-14T16:18:35.034" v="9710" actId="2696"/>
        <pc:sldMkLst>
          <pc:docMk/>
          <pc:sldMk cId="2018472323" sldId="550"/>
        </pc:sldMkLst>
        <pc:spChg chg="mod">
          <ac:chgData name="Kasey Brandt" userId="613796d7-5106-49a4-92bd-e02a5ec7ce0a" providerId="ADAL" clId="{FC4654E9-8452-3246-AF99-238257CD93AF}" dt="2022-10-14T13:41:29.541" v="8115" actId="14100"/>
          <ac:spMkLst>
            <pc:docMk/>
            <pc:sldMk cId="2018472323" sldId="550"/>
            <ac:spMk id="9" creationId="{76EA4D3F-5338-964A-9120-E6C5324E3CBF}"/>
          </ac:spMkLst>
        </pc:spChg>
        <pc:spChg chg="mod">
          <ac:chgData name="Kasey Brandt" userId="613796d7-5106-49a4-92bd-e02a5ec7ce0a" providerId="ADAL" clId="{FC4654E9-8452-3246-AF99-238257CD93AF}" dt="2022-10-14T13:41:29.541" v="8115" actId="14100"/>
          <ac:spMkLst>
            <pc:docMk/>
            <pc:sldMk cId="2018472323" sldId="550"/>
            <ac:spMk id="10" creationId="{4649ADE1-3181-AE4D-9395-345504CA9F46}"/>
          </ac:spMkLst>
        </pc:spChg>
        <pc:spChg chg="mod">
          <ac:chgData name="Kasey Brandt" userId="613796d7-5106-49a4-92bd-e02a5ec7ce0a" providerId="ADAL" clId="{FC4654E9-8452-3246-AF99-238257CD93AF}" dt="2022-10-14T13:41:29.541" v="8115" actId="14100"/>
          <ac:spMkLst>
            <pc:docMk/>
            <pc:sldMk cId="2018472323" sldId="550"/>
            <ac:spMk id="11" creationId="{6468A22C-8BE2-0340-B4B6-F6DD00EC31FB}"/>
          </ac:spMkLst>
        </pc:spChg>
        <pc:spChg chg="mod">
          <ac:chgData name="Kasey Brandt" userId="613796d7-5106-49a4-92bd-e02a5ec7ce0a" providerId="ADAL" clId="{FC4654E9-8452-3246-AF99-238257CD93AF}" dt="2022-10-14T13:41:29.541" v="8115" actId="14100"/>
          <ac:spMkLst>
            <pc:docMk/>
            <pc:sldMk cId="2018472323" sldId="550"/>
            <ac:spMk id="12" creationId="{70927FBF-3499-A94E-BAC0-9EF327FE90AD}"/>
          </ac:spMkLst>
        </pc:spChg>
        <pc:spChg chg="mod">
          <ac:chgData name="Kasey Brandt" userId="613796d7-5106-49a4-92bd-e02a5ec7ce0a" providerId="ADAL" clId="{FC4654E9-8452-3246-AF99-238257CD93AF}" dt="2022-10-14T13:41:29.541" v="8115" actId="14100"/>
          <ac:spMkLst>
            <pc:docMk/>
            <pc:sldMk cId="2018472323" sldId="550"/>
            <ac:spMk id="13" creationId="{79280496-1D57-A043-8257-AA4C9A7F2A03}"/>
          </ac:spMkLst>
        </pc:spChg>
        <pc:spChg chg="mod">
          <ac:chgData name="Kasey Brandt" userId="613796d7-5106-49a4-92bd-e02a5ec7ce0a" providerId="ADAL" clId="{FC4654E9-8452-3246-AF99-238257CD93AF}" dt="2022-10-14T13:41:29.541" v="8115" actId="14100"/>
          <ac:spMkLst>
            <pc:docMk/>
            <pc:sldMk cId="2018472323" sldId="550"/>
            <ac:spMk id="14" creationId="{8515C119-91CA-0D4F-A7B1-5D1F1B5394C6}"/>
          </ac:spMkLst>
        </pc:spChg>
        <pc:spChg chg="mod">
          <ac:chgData name="Kasey Brandt" userId="613796d7-5106-49a4-92bd-e02a5ec7ce0a" providerId="ADAL" clId="{FC4654E9-8452-3246-AF99-238257CD93AF}" dt="2022-10-14T13:41:29.541" v="8115" actId="14100"/>
          <ac:spMkLst>
            <pc:docMk/>
            <pc:sldMk cId="2018472323" sldId="550"/>
            <ac:spMk id="15" creationId="{ED5F46A4-00F8-B24D-B4C4-A71FAB55D60C}"/>
          </ac:spMkLst>
        </pc:spChg>
        <pc:spChg chg="mod">
          <ac:chgData name="Kasey Brandt" userId="613796d7-5106-49a4-92bd-e02a5ec7ce0a" providerId="ADAL" clId="{FC4654E9-8452-3246-AF99-238257CD93AF}" dt="2022-10-14T13:41:29.541" v="8115" actId="14100"/>
          <ac:spMkLst>
            <pc:docMk/>
            <pc:sldMk cId="2018472323" sldId="550"/>
            <ac:spMk id="16" creationId="{1AB0567B-C37F-B34D-80CF-2350BDEFE8B6}"/>
          </ac:spMkLst>
        </pc:spChg>
        <pc:spChg chg="mod">
          <ac:chgData name="Kasey Brandt" userId="613796d7-5106-49a4-92bd-e02a5ec7ce0a" providerId="ADAL" clId="{FC4654E9-8452-3246-AF99-238257CD93AF}" dt="2022-10-14T13:41:29.541" v="8115" actId="14100"/>
          <ac:spMkLst>
            <pc:docMk/>
            <pc:sldMk cId="2018472323" sldId="550"/>
            <ac:spMk id="17" creationId="{38559B13-4129-5E4C-A576-7A68A3CCDB6D}"/>
          </ac:spMkLst>
        </pc:spChg>
        <pc:spChg chg="mod">
          <ac:chgData name="Kasey Brandt" userId="613796d7-5106-49a4-92bd-e02a5ec7ce0a" providerId="ADAL" clId="{FC4654E9-8452-3246-AF99-238257CD93AF}" dt="2022-10-14T13:41:59.506" v="8121" actId="20577"/>
          <ac:spMkLst>
            <pc:docMk/>
            <pc:sldMk cId="2018472323" sldId="550"/>
            <ac:spMk id="18" creationId="{71DEC9F0-E6E2-BC40-8E21-573AE37A6749}"/>
          </ac:spMkLst>
        </pc:spChg>
        <pc:spChg chg="mod">
          <ac:chgData name="Kasey Brandt" userId="613796d7-5106-49a4-92bd-e02a5ec7ce0a" providerId="ADAL" clId="{FC4654E9-8452-3246-AF99-238257CD93AF}" dt="2022-10-14T13:42:02.523" v="8123" actId="20577"/>
          <ac:spMkLst>
            <pc:docMk/>
            <pc:sldMk cId="2018472323" sldId="550"/>
            <ac:spMk id="19" creationId="{F0C29D14-CFEE-4F4D-B0FC-DFC99BF2D49B}"/>
          </ac:spMkLst>
        </pc:spChg>
        <pc:spChg chg="mod">
          <ac:chgData name="Kasey Brandt" userId="613796d7-5106-49a4-92bd-e02a5ec7ce0a" providerId="ADAL" clId="{FC4654E9-8452-3246-AF99-238257CD93AF}" dt="2022-10-14T13:42:05.556" v="8124" actId="20577"/>
          <ac:spMkLst>
            <pc:docMk/>
            <pc:sldMk cId="2018472323" sldId="550"/>
            <ac:spMk id="20" creationId="{7FEC9550-59BA-2D47-B0E8-FCAA1D451FAD}"/>
          </ac:spMkLst>
        </pc:spChg>
        <pc:spChg chg="mod">
          <ac:chgData name="Kasey Brandt" userId="613796d7-5106-49a4-92bd-e02a5ec7ce0a" providerId="ADAL" clId="{FC4654E9-8452-3246-AF99-238257CD93AF}" dt="2022-10-14T13:42:15.928" v="8148" actId="20577"/>
          <ac:spMkLst>
            <pc:docMk/>
            <pc:sldMk cId="2018472323" sldId="550"/>
            <ac:spMk id="32770" creationId="{CCEDE320-003C-4217-91B9-2F2ECBA85899}"/>
          </ac:spMkLst>
        </pc:spChg>
      </pc:sldChg>
      <pc:sldChg chg="addSp delSp modSp add del mod ord modClrScheme modShow chgLayout modNotesTx">
        <pc:chgData name="Kasey Brandt" userId="613796d7-5106-49a4-92bd-e02a5ec7ce0a" providerId="ADAL" clId="{FC4654E9-8452-3246-AF99-238257CD93AF}" dt="2022-10-18T20:34:08.418" v="46209" actId="2696"/>
        <pc:sldMkLst>
          <pc:docMk/>
          <pc:sldMk cId="808315352" sldId="564"/>
        </pc:sldMkLst>
        <pc:spChg chg="mod ord">
          <ac:chgData name="Kasey Brandt" userId="613796d7-5106-49a4-92bd-e02a5ec7ce0a" providerId="ADAL" clId="{FC4654E9-8452-3246-AF99-238257CD93AF}" dt="2022-10-17T05:43:16.984" v="37150" actId="5793"/>
          <ac:spMkLst>
            <pc:docMk/>
            <pc:sldMk cId="808315352" sldId="564"/>
            <ac:spMk id="2" creationId="{643691D6-B569-476B-88F1-3CE55FF36147}"/>
          </ac:spMkLst>
        </pc:spChg>
        <pc:spChg chg="mod ord">
          <ac:chgData name="Kasey Brandt" userId="613796d7-5106-49a4-92bd-e02a5ec7ce0a" providerId="ADAL" clId="{FC4654E9-8452-3246-AF99-238257CD93AF}" dt="2022-10-17T14:57:14.452" v="38265" actId="20577"/>
          <ac:spMkLst>
            <pc:docMk/>
            <pc:sldMk cId="808315352" sldId="564"/>
            <ac:spMk id="3" creationId="{B5C6BAA2-4526-4E09-84BD-97F72CEBA189}"/>
          </ac:spMkLst>
        </pc:spChg>
        <pc:spChg chg="add mod ord">
          <ac:chgData name="Kasey Brandt" userId="613796d7-5106-49a4-92bd-e02a5ec7ce0a" providerId="ADAL" clId="{FC4654E9-8452-3246-AF99-238257CD93AF}" dt="2022-10-17T05:43:54.473" v="37196" actId="20577"/>
          <ac:spMkLst>
            <pc:docMk/>
            <pc:sldMk cId="808315352" sldId="564"/>
            <ac:spMk id="5" creationId="{6D0084A7-5610-F912-52D8-4BA8C8253B62}"/>
          </ac:spMkLst>
        </pc:spChg>
        <pc:picChg chg="del">
          <ac:chgData name="Kasey Brandt" userId="613796d7-5106-49a4-92bd-e02a5ec7ce0a" providerId="ADAL" clId="{FC4654E9-8452-3246-AF99-238257CD93AF}" dt="2022-10-17T05:41:39.213" v="37133" actId="478"/>
          <ac:picMkLst>
            <pc:docMk/>
            <pc:sldMk cId="808315352" sldId="564"/>
            <ac:picMk id="4" creationId="{05EE8BA9-C3D1-4695-9CAD-74A1B3A6BA1E}"/>
          </ac:picMkLst>
        </pc:picChg>
      </pc:sldChg>
      <pc:sldChg chg="addSp delSp modSp add mod modNotesTx">
        <pc:chgData name="Kasey Brandt" userId="613796d7-5106-49a4-92bd-e02a5ec7ce0a" providerId="ADAL" clId="{FC4654E9-8452-3246-AF99-238257CD93AF}" dt="2022-10-20T00:10:03.359" v="46901" actId="20577"/>
        <pc:sldMkLst>
          <pc:docMk/>
          <pc:sldMk cId="4044996014" sldId="1327"/>
        </pc:sldMkLst>
        <pc:spChg chg="add del">
          <ac:chgData name="Kasey Brandt" userId="613796d7-5106-49a4-92bd-e02a5ec7ce0a" providerId="ADAL" clId="{FC4654E9-8452-3246-AF99-238257CD93AF}" dt="2022-10-17T18:10:15.874" v="38387" actId="478"/>
          <ac:spMkLst>
            <pc:docMk/>
            <pc:sldMk cId="4044996014" sldId="1327"/>
            <ac:spMk id="3" creationId="{00000000-0000-0000-0000-000000000000}"/>
          </ac:spMkLst>
        </pc:spChg>
        <pc:spChg chg="add del mod">
          <ac:chgData name="Kasey Brandt" userId="613796d7-5106-49a4-92bd-e02a5ec7ce0a" providerId="ADAL" clId="{FC4654E9-8452-3246-AF99-238257CD93AF}" dt="2022-10-17T18:13:28.667" v="38512" actId="478"/>
          <ac:spMkLst>
            <pc:docMk/>
            <pc:sldMk cId="4044996014" sldId="1327"/>
            <ac:spMk id="6" creationId="{63640614-5C4A-0C1C-CACC-AB357E86A876}"/>
          </ac:spMkLst>
        </pc:spChg>
        <pc:spChg chg="add del mod">
          <ac:chgData name="Kasey Brandt" userId="613796d7-5106-49a4-92bd-e02a5ec7ce0a" providerId="ADAL" clId="{FC4654E9-8452-3246-AF99-238257CD93AF}" dt="2022-10-17T19:19:16.489" v="39560" actId="478"/>
          <ac:spMkLst>
            <pc:docMk/>
            <pc:sldMk cId="4044996014" sldId="1327"/>
            <ac:spMk id="7" creationId="{527C0CAF-7019-14F4-5B21-7A803BEF766B}"/>
          </ac:spMkLst>
        </pc:spChg>
        <pc:spChg chg="add mod">
          <ac:chgData name="Kasey Brandt" userId="613796d7-5106-49a4-92bd-e02a5ec7ce0a" providerId="ADAL" clId="{FC4654E9-8452-3246-AF99-238257CD93AF}" dt="2022-10-18T13:19:54.849" v="43155" actId="14861"/>
          <ac:spMkLst>
            <pc:docMk/>
            <pc:sldMk cId="4044996014" sldId="1327"/>
            <ac:spMk id="8" creationId="{609B8E2A-9CA9-C242-13F0-89C03315A67F}"/>
          </ac:spMkLst>
        </pc:spChg>
        <pc:spChg chg="mod">
          <ac:chgData name="Kasey Brandt" userId="613796d7-5106-49a4-92bd-e02a5ec7ce0a" providerId="ADAL" clId="{FC4654E9-8452-3246-AF99-238257CD93AF}" dt="2022-10-20T00:10:03.359" v="46901" actId="20577"/>
          <ac:spMkLst>
            <pc:docMk/>
            <pc:sldMk cId="4044996014" sldId="1327"/>
            <ac:spMk id="9" creationId="{0C3E1A15-C319-B64C-9E1E-29837229DDC0}"/>
          </ac:spMkLst>
        </pc:spChg>
        <pc:spChg chg="mod">
          <ac:chgData name="Kasey Brandt" userId="613796d7-5106-49a4-92bd-e02a5ec7ce0a" providerId="ADAL" clId="{FC4654E9-8452-3246-AF99-238257CD93AF}" dt="2022-10-20T00:09:53.458" v="46874" actId="20577"/>
          <ac:spMkLst>
            <pc:docMk/>
            <pc:sldMk cId="4044996014" sldId="1327"/>
            <ac:spMk id="11" creationId="{F919E4C2-7309-F2BC-2391-A622A7C71D81}"/>
          </ac:spMkLst>
        </pc:spChg>
        <pc:spChg chg="del">
          <ac:chgData name="Kasey Brandt" userId="613796d7-5106-49a4-92bd-e02a5ec7ce0a" providerId="ADAL" clId="{FC4654E9-8452-3246-AF99-238257CD93AF}" dt="2022-10-17T18:10:12.648" v="38386" actId="478"/>
          <ac:spMkLst>
            <pc:docMk/>
            <pc:sldMk cId="4044996014" sldId="1327"/>
            <ac:spMk id="58"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59"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60"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62"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64"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66"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68"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70"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72"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74"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76"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78"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80"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82"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84"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86"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88"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90"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92"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94" creationId="{00000000-0000-0000-0000-000000000000}"/>
          </ac:spMkLst>
        </pc:spChg>
        <pc:spChg chg="del">
          <ac:chgData name="Kasey Brandt" userId="613796d7-5106-49a4-92bd-e02a5ec7ce0a" providerId="ADAL" clId="{FC4654E9-8452-3246-AF99-238257CD93AF}" dt="2022-10-17T18:10:12.648" v="38386" actId="478"/>
          <ac:spMkLst>
            <pc:docMk/>
            <pc:sldMk cId="4044996014" sldId="1327"/>
            <ac:spMk id="96" creationId="{00000000-0000-0000-0000-000000000000}"/>
          </ac:spMkLst>
        </pc:spChg>
        <pc:spChg chg="mod">
          <ac:chgData name="Kasey Brandt" userId="613796d7-5106-49a4-92bd-e02a5ec7ce0a" providerId="ADAL" clId="{FC4654E9-8452-3246-AF99-238257CD93AF}" dt="2022-10-17T18:12:23.451" v="38416" actId="14100"/>
          <ac:spMkLst>
            <pc:docMk/>
            <pc:sldMk cId="4044996014" sldId="1327"/>
            <ac:spMk id="98" creationId="{00000000-0000-0000-0000-000000000000}"/>
          </ac:spMkLst>
        </pc:spChg>
        <pc:spChg chg="mod">
          <ac:chgData name="Kasey Brandt" userId="613796d7-5106-49a4-92bd-e02a5ec7ce0a" providerId="ADAL" clId="{FC4654E9-8452-3246-AF99-238257CD93AF}" dt="2022-10-17T18:12:27.233" v="38417" actId="1076"/>
          <ac:spMkLst>
            <pc:docMk/>
            <pc:sldMk cId="4044996014" sldId="1327"/>
            <ac:spMk id="99" creationId="{00000000-0000-0000-0000-000000000000}"/>
          </ac:spMkLst>
        </pc:spChg>
        <pc:spChg chg="del">
          <ac:chgData name="Kasey Brandt" userId="613796d7-5106-49a4-92bd-e02a5ec7ce0a" providerId="ADAL" clId="{FC4654E9-8452-3246-AF99-238257CD93AF}" dt="2022-10-17T18:10:30.105" v="38391" actId="478"/>
          <ac:spMkLst>
            <pc:docMk/>
            <pc:sldMk cId="4044996014" sldId="1327"/>
            <ac:spMk id="100" creationId="{00000000-0000-0000-0000-000000000000}"/>
          </ac:spMkLst>
        </pc:spChg>
        <pc:spChg chg="del">
          <ac:chgData name="Kasey Brandt" userId="613796d7-5106-49a4-92bd-e02a5ec7ce0a" providerId="ADAL" clId="{FC4654E9-8452-3246-AF99-238257CD93AF}" dt="2022-10-17T18:10:30.105" v="38391" actId="478"/>
          <ac:spMkLst>
            <pc:docMk/>
            <pc:sldMk cId="4044996014" sldId="1327"/>
            <ac:spMk id="101" creationId="{00000000-0000-0000-0000-000000000000}"/>
          </ac:spMkLst>
        </pc:spChg>
        <pc:grpChg chg="del mod">
          <ac:chgData name="Kasey Brandt" userId="613796d7-5106-49a4-92bd-e02a5ec7ce0a" providerId="ADAL" clId="{FC4654E9-8452-3246-AF99-238257CD93AF}" dt="2022-10-17T18:13:31.492" v="38513" actId="478"/>
          <ac:grpSpMkLst>
            <pc:docMk/>
            <pc:sldMk cId="4044996014" sldId="1327"/>
            <ac:grpSpMk id="5" creationId="{6864EEE0-96AA-0B4F-9E91-83FEFBC9F2B2}"/>
          </ac:grpSpMkLst>
        </pc:grpChg>
        <pc:graphicFrameChg chg="add mod modGraphic">
          <ac:chgData name="Kasey Brandt" userId="613796d7-5106-49a4-92bd-e02a5ec7ce0a" providerId="ADAL" clId="{FC4654E9-8452-3246-AF99-238257CD93AF}" dt="2022-10-17T19:08:19.072" v="39476" actId="1076"/>
          <ac:graphicFrameMkLst>
            <pc:docMk/>
            <pc:sldMk cId="4044996014" sldId="1327"/>
            <ac:graphicFrameMk id="4" creationId="{CC724725-7821-9763-38A2-6F769C5086F8}"/>
          </ac:graphicFrameMkLst>
        </pc:graphicFrameChg>
        <pc:graphicFrameChg chg="del mod modGraphic">
          <ac:chgData name="Kasey Brandt" userId="613796d7-5106-49a4-92bd-e02a5ec7ce0a" providerId="ADAL" clId="{FC4654E9-8452-3246-AF99-238257CD93AF}" dt="2022-10-17T18:10:10.168" v="38385" actId="478"/>
          <ac:graphicFrameMkLst>
            <pc:docMk/>
            <pc:sldMk cId="4044996014" sldId="1327"/>
            <ac:graphicFrameMk id="57" creationId="{00000000-0000-0000-0000-000000000000}"/>
          </ac:graphicFrameMkLst>
        </pc:graphicFrameChg>
        <pc:picChg chg="add mod">
          <ac:chgData name="Kasey Brandt" userId="613796d7-5106-49a4-92bd-e02a5ec7ce0a" providerId="ADAL" clId="{FC4654E9-8452-3246-AF99-238257CD93AF}" dt="2022-10-17T19:19:50.544" v="39569" actId="14100"/>
          <ac:picMkLst>
            <pc:docMk/>
            <pc:sldMk cId="4044996014" sldId="1327"/>
            <ac:picMk id="2" creationId="{E9507EF7-D3DA-79B4-AC49-CCC997D9D6CF}"/>
          </ac:picMkLst>
        </pc:picChg>
        <pc:cxnChg chg="del">
          <ac:chgData name="Kasey Brandt" userId="613796d7-5106-49a4-92bd-e02a5ec7ce0a" providerId="ADAL" clId="{FC4654E9-8452-3246-AF99-238257CD93AF}" dt="2022-10-17T18:10:30.105" v="38391" actId="478"/>
          <ac:cxnSpMkLst>
            <pc:docMk/>
            <pc:sldMk cId="4044996014" sldId="1327"/>
            <ac:cxnSpMk id="55" creationId="{00000000-0000-0000-0000-000000000000}"/>
          </ac:cxnSpMkLst>
        </pc:cxnChg>
        <pc:cxnChg chg="del">
          <ac:chgData name="Kasey Brandt" userId="613796d7-5106-49a4-92bd-e02a5ec7ce0a" providerId="ADAL" clId="{FC4654E9-8452-3246-AF99-238257CD93AF}" dt="2022-10-17T18:10:30.105" v="38391" actId="478"/>
          <ac:cxnSpMkLst>
            <pc:docMk/>
            <pc:sldMk cId="4044996014" sldId="1327"/>
            <ac:cxnSpMk id="102" creationId="{00000000-0000-0000-0000-000000000000}"/>
          </ac:cxnSpMkLst>
        </pc:cxnChg>
        <pc:cxnChg chg="mod">
          <ac:chgData name="Kasey Brandt" userId="613796d7-5106-49a4-92bd-e02a5ec7ce0a" providerId="ADAL" clId="{FC4654E9-8452-3246-AF99-238257CD93AF}" dt="2022-10-17T18:12:29.392" v="38418" actId="1076"/>
          <ac:cxnSpMkLst>
            <pc:docMk/>
            <pc:sldMk cId="4044996014" sldId="1327"/>
            <ac:cxnSpMk id="104" creationId="{00000000-0000-0000-0000-000000000000}"/>
          </ac:cxnSpMkLst>
        </pc:cxnChg>
      </pc:sldChg>
      <pc:sldChg chg="del">
        <pc:chgData name="Kasey Brandt" userId="613796d7-5106-49a4-92bd-e02a5ec7ce0a" providerId="ADAL" clId="{FC4654E9-8452-3246-AF99-238257CD93AF}" dt="2022-10-13T04:36:47.797" v="258" actId="2696"/>
        <pc:sldMkLst>
          <pc:docMk/>
          <pc:sldMk cId="403188502" sldId="2608"/>
        </pc:sldMkLst>
      </pc:sldChg>
      <pc:sldChg chg="addSp modSp add mod ord modNotesTx">
        <pc:chgData name="Kasey Brandt" userId="613796d7-5106-49a4-92bd-e02a5ec7ce0a" providerId="ADAL" clId="{FC4654E9-8452-3246-AF99-238257CD93AF}" dt="2022-10-18T20:36:11.974" v="46211" actId="20578"/>
        <pc:sldMkLst>
          <pc:docMk/>
          <pc:sldMk cId="780606614" sldId="2636"/>
        </pc:sldMkLst>
        <pc:spChg chg="mod">
          <ac:chgData name="Kasey Brandt" userId="613796d7-5106-49a4-92bd-e02a5ec7ce0a" providerId="ADAL" clId="{FC4654E9-8452-3246-AF99-238257CD93AF}" dt="2022-10-14T20:13:10.185" v="13376" actId="20577"/>
          <ac:spMkLst>
            <pc:docMk/>
            <pc:sldMk cId="780606614" sldId="2636"/>
            <ac:spMk id="6" creationId="{75A9AF14-52D9-9740-975B-D46C9F0EDCA3}"/>
          </ac:spMkLst>
        </pc:spChg>
        <pc:spChg chg="mod">
          <ac:chgData name="Kasey Brandt" userId="613796d7-5106-49a4-92bd-e02a5ec7ce0a" providerId="ADAL" clId="{FC4654E9-8452-3246-AF99-238257CD93AF}" dt="2022-10-14T06:59:04.357" v="6608" actId="20577"/>
          <ac:spMkLst>
            <pc:docMk/>
            <pc:sldMk cId="780606614" sldId="2636"/>
            <ac:spMk id="7" creationId="{A740FA6C-B10C-A74C-BE69-5C5BC7E0BE06}"/>
          </ac:spMkLst>
        </pc:spChg>
        <pc:graphicFrameChg chg="add mod modGraphic">
          <ac:chgData name="Kasey Brandt" userId="613796d7-5106-49a4-92bd-e02a5ec7ce0a" providerId="ADAL" clId="{FC4654E9-8452-3246-AF99-238257CD93AF}" dt="2022-10-14T20:13:57.522" v="13384" actId="1076"/>
          <ac:graphicFrameMkLst>
            <pc:docMk/>
            <pc:sldMk cId="780606614" sldId="2636"/>
            <ac:graphicFrameMk id="2" creationId="{D04A1F5C-2E83-5B0D-6388-42711B40AAD6}"/>
          </ac:graphicFrameMkLst>
        </pc:graphicFrameChg>
      </pc:sldChg>
      <pc:sldChg chg="addSp delSp modSp add mod ord modNotesTx">
        <pc:chgData name="Kasey Brandt" userId="613796d7-5106-49a4-92bd-e02a5ec7ce0a" providerId="ADAL" clId="{FC4654E9-8452-3246-AF99-238257CD93AF}" dt="2022-10-19T15:26:41.022" v="46488" actId="20577"/>
        <pc:sldMkLst>
          <pc:docMk/>
          <pc:sldMk cId="328241775" sldId="2644"/>
        </pc:sldMkLst>
        <pc:spChg chg="add mod">
          <ac:chgData name="Kasey Brandt" userId="613796d7-5106-49a4-92bd-e02a5ec7ce0a" providerId="ADAL" clId="{FC4654E9-8452-3246-AF99-238257CD93AF}" dt="2022-10-13T22:57:12.499" v="5212" actId="1076"/>
          <ac:spMkLst>
            <pc:docMk/>
            <pc:sldMk cId="328241775" sldId="2644"/>
            <ac:spMk id="2" creationId="{D74A8D46-2DF3-F6E0-6911-9EEF478B0207}"/>
          </ac:spMkLst>
        </pc:spChg>
        <pc:spChg chg="mod">
          <ac:chgData name="Kasey Brandt" userId="613796d7-5106-49a4-92bd-e02a5ec7ce0a" providerId="ADAL" clId="{FC4654E9-8452-3246-AF99-238257CD93AF}" dt="2022-10-15T22:18:21.029" v="16163" actId="207"/>
          <ac:spMkLst>
            <pc:docMk/>
            <pc:sldMk cId="328241775" sldId="2644"/>
            <ac:spMk id="4" creationId="{3C110F8C-01D1-AB4A-B59F-DFAE883ACD2C}"/>
          </ac:spMkLst>
        </pc:spChg>
        <pc:spChg chg="del">
          <ac:chgData name="Kasey Brandt" userId="613796d7-5106-49a4-92bd-e02a5ec7ce0a" providerId="ADAL" clId="{FC4654E9-8452-3246-AF99-238257CD93AF}" dt="2022-10-13T22:58:29.380" v="5249" actId="478"/>
          <ac:spMkLst>
            <pc:docMk/>
            <pc:sldMk cId="328241775" sldId="2644"/>
            <ac:spMk id="5" creationId="{9A8435F4-E8BA-C147-91ED-4DD32BFF201E}"/>
          </ac:spMkLst>
        </pc:spChg>
        <pc:spChg chg="del mod">
          <ac:chgData name="Kasey Brandt" userId="613796d7-5106-49a4-92bd-e02a5ec7ce0a" providerId="ADAL" clId="{FC4654E9-8452-3246-AF99-238257CD93AF}" dt="2022-10-13T22:57:45.496" v="5219" actId="478"/>
          <ac:spMkLst>
            <pc:docMk/>
            <pc:sldMk cId="328241775" sldId="2644"/>
            <ac:spMk id="6" creationId="{5E7BF6CA-2DDB-D84D-A707-B1F996BE901C}"/>
          </ac:spMkLst>
        </pc:spChg>
        <pc:spChg chg="mod">
          <ac:chgData name="Kasey Brandt" userId="613796d7-5106-49a4-92bd-e02a5ec7ce0a" providerId="ADAL" clId="{FC4654E9-8452-3246-AF99-238257CD93AF}" dt="2022-10-15T22:15:37.826" v="16162" actId="14861"/>
          <ac:spMkLst>
            <pc:docMk/>
            <pc:sldMk cId="328241775" sldId="2644"/>
            <ac:spMk id="7" creationId="{7A971327-B818-1D42-91E9-5B85F6255CE7}"/>
          </ac:spMkLst>
        </pc:spChg>
        <pc:spChg chg="del">
          <ac:chgData name="Kasey Brandt" userId="613796d7-5106-49a4-92bd-e02a5ec7ce0a" providerId="ADAL" clId="{FC4654E9-8452-3246-AF99-238257CD93AF}" dt="2022-10-13T22:57:00.743" v="5202" actId="478"/>
          <ac:spMkLst>
            <pc:docMk/>
            <pc:sldMk cId="328241775" sldId="2644"/>
            <ac:spMk id="8" creationId="{C9F7640A-7C52-1A4A-9CCA-D93FD0A25647}"/>
          </ac:spMkLst>
        </pc:spChg>
        <pc:spChg chg="add del mod">
          <ac:chgData name="Kasey Brandt" userId="613796d7-5106-49a4-92bd-e02a5ec7ce0a" providerId="ADAL" clId="{FC4654E9-8452-3246-AF99-238257CD93AF}" dt="2022-10-13T22:57:02.276" v="5203" actId="478"/>
          <ac:spMkLst>
            <pc:docMk/>
            <pc:sldMk cId="328241775" sldId="2644"/>
            <ac:spMk id="11" creationId="{9B3882A9-9A2E-D210-62E1-A7B0C5253A8F}"/>
          </ac:spMkLst>
        </pc:spChg>
        <pc:spChg chg="add mod">
          <ac:chgData name="Kasey Brandt" userId="613796d7-5106-49a4-92bd-e02a5ec7ce0a" providerId="ADAL" clId="{FC4654E9-8452-3246-AF99-238257CD93AF}" dt="2022-10-15T22:15:20.129" v="16160" actId="207"/>
          <ac:spMkLst>
            <pc:docMk/>
            <pc:sldMk cId="328241775" sldId="2644"/>
            <ac:spMk id="12" creationId="{57DF75D2-ADFC-8633-55B1-99318362224D}"/>
          </ac:spMkLst>
        </pc:spChg>
        <pc:spChg chg="add mod">
          <ac:chgData name="Kasey Brandt" userId="613796d7-5106-49a4-92bd-e02a5ec7ce0a" providerId="ADAL" clId="{FC4654E9-8452-3246-AF99-238257CD93AF}" dt="2022-10-15T22:15:37.826" v="16162" actId="14861"/>
          <ac:spMkLst>
            <pc:docMk/>
            <pc:sldMk cId="328241775" sldId="2644"/>
            <ac:spMk id="13" creationId="{7C7A8F0C-37C4-0BEC-EF49-952D1AA095BB}"/>
          </ac:spMkLst>
        </pc:spChg>
        <pc:spChg chg="add mod">
          <ac:chgData name="Kasey Brandt" userId="613796d7-5106-49a4-92bd-e02a5ec7ce0a" providerId="ADAL" clId="{FC4654E9-8452-3246-AF99-238257CD93AF}" dt="2022-10-15T22:15:37.826" v="16162" actId="14861"/>
          <ac:spMkLst>
            <pc:docMk/>
            <pc:sldMk cId="328241775" sldId="2644"/>
            <ac:spMk id="14" creationId="{72DF5EA0-44FB-C658-07FD-D7F926E9E4CA}"/>
          </ac:spMkLst>
        </pc:spChg>
        <pc:spChg chg="add mod">
          <ac:chgData name="Kasey Brandt" userId="613796d7-5106-49a4-92bd-e02a5ec7ce0a" providerId="ADAL" clId="{FC4654E9-8452-3246-AF99-238257CD93AF}" dt="2022-10-15T22:15:28.243" v="16161" actId="14861"/>
          <ac:spMkLst>
            <pc:docMk/>
            <pc:sldMk cId="328241775" sldId="2644"/>
            <ac:spMk id="15" creationId="{4F7CCC84-B94D-2BDD-4A7E-C290048BB994}"/>
          </ac:spMkLst>
        </pc:spChg>
        <pc:spChg chg="del mod">
          <ac:chgData name="Kasey Brandt" userId="613796d7-5106-49a4-92bd-e02a5ec7ce0a" providerId="ADAL" clId="{FC4654E9-8452-3246-AF99-238257CD93AF}" dt="2022-10-13T22:58:58.957" v="5257" actId="478"/>
          <ac:spMkLst>
            <pc:docMk/>
            <pc:sldMk cId="328241775" sldId="2644"/>
            <ac:spMk id="21" creationId="{E32F105B-1E61-AB4A-B82D-C5569383FCB0}"/>
          </ac:spMkLst>
        </pc:spChg>
        <pc:spChg chg="mod">
          <ac:chgData name="Kasey Brandt" userId="613796d7-5106-49a4-92bd-e02a5ec7ce0a" providerId="ADAL" clId="{FC4654E9-8452-3246-AF99-238257CD93AF}" dt="2022-10-13T23:01:49.176" v="5433" actId="1037"/>
          <ac:spMkLst>
            <pc:docMk/>
            <pc:sldMk cId="328241775" sldId="2644"/>
            <ac:spMk id="23" creationId="{7A41C2DC-15B2-8E48-8033-8C3BC041CD75}"/>
          </ac:spMkLst>
        </pc:spChg>
        <pc:spChg chg="del">
          <ac:chgData name="Kasey Brandt" userId="613796d7-5106-49a4-92bd-e02a5ec7ce0a" providerId="ADAL" clId="{FC4654E9-8452-3246-AF99-238257CD93AF}" dt="2022-10-13T22:58:31.306" v="5250" actId="478"/>
          <ac:spMkLst>
            <pc:docMk/>
            <pc:sldMk cId="328241775" sldId="2644"/>
            <ac:spMk id="25" creationId="{CC9C8BCC-9578-2F42-A413-CA71244AA64B}"/>
          </ac:spMkLst>
        </pc:spChg>
        <pc:spChg chg="del">
          <ac:chgData name="Kasey Brandt" userId="613796d7-5106-49a4-92bd-e02a5ec7ce0a" providerId="ADAL" clId="{FC4654E9-8452-3246-AF99-238257CD93AF}" dt="2022-10-13T22:58:32.675" v="5251" actId="478"/>
          <ac:spMkLst>
            <pc:docMk/>
            <pc:sldMk cId="328241775" sldId="2644"/>
            <ac:spMk id="31" creationId="{192EF26C-659F-1446-B3CF-6635AB354E34}"/>
          </ac:spMkLst>
        </pc:spChg>
        <pc:spChg chg="mod">
          <ac:chgData name="Kasey Brandt" userId="613796d7-5106-49a4-92bd-e02a5ec7ce0a" providerId="ADAL" clId="{FC4654E9-8452-3246-AF99-238257CD93AF}" dt="2022-10-15T22:15:37.826" v="16162" actId="14861"/>
          <ac:spMkLst>
            <pc:docMk/>
            <pc:sldMk cId="328241775" sldId="2644"/>
            <ac:spMk id="32" creationId="{BEA97B70-6BB9-9746-A6FD-29C1A9F8164C}"/>
          </ac:spMkLst>
        </pc:spChg>
        <pc:spChg chg="mod">
          <ac:chgData name="Kasey Brandt" userId="613796d7-5106-49a4-92bd-e02a5ec7ce0a" providerId="ADAL" clId="{FC4654E9-8452-3246-AF99-238257CD93AF}" dt="2022-10-15T22:15:37.826" v="16162" actId="14861"/>
          <ac:spMkLst>
            <pc:docMk/>
            <pc:sldMk cId="328241775" sldId="2644"/>
            <ac:spMk id="33" creationId="{B6AF70CD-50C5-9244-BCB9-4AAE21ED7CC8}"/>
          </ac:spMkLst>
        </pc:spChg>
        <pc:spChg chg="mod">
          <ac:chgData name="Kasey Brandt" userId="613796d7-5106-49a4-92bd-e02a5ec7ce0a" providerId="ADAL" clId="{FC4654E9-8452-3246-AF99-238257CD93AF}" dt="2022-10-13T23:01:49.176" v="5433" actId="1037"/>
          <ac:spMkLst>
            <pc:docMk/>
            <pc:sldMk cId="328241775" sldId="2644"/>
            <ac:spMk id="47" creationId="{9168D33E-C191-F442-AAC1-569B53FD9D38}"/>
          </ac:spMkLst>
        </pc:spChg>
        <pc:spChg chg="mod">
          <ac:chgData name="Kasey Brandt" userId="613796d7-5106-49a4-92bd-e02a5ec7ce0a" providerId="ADAL" clId="{FC4654E9-8452-3246-AF99-238257CD93AF}" dt="2022-10-13T23:01:49.176" v="5433" actId="1037"/>
          <ac:spMkLst>
            <pc:docMk/>
            <pc:sldMk cId="328241775" sldId="2644"/>
            <ac:spMk id="52" creationId="{87982644-A627-9342-B592-598D4BBAA170}"/>
          </ac:spMkLst>
        </pc:spChg>
        <pc:spChg chg="mod">
          <ac:chgData name="Kasey Brandt" userId="613796d7-5106-49a4-92bd-e02a5ec7ce0a" providerId="ADAL" clId="{FC4654E9-8452-3246-AF99-238257CD93AF}" dt="2022-10-13T23:01:49.176" v="5433" actId="1037"/>
          <ac:spMkLst>
            <pc:docMk/>
            <pc:sldMk cId="328241775" sldId="2644"/>
            <ac:spMk id="53" creationId="{E47405FD-B83C-F74D-A365-FCA86464FAD6}"/>
          </ac:spMkLst>
        </pc:spChg>
        <pc:picChg chg="mod">
          <ac:chgData name="Kasey Brandt" userId="613796d7-5106-49a4-92bd-e02a5ec7ce0a" providerId="ADAL" clId="{FC4654E9-8452-3246-AF99-238257CD93AF}" dt="2022-10-13T23:01:49.176" v="5433" actId="1037"/>
          <ac:picMkLst>
            <pc:docMk/>
            <pc:sldMk cId="328241775" sldId="2644"/>
            <ac:picMk id="55" creationId="{048DB614-C396-E048-9CA0-D7BDBE333058}"/>
          </ac:picMkLst>
        </pc:picChg>
        <pc:cxnChg chg="mod">
          <ac:chgData name="Kasey Brandt" userId="613796d7-5106-49a4-92bd-e02a5ec7ce0a" providerId="ADAL" clId="{FC4654E9-8452-3246-AF99-238257CD93AF}" dt="2022-10-13T23:01:38.385" v="5425" actId="14100"/>
          <ac:cxnSpMkLst>
            <pc:docMk/>
            <pc:sldMk cId="328241775" sldId="2644"/>
            <ac:cxnSpMk id="10" creationId="{A28D565C-E4D0-4249-B284-CCE4FBD1DFDE}"/>
          </ac:cxnSpMkLst>
        </pc:cxnChg>
        <pc:cxnChg chg="add mod">
          <ac:chgData name="Kasey Brandt" userId="613796d7-5106-49a4-92bd-e02a5ec7ce0a" providerId="ADAL" clId="{FC4654E9-8452-3246-AF99-238257CD93AF}" dt="2022-10-13T23:02:37.505" v="5441" actId="1582"/>
          <ac:cxnSpMkLst>
            <pc:docMk/>
            <pc:sldMk cId="328241775" sldId="2644"/>
            <ac:cxnSpMk id="20" creationId="{9C836628-315C-A8D6-D9D4-8B3655C8665A}"/>
          </ac:cxnSpMkLst>
        </pc:cxnChg>
        <pc:cxnChg chg="add mod">
          <ac:chgData name="Kasey Brandt" userId="613796d7-5106-49a4-92bd-e02a5ec7ce0a" providerId="ADAL" clId="{FC4654E9-8452-3246-AF99-238257CD93AF}" dt="2022-10-13T23:02:37.505" v="5441" actId="1582"/>
          <ac:cxnSpMkLst>
            <pc:docMk/>
            <pc:sldMk cId="328241775" sldId="2644"/>
            <ac:cxnSpMk id="22" creationId="{2BF699FC-4491-C1BD-8C75-AAC9DD597C46}"/>
          </ac:cxnSpMkLst>
        </pc:cxnChg>
        <pc:cxnChg chg="add mod">
          <ac:chgData name="Kasey Brandt" userId="613796d7-5106-49a4-92bd-e02a5ec7ce0a" providerId="ADAL" clId="{FC4654E9-8452-3246-AF99-238257CD93AF}" dt="2022-10-13T23:02:37.505" v="5441" actId="1582"/>
          <ac:cxnSpMkLst>
            <pc:docMk/>
            <pc:sldMk cId="328241775" sldId="2644"/>
            <ac:cxnSpMk id="26" creationId="{EA3D352D-E00D-BA7D-9B3E-F98726AFA070}"/>
          </ac:cxnSpMkLst>
        </pc:cxnChg>
        <pc:cxnChg chg="mod">
          <ac:chgData name="Kasey Brandt" userId="613796d7-5106-49a4-92bd-e02a5ec7ce0a" providerId="ADAL" clId="{FC4654E9-8452-3246-AF99-238257CD93AF}" dt="2022-10-13T23:01:32.418" v="5424" actId="14100"/>
          <ac:cxnSpMkLst>
            <pc:docMk/>
            <pc:sldMk cId="328241775" sldId="2644"/>
            <ac:cxnSpMk id="38" creationId="{078835C7-24BC-654E-A38E-5BFD3A53D40C}"/>
          </ac:cxnSpMkLst>
        </pc:cxnChg>
        <pc:cxnChg chg="mod">
          <ac:chgData name="Kasey Brandt" userId="613796d7-5106-49a4-92bd-e02a5ec7ce0a" providerId="ADAL" clId="{FC4654E9-8452-3246-AF99-238257CD93AF}" dt="2022-10-13T23:01:42.918" v="5426" actId="14100"/>
          <ac:cxnSpMkLst>
            <pc:docMk/>
            <pc:sldMk cId="328241775" sldId="2644"/>
            <ac:cxnSpMk id="44" creationId="{3D8870E8-A3E4-B94F-9E45-CB865A2A4759}"/>
          </ac:cxnSpMkLst>
        </pc:cxnChg>
        <pc:cxnChg chg="del">
          <ac:chgData name="Kasey Brandt" userId="613796d7-5106-49a4-92bd-e02a5ec7ce0a" providerId="ADAL" clId="{FC4654E9-8452-3246-AF99-238257CD93AF}" dt="2022-10-13T22:58:36.233" v="5252" actId="478"/>
          <ac:cxnSpMkLst>
            <pc:docMk/>
            <pc:sldMk cId="328241775" sldId="2644"/>
            <ac:cxnSpMk id="48" creationId="{46B6B8BF-AD42-6C4C-9553-02FE0C0CB550}"/>
          </ac:cxnSpMkLst>
        </pc:cxnChg>
        <pc:cxnChg chg="del">
          <ac:chgData name="Kasey Brandt" userId="613796d7-5106-49a4-92bd-e02a5ec7ce0a" providerId="ADAL" clId="{FC4654E9-8452-3246-AF99-238257CD93AF}" dt="2022-10-13T22:58:36.233" v="5252" actId="478"/>
          <ac:cxnSpMkLst>
            <pc:docMk/>
            <pc:sldMk cId="328241775" sldId="2644"/>
            <ac:cxnSpMk id="49" creationId="{DAA5208C-C53C-E045-93CF-CD4DA2EA5E73}"/>
          </ac:cxnSpMkLst>
        </pc:cxnChg>
        <pc:cxnChg chg="del">
          <ac:chgData name="Kasey Brandt" userId="613796d7-5106-49a4-92bd-e02a5ec7ce0a" providerId="ADAL" clId="{FC4654E9-8452-3246-AF99-238257CD93AF}" dt="2022-10-13T22:58:36.233" v="5252" actId="478"/>
          <ac:cxnSpMkLst>
            <pc:docMk/>
            <pc:sldMk cId="328241775" sldId="2644"/>
            <ac:cxnSpMk id="50" creationId="{58416AF0-FD44-9547-96E1-F1C841569BBB}"/>
          </ac:cxnSpMkLst>
        </pc:cxnChg>
      </pc:sldChg>
      <pc:sldChg chg="modSp add del mod">
        <pc:chgData name="Kasey Brandt" userId="613796d7-5106-49a4-92bd-e02a5ec7ce0a" providerId="ADAL" clId="{FC4654E9-8452-3246-AF99-238257CD93AF}" dt="2022-10-17T05:59:31.124" v="38149" actId="2696"/>
        <pc:sldMkLst>
          <pc:docMk/>
          <pc:sldMk cId="3374602384" sldId="2683"/>
        </pc:sldMkLst>
        <pc:spChg chg="mod">
          <ac:chgData name="Kasey Brandt" userId="613796d7-5106-49a4-92bd-e02a5ec7ce0a" providerId="ADAL" clId="{FC4654E9-8452-3246-AF99-238257CD93AF}" dt="2022-10-17T05:59:07.417" v="38144" actId="1076"/>
          <ac:spMkLst>
            <pc:docMk/>
            <pc:sldMk cId="3374602384" sldId="2683"/>
            <ac:spMk id="6" creationId="{8D666978-5C49-4345-95DF-E41953802D5D}"/>
          </ac:spMkLst>
        </pc:spChg>
      </pc:sldChg>
      <pc:sldChg chg="addSp delSp modSp add mod ord modClrScheme chgLayout modNotesTx">
        <pc:chgData name="Kasey Brandt" userId="613796d7-5106-49a4-92bd-e02a5ec7ce0a" providerId="ADAL" clId="{FC4654E9-8452-3246-AF99-238257CD93AF}" dt="2022-10-19T15:33:53.632" v="46657" actId="20577"/>
        <pc:sldMkLst>
          <pc:docMk/>
          <pc:sldMk cId="1886714571" sldId="4262"/>
        </pc:sldMkLst>
        <pc:spChg chg="mod ord">
          <ac:chgData name="Kasey Brandt" userId="613796d7-5106-49a4-92bd-e02a5ec7ce0a" providerId="ADAL" clId="{FC4654E9-8452-3246-AF99-238257CD93AF}" dt="2022-10-14T17:16:05.631" v="11002" actId="20577"/>
          <ac:spMkLst>
            <pc:docMk/>
            <pc:sldMk cId="1886714571" sldId="4262"/>
            <ac:spMk id="2" creationId="{F578C941-E36E-1C47-9E0C-7B2B7F88AC12}"/>
          </ac:spMkLst>
        </pc:spChg>
        <pc:spChg chg="add del mod ord">
          <ac:chgData name="Kasey Brandt" userId="613796d7-5106-49a4-92bd-e02a5ec7ce0a" providerId="ADAL" clId="{FC4654E9-8452-3246-AF99-238257CD93AF}" dt="2022-10-14T17:10:00.134" v="10899" actId="478"/>
          <ac:spMkLst>
            <pc:docMk/>
            <pc:sldMk cId="1886714571" sldId="4262"/>
            <ac:spMk id="3" creationId="{DA3CFD30-2EF1-A625-54C6-D6A5C530FFF3}"/>
          </ac:spMkLst>
        </pc:spChg>
        <pc:spChg chg="mod ord">
          <ac:chgData name="Kasey Brandt" userId="613796d7-5106-49a4-92bd-e02a5ec7ce0a" providerId="ADAL" clId="{FC4654E9-8452-3246-AF99-238257CD93AF}" dt="2022-10-14T17:10:12.746" v="10902" actId="20577"/>
          <ac:spMkLst>
            <pc:docMk/>
            <pc:sldMk cId="1886714571" sldId="4262"/>
            <ac:spMk id="7" creationId="{968916A6-8366-DE4E-8A78-E06BBB051762}"/>
          </ac:spMkLst>
        </pc:spChg>
        <pc:picChg chg="mod">
          <ac:chgData name="Kasey Brandt" userId="613796d7-5106-49a4-92bd-e02a5ec7ce0a" providerId="ADAL" clId="{FC4654E9-8452-3246-AF99-238257CD93AF}" dt="2022-10-14T18:31:14.998" v="13063" actId="14100"/>
          <ac:picMkLst>
            <pc:docMk/>
            <pc:sldMk cId="1886714571" sldId="4262"/>
            <ac:picMk id="5" creationId="{37633355-E442-0643-ACB0-879E69B24488}"/>
          </ac:picMkLst>
        </pc:picChg>
      </pc:sldChg>
      <pc:sldChg chg="del">
        <pc:chgData name="Kasey Brandt" userId="613796d7-5106-49a4-92bd-e02a5ec7ce0a" providerId="ADAL" clId="{FC4654E9-8452-3246-AF99-238257CD93AF}" dt="2022-10-14T06:27:29.906" v="6037" actId="2696"/>
        <pc:sldMkLst>
          <pc:docMk/>
          <pc:sldMk cId="2262468321" sldId="4309"/>
        </pc:sldMkLst>
      </pc:sldChg>
      <pc:sldChg chg="modSp mod">
        <pc:chgData name="Kasey Brandt" userId="613796d7-5106-49a4-92bd-e02a5ec7ce0a" providerId="ADAL" clId="{FC4654E9-8452-3246-AF99-238257CD93AF}" dt="2022-10-17T05:59:26.468" v="38148" actId="404"/>
        <pc:sldMkLst>
          <pc:docMk/>
          <pc:sldMk cId="3357053514" sldId="4362"/>
        </pc:sldMkLst>
        <pc:spChg chg="mod">
          <ac:chgData name="Kasey Brandt" userId="613796d7-5106-49a4-92bd-e02a5ec7ce0a" providerId="ADAL" clId="{FC4654E9-8452-3246-AF99-238257CD93AF}" dt="2022-10-17T05:59:26.468" v="38148" actId="404"/>
          <ac:spMkLst>
            <pc:docMk/>
            <pc:sldMk cId="3357053514" sldId="4362"/>
            <ac:spMk id="6" creationId="{8D666978-5C49-4345-95DF-E41953802D5D}"/>
          </ac:spMkLst>
        </pc:spChg>
      </pc:sldChg>
      <pc:sldChg chg="ord">
        <pc:chgData name="Kasey Brandt" userId="613796d7-5106-49a4-92bd-e02a5ec7ce0a" providerId="ADAL" clId="{FC4654E9-8452-3246-AF99-238257CD93AF}" dt="2022-10-16T20:39:22.780" v="21219" actId="20578"/>
        <pc:sldMkLst>
          <pc:docMk/>
          <pc:sldMk cId="1687366078" sldId="4377"/>
        </pc:sldMkLst>
      </pc:sldChg>
      <pc:sldChg chg="ord">
        <pc:chgData name="Kasey Brandt" userId="613796d7-5106-49a4-92bd-e02a5ec7ce0a" providerId="ADAL" clId="{FC4654E9-8452-3246-AF99-238257CD93AF}" dt="2022-10-16T21:25:09.024" v="22287" actId="20578"/>
        <pc:sldMkLst>
          <pc:docMk/>
          <pc:sldMk cId="3406548433" sldId="4583"/>
        </pc:sldMkLst>
      </pc:sldChg>
      <pc:sldChg chg="addSp delSp modSp add mod ord modClrScheme chgLayout">
        <pc:chgData name="Kasey Brandt" userId="613796d7-5106-49a4-92bd-e02a5ec7ce0a" providerId="ADAL" clId="{FC4654E9-8452-3246-AF99-238257CD93AF}" dt="2022-10-16T15:27:15.790" v="17248" actId="1035"/>
        <pc:sldMkLst>
          <pc:docMk/>
          <pc:sldMk cId="4086843661" sldId="4596"/>
        </pc:sldMkLst>
        <pc:spChg chg="mod ord">
          <ac:chgData name="Kasey Brandt" userId="613796d7-5106-49a4-92bd-e02a5ec7ce0a" providerId="ADAL" clId="{FC4654E9-8452-3246-AF99-238257CD93AF}" dt="2022-10-13T15:56:44.207" v="1609" actId="20577"/>
          <ac:spMkLst>
            <pc:docMk/>
            <pc:sldMk cId="4086843661" sldId="4596"/>
            <ac:spMk id="2" creationId="{7268052F-E2C9-2D4C-A636-C667FC0A28AC}"/>
          </ac:spMkLst>
        </pc:spChg>
        <pc:spChg chg="add del mod ord">
          <ac:chgData name="Kasey Brandt" userId="613796d7-5106-49a4-92bd-e02a5ec7ce0a" providerId="ADAL" clId="{FC4654E9-8452-3246-AF99-238257CD93AF}" dt="2022-10-13T15:21:59.438" v="1566" actId="478"/>
          <ac:spMkLst>
            <pc:docMk/>
            <pc:sldMk cId="4086843661" sldId="4596"/>
            <ac:spMk id="3" creationId="{2C8CD786-41BD-CD12-10C4-B5797E301B8E}"/>
          </ac:spMkLst>
        </pc:spChg>
        <pc:spChg chg="add del mod">
          <ac:chgData name="Kasey Brandt" userId="613796d7-5106-49a4-92bd-e02a5ec7ce0a" providerId="ADAL" clId="{FC4654E9-8452-3246-AF99-238257CD93AF}" dt="2022-10-14T20:36:01.336" v="14004"/>
          <ac:spMkLst>
            <pc:docMk/>
            <pc:sldMk cId="4086843661" sldId="4596"/>
            <ac:spMk id="3" creationId="{680AFA57-885E-36B1-C6CE-EDE6FAE22A1B}"/>
          </ac:spMkLst>
        </pc:spChg>
        <pc:spChg chg="mod">
          <ac:chgData name="Kasey Brandt" userId="613796d7-5106-49a4-92bd-e02a5ec7ce0a" providerId="ADAL" clId="{FC4654E9-8452-3246-AF99-238257CD93AF}" dt="2022-10-14T20:39:42.113" v="14048" actId="20577"/>
          <ac:spMkLst>
            <pc:docMk/>
            <pc:sldMk cId="4086843661" sldId="4596"/>
            <ac:spMk id="5" creationId="{50229016-5D64-3B46-BAD2-C2F2F2DA47C4}"/>
          </ac:spMkLst>
        </pc:spChg>
        <pc:spChg chg="mod">
          <ac:chgData name="Kasey Brandt" userId="613796d7-5106-49a4-92bd-e02a5ec7ce0a" providerId="ADAL" clId="{FC4654E9-8452-3246-AF99-238257CD93AF}" dt="2022-10-16T15:27:10.388" v="17241" actId="403"/>
          <ac:spMkLst>
            <pc:docMk/>
            <pc:sldMk cId="4086843661" sldId="4596"/>
            <ac:spMk id="7" creationId="{DEA2C7E8-9AF4-2448-9FCD-94C781954E06}"/>
          </ac:spMkLst>
        </pc:spChg>
        <pc:spChg chg="del">
          <ac:chgData name="Kasey Brandt" userId="613796d7-5106-49a4-92bd-e02a5ec7ce0a" providerId="ADAL" clId="{FC4654E9-8452-3246-AF99-238257CD93AF}" dt="2022-10-14T20:35:35.223" v="13997" actId="478"/>
          <ac:spMkLst>
            <pc:docMk/>
            <pc:sldMk cId="4086843661" sldId="4596"/>
            <ac:spMk id="8" creationId="{3F019EE3-49F7-BC4F-81BE-FC08091286FB}"/>
          </ac:spMkLst>
        </pc:spChg>
        <pc:spChg chg="del mod">
          <ac:chgData name="Kasey Brandt" userId="613796d7-5106-49a4-92bd-e02a5ec7ce0a" providerId="ADAL" clId="{FC4654E9-8452-3246-AF99-238257CD93AF}" dt="2022-10-14T20:35:32.383" v="13996" actId="478"/>
          <ac:spMkLst>
            <pc:docMk/>
            <pc:sldMk cId="4086843661" sldId="4596"/>
            <ac:spMk id="9" creationId="{C4F2048A-E11B-0A43-9A65-1D0BD540A8E3}"/>
          </ac:spMkLst>
        </pc:spChg>
        <pc:spChg chg="mod">
          <ac:chgData name="Kasey Brandt" userId="613796d7-5106-49a4-92bd-e02a5ec7ce0a" providerId="ADAL" clId="{FC4654E9-8452-3246-AF99-238257CD93AF}" dt="2022-10-14T22:20:44.533" v="14686" actId="207"/>
          <ac:spMkLst>
            <pc:docMk/>
            <pc:sldMk cId="4086843661" sldId="4596"/>
            <ac:spMk id="10" creationId="{1D27BA7D-0CC9-A543-ADA0-C7603A6FE919}"/>
          </ac:spMkLst>
        </pc:spChg>
        <pc:spChg chg="mod">
          <ac:chgData name="Kasey Brandt" userId="613796d7-5106-49a4-92bd-e02a5ec7ce0a" providerId="ADAL" clId="{FC4654E9-8452-3246-AF99-238257CD93AF}" dt="2022-10-14T20:40:56.820" v="14062" actId="122"/>
          <ac:spMkLst>
            <pc:docMk/>
            <pc:sldMk cId="4086843661" sldId="4596"/>
            <ac:spMk id="11" creationId="{F248E14F-F7F8-DE4B-B625-C76ACF9FD16A}"/>
          </ac:spMkLst>
        </pc:spChg>
        <pc:spChg chg="mod">
          <ac:chgData name="Kasey Brandt" userId="613796d7-5106-49a4-92bd-e02a5ec7ce0a" providerId="ADAL" clId="{FC4654E9-8452-3246-AF99-238257CD93AF}" dt="2022-10-14T20:40:31.767" v="14058" actId="14100"/>
          <ac:spMkLst>
            <pc:docMk/>
            <pc:sldMk cId="4086843661" sldId="4596"/>
            <ac:spMk id="12" creationId="{F3994C10-2E94-EC43-ADBE-37B561AED1C3}"/>
          </ac:spMkLst>
        </pc:spChg>
        <pc:spChg chg="add del mod">
          <ac:chgData name="Kasey Brandt" userId="613796d7-5106-49a4-92bd-e02a5ec7ce0a" providerId="ADAL" clId="{FC4654E9-8452-3246-AF99-238257CD93AF}" dt="2022-10-14T20:36:07.512" v="14008"/>
          <ac:spMkLst>
            <pc:docMk/>
            <pc:sldMk cId="4086843661" sldId="4596"/>
            <ac:spMk id="15" creationId="{DD556C04-3782-C938-BB4E-EE4569844008}"/>
          </ac:spMkLst>
        </pc:spChg>
        <pc:spChg chg="mod ord">
          <ac:chgData name="Kasey Brandt" userId="613796d7-5106-49a4-92bd-e02a5ec7ce0a" providerId="ADAL" clId="{FC4654E9-8452-3246-AF99-238257CD93AF}" dt="2022-10-14T20:36:52.415" v="14018" actId="14100"/>
          <ac:spMkLst>
            <pc:docMk/>
            <pc:sldMk cId="4086843661" sldId="4596"/>
            <ac:spMk id="19" creationId="{83D85050-255D-3348-9463-A498C29114A5}"/>
          </ac:spMkLst>
        </pc:spChg>
        <pc:grpChg chg="mod">
          <ac:chgData name="Kasey Brandt" userId="613796d7-5106-49a4-92bd-e02a5ec7ce0a" providerId="ADAL" clId="{FC4654E9-8452-3246-AF99-238257CD93AF}" dt="2022-10-16T15:27:15.790" v="17248" actId="1035"/>
          <ac:grpSpMkLst>
            <pc:docMk/>
            <pc:sldMk cId="4086843661" sldId="4596"/>
            <ac:grpSpMk id="4" creationId="{3AAA3AA1-2345-184D-8E45-B7AFA75A23A8}"/>
          </ac:grpSpMkLst>
        </pc:grpChg>
        <pc:grpChg chg="del">
          <ac:chgData name="Kasey Brandt" userId="613796d7-5106-49a4-92bd-e02a5ec7ce0a" providerId="ADAL" clId="{FC4654E9-8452-3246-AF99-238257CD93AF}" dt="2022-10-14T20:35:35.223" v="13997" actId="478"/>
          <ac:grpSpMkLst>
            <pc:docMk/>
            <pc:sldMk cId="4086843661" sldId="4596"/>
            <ac:grpSpMk id="6" creationId="{556E52F0-F91F-F248-BF28-9368CA476256}"/>
          </ac:grpSpMkLst>
        </pc:grpChg>
        <pc:graphicFrameChg chg="mod modGraphic">
          <ac:chgData name="Kasey Brandt" userId="613796d7-5106-49a4-92bd-e02a5ec7ce0a" providerId="ADAL" clId="{FC4654E9-8452-3246-AF99-238257CD93AF}" dt="2022-10-14T22:20:25.502" v="14685" actId="207"/>
          <ac:graphicFrameMkLst>
            <pc:docMk/>
            <pc:sldMk cId="4086843661" sldId="4596"/>
            <ac:graphicFrameMk id="13" creationId="{E8D63AA6-2100-B647-82A9-D66B83A8C26C}"/>
          </ac:graphicFrameMkLst>
        </pc:graphicFrameChg>
        <pc:cxnChg chg="mod">
          <ac:chgData name="Kasey Brandt" userId="613796d7-5106-49a4-92bd-e02a5ec7ce0a" providerId="ADAL" clId="{FC4654E9-8452-3246-AF99-238257CD93AF}" dt="2022-10-14T20:40:31.767" v="14058" actId="14100"/>
          <ac:cxnSpMkLst>
            <pc:docMk/>
            <pc:sldMk cId="4086843661" sldId="4596"/>
            <ac:cxnSpMk id="14" creationId="{9BBF3333-295A-8144-B99D-1B61E437AC19}"/>
          </ac:cxnSpMkLst>
        </pc:cxnChg>
      </pc:sldChg>
      <pc:sldChg chg="add mod ord modShow">
        <pc:chgData name="Kasey Brandt" userId="613796d7-5106-49a4-92bd-e02a5ec7ce0a" providerId="ADAL" clId="{FC4654E9-8452-3246-AF99-238257CD93AF}" dt="2022-10-17T06:08:12.888" v="38258" actId="20578"/>
        <pc:sldMkLst>
          <pc:docMk/>
          <pc:sldMk cId="4266841898" sldId="4597"/>
        </pc:sldMkLst>
      </pc:sldChg>
      <pc:sldChg chg="ord">
        <pc:chgData name="Kasey Brandt" userId="613796d7-5106-49a4-92bd-e02a5ec7ce0a" providerId="ADAL" clId="{FC4654E9-8452-3246-AF99-238257CD93AF}" dt="2022-10-17T06:07:42.222" v="38254" actId="20578"/>
        <pc:sldMkLst>
          <pc:docMk/>
          <pc:sldMk cId="3590381803" sldId="2140756868"/>
        </pc:sldMkLst>
      </pc:sldChg>
      <pc:sldChg chg="del">
        <pc:chgData name="Kasey Brandt" userId="613796d7-5106-49a4-92bd-e02a5ec7ce0a" providerId="ADAL" clId="{FC4654E9-8452-3246-AF99-238257CD93AF}" dt="2022-10-13T01:45:38.464" v="1" actId="2696"/>
        <pc:sldMkLst>
          <pc:docMk/>
          <pc:sldMk cId="1278342318" sldId="2140756869"/>
        </pc:sldMkLst>
      </pc:sldChg>
      <pc:sldChg chg="modSp mod">
        <pc:chgData name="Kasey Brandt" userId="613796d7-5106-49a4-92bd-e02a5ec7ce0a" providerId="ADAL" clId="{FC4654E9-8452-3246-AF99-238257CD93AF}" dt="2022-10-18T15:30:00.755" v="45242" actId="20577"/>
        <pc:sldMkLst>
          <pc:docMk/>
          <pc:sldMk cId="2866940489" sldId="2140756879"/>
        </pc:sldMkLst>
        <pc:spChg chg="mod">
          <ac:chgData name="Kasey Brandt" userId="613796d7-5106-49a4-92bd-e02a5ec7ce0a" providerId="ADAL" clId="{FC4654E9-8452-3246-AF99-238257CD93AF}" dt="2022-10-18T15:30:00.755" v="45242" actId="20577"/>
          <ac:spMkLst>
            <pc:docMk/>
            <pc:sldMk cId="2866940489" sldId="2140756879"/>
            <ac:spMk id="3" creationId="{00000000-0000-0000-0000-000000000000}"/>
          </ac:spMkLst>
        </pc:spChg>
      </pc:sldChg>
      <pc:sldChg chg="addSp delSp modSp mod ord delCm modNotesTx">
        <pc:chgData name="Kasey Brandt" userId="613796d7-5106-49a4-92bd-e02a5ec7ce0a" providerId="ADAL" clId="{FC4654E9-8452-3246-AF99-238257CD93AF}" dt="2022-10-17T01:51:38.874" v="31486" actId="13926"/>
        <pc:sldMkLst>
          <pc:docMk/>
          <pc:sldMk cId="1406396791" sldId="2140756902"/>
        </pc:sldMkLst>
        <pc:spChg chg="del mod">
          <ac:chgData name="Kasey Brandt" userId="613796d7-5106-49a4-92bd-e02a5ec7ce0a" providerId="ADAL" clId="{FC4654E9-8452-3246-AF99-238257CD93AF}" dt="2022-10-14T14:35:35.570" v="8496" actId="12084"/>
          <ac:spMkLst>
            <pc:docMk/>
            <pc:sldMk cId="1406396791" sldId="2140756902"/>
            <ac:spMk id="3" creationId="{00000000-0000-0000-0000-000000000000}"/>
          </ac:spMkLst>
        </pc:spChg>
        <pc:spChg chg="mod">
          <ac:chgData name="Kasey Brandt" userId="613796d7-5106-49a4-92bd-e02a5ec7ce0a" providerId="ADAL" clId="{FC4654E9-8452-3246-AF99-238257CD93AF}" dt="2022-10-14T23:15:43.878" v="15071"/>
          <ac:spMkLst>
            <pc:docMk/>
            <pc:sldMk cId="1406396791" sldId="2140756902"/>
            <ac:spMk id="5" creationId="{9C7F052B-6937-E945-9DDC-12EF1667542B}"/>
          </ac:spMkLst>
        </pc:spChg>
        <pc:graphicFrameChg chg="add mod">
          <ac:chgData name="Kasey Brandt" userId="613796d7-5106-49a4-92bd-e02a5ec7ce0a" providerId="ADAL" clId="{FC4654E9-8452-3246-AF99-238257CD93AF}" dt="2022-10-14T14:52:35.110" v="8700" actId="20577"/>
          <ac:graphicFrameMkLst>
            <pc:docMk/>
            <pc:sldMk cId="1406396791" sldId="2140756902"/>
            <ac:graphicFrameMk id="4" creationId="{05095876-0750-A88C-4A77-69F629E4B001}"/>
          </ac:graphicFrameMkLst>
        </pc:graphicFrameChg>
        <pc:picChg chg="add del mod">
          <ac:chgData name="Kasey Brandt" userId="613796d7-5106-49a4-92bd-e02a5ec7ce0a" providerId="ADAL" clId="{FC4654E9-8452-3246-AF99-238257CD93AF}" dt="2022-10-14T14:39:44.745" v="8516" actId="478"/>
          <ac:picMkLst>
            <pc:docMk/>
            <pc:sldMk cId="1406396791" sldId="2140756902"/>
            <ac:picMk id="6" creationId="{7D197337-E20B-9209-BF57-E88CE540CF46}"/>
          </ac:picMkLst>
        </pc:picChg>
        <pc:picChg chg="add mod">
          <ac:chgData name="Kasey Brandt" userId="613796d7-5106-49a4-92bd-e02a5ec7ce0a" providerId="ADAL" clId="{FC4654E9-8452-3246-AF99-238257CD93AF}" dt="2022-10-14T14:43:16.946" v="8545" actId="1036"/>
          <ac:picMkLst>
            <pc:docMk/>
            <pc:sldMk cId="1406396791" sldId="2140756902"/>
            <ac:picMk id="7" creationId="{A2D05093-BB2F-BB20-3412-36ADC4688E2C}"/>
          </ac:picMkLst>
        </pc:picChg>
        <pc:picChg chg="add mod">
          <ac:chgData name="Kasey Brandt" userId="613796d7-5106-49a4-92bd-e02a5ec7ce0a" providerId="ADAL" clId="{FC4654E9-8452-3246-AF99-238257CD93AF}" dt="2022-10-14T14:43:51.366" v="8552" actId="14100"/>
          <ac:picMkLst>
            <pc:docMk/>
            <pc:sldMk cId="1406396791" sldId="2140756902"/>
            <ac:picMk id="9" creationId="{6AE0B2FB-8E41-1B67-0EB2-123F6D0971B3}"/>
          </ac:picMkLst>
        </pc:picChg>
        <pc:picChg chg="add del mod modCrop">
          <ac:chgData name="Kasey Brandt" userId="613796d7-5106-49a4-92bd-e02a5ec7ce0a" providerId="ADAL" clId="{FC4654E9-8452-3246-AF99-238257CD93AF}" dt="2022-10-14T14:46:50.253" v="8609" actId="478"/>
          <ac:picMkLst>
            <pc:docMk/>
            <pc:sldMk cId="1406396791" sldId="2140756902"/>
            <ac:picMk id="10" creationId="{7087EA4B-670D-A5D8-50A5-D208A2731AE2}"/>
          </ac:picMkLst>
        </pc:picChg>
        <pc:picChg chg="add mod">
          <ac:chgData name="Kasey Brandt" userId="613796d7-5106-49a4-92bd-e02a5ec7ce0a" providerId="ADAL" clId="{FC4654E9-8452-3246-AF99-238257CD93AF}" dt="2022-10-14T14:48:41.495" v="8627" actId="1036"/>
          <ac:picMkLst>
            <pc:docMk/>
            <pc:sldMk cId="1406396791" sldId="2140756902"/>
            <ac:picMk id="11" creationId="{3531D110-DA28-EB83-B381-20E312583F89}"/>
          </ac:picMkLst>
        </pc:picChg>
        <pc:picChg chg="add mod">
          <ac:chgData name="Kasey Brandt" userId="613796d7-5106-49a4-92bd-e02a5ec7ce0a" providerId="ADAL" clId="{FC4654E9-8452-3246-AF99-238257CD93AF}" dt="2022-10-14T14:50:48.413" v="8634" actId="1076"/>
          <ac:picMkLst>
            <pc:docMk/>
            <pc:sldMk cId="1406396791" sldId="2140756902"/>
            <ac:picMk id="12" creationId="{4F8EFDA8-29D4-D33C-EAD5-8F1F863DF77D}"/>
          </ac:picMkLst>
        </pc:picChg>
      </pc:sldChg>
      <pc:sldChg chg="addSp delSp modSp mod ord modClrScheme chgLayout modNotesTx">
        <pc:chgData name="Kasey Brandt" userId="613796d7-5106-49a4-92bd-e02a5ec7ce0a" providerId="ADAL" clId="{FC4654E9-8452-3246-AF99-238257CD93AF}" dt="2022-10-14T20:14:28.393" v="13387" actId="207"/>
        <pc:sldMkLst>
          <pc:docMk/>
          <pc:sldMk cId="3562937450" sldId="2140756906"/>
        </pc:sldMkLst>
        <pc:spChg chg="mod ord">
          <ac:chgData name="Kasey Brandt" userId="613796d7-5106-49a4-92bd-e02a5ec7ce0a" providerId="ADAL" clId="{FC4654E9-8452-3246-AF99-238257CD93AF}" dt="2022-10-13T22:39:18.240" v="5003" actId="700"/>
          <ac:spMkLst>
            <pc:docMk/>
            <pc:sldMk cId="3562937450" sldId="2140756906"/>
            <ac:spMk id="2" creationId="{80968C2E-B6ED-36B2-9613-E338BE77572B}"/>
          </ac:spMkLst>
        </pc:spChg>
        <pc:spChg chg="add mod">
          <ac:chgData name="Kasey Brandt" userId="613796d7-5106-49a4-92bd-e02a5ec7ce0a" providerId="ADAL" clId="{FC4654E9-8452-3246-AF99-238257CD93AF}" dt="2022-10-13T22:39:24.687" v="5013" actId="1037"/>
          <ac:spMkLst>
            <pc:docMk/>
            <pc:sldMk cId="3562937450" sldId="2140756906"/>
            <ac:spMk id="3" creationId="{7266DC58-2D79-2F26-8629-88374D6CE581}"/>
          </ac:spMkLst>
        </pc:spChg>
        <pc:spChg chg="del mod ord">
          <ac:chgData name="Kasey Brandt" userId="613796d7-5106-49a4-92bd-e02a5ec7ce0a" providerId="ADAL" clId="{FC4654E9-8452-3246-AF99-238257CD93AF}" dt="2022-10-13T22:39:18.240" v="5003" actId="700"/>
          <ac:spMkLst>
            <pc:docMk/>
            <pc:sldMk cId="3562937450" sldId="2140756906"/>
            <ac:spMk id="4" creationId="{5485119C-706D-B8AB-EFE6-FD6C61DFB3C1}"/>
          </ac:spMkLst>
        </pc:spChg>
        <pc:spChg chg="mod">
          <ac:chgData name="Kasey Brandt" userId="613796d7-5106-49a4-92bd-e02a5ec7ce0a" providerId="ADAL" clId="{FC4654E9-8452-3246-AF99-238257CD93AF}" dt="2022-10-14T20:14:22.563" v="13385" actId="207"/>
          <ac:spMkLst>
            <pc:docMk/>
            <pc:sldMk cId="3562937450" sldId="2140756906"/>
            <ac:spMk id="5" creationId="{ADCD5876-35C5-F8D3-5C37-132DB83A1F77}"/>
          </ac:spMkLst>
        </pc:spChg>
        <pc:spChg chg="del mod">
          <ac:chgData name="Kasey Brandt" userId="613796d7-5106-49a4-92bd-e02a5ec7ce0a" providerId="ADAL" clId="{FC4654E9-8452-3246-AF99-238257CD93AF}" dt="2022-10-13T22:35:08.871" v="4911" actId="478"/>
          <ac:spMkLst>
            <pc:docMk/>
            <pc:sldMk cId="3562937450" sldId="2140756906"/>
            <ac:spMk id="6" creationId="{F1363B0A-AEFE-98A2-A9C6-EB66DC1D656E}"/>
          </ac:spMkLst>
        </pc:spChg>
        <pc:spChg chg="add del mod">
          <ac:chgData name="Kasey Brandt" userId="613796d7-5106-49a4-92bd-e02a5ec7ce0a" providerId="ADAL" clId="{FC4654E9-8452-3246-AF99-238257CD93AF}" dt="2022-10-13T22:37:53.943" v="4951" actId="478"/>
          <ac:spMkLst>
            <pc:docMk/>
            <pc:sldMk cId="3562937450" sldId="2140756906"/>
            <ac:spMk id="7" creationId="{F9FB1BE4-B0AB-EEE2-9BD3-B79BEEF21BB4}"/>
          </ac:spMkLst>
        </pc:spChg>
        <pc:spChg chg="add mod">
          <ac:chgData name="Kasey Brandt" userId="613796d7-5106-49a4-92bd-e02a5ec7ce0a" providerId="ADAL" clId="{FC4654E9-8452-3246-AF99-238257CD93AF}" dt="2022-10-14T06:35:12.588" v="6054" actId="20577"/>
          <ac:spMkLst>
            <pc:docMk/>
            <pc:sldMk cId="3562937450" sldId="2140756906"/>
            <ac:spMk id="8" creationId="{60E2B2E3-9BFF-01A8-E354-AD4B97DEE94E}"/>
          </ac:spMkLst>
        </pc:spChg>
        <pc:spChg chg="add mod">
          <ac:chgData name="Kasey Brandt" userId="613796d7-5106-49a4-92bd-e02a5ec7ce0a" providerId="ADAL" clId="{FC4654E9-8452-3246-AF99-238257CD93AF}" dt="2022-10-14T20:14:25.804" v="13386" actId="207"/>
          <ac:spMkLst>
            <pc:docMk/>
            <pc:sldMk cId="3562937450" sldId="2140756906"/>
            <ac:spMk id="9" creationId="{76A914D8-E317-B0F7-B42A-F1679C8816A3}"/>
          </ac:spMkLst>
        </pc:spChg>
        <pc:spChg chg="add mod">
          <ac:chgData name="Kasey Brandt" userId="613796d7-5106-49a4-92bd-e02a5ec7ce0a" providerId="ADAL" clId="{FC4654E9-8452-3246-AF99-238257CD93AF}" dt="2022-10-13T22:40:52.245" v="5153" actId="20577"/>
          <ac:spMkLst>
            <pc:docMk/>
            <pc:sldMk cId="3562937450" sldId="2140756906"/>
            <ac:spMk id="10" creationId="{D897F572-5D94-6358-CCFF-AACA3F82335D}"/>
          </ac:spMkLst>
        </pc:spChg>
        <pc:spChg chg="add mod">
          <ac:chgData name="Kasey Brandt" userId="613796d7-5106-49a4-92bd-e02a5ec7ce0a" providerId="ADAL" clId="{FC4654E9-8452-3246-AF99-238257CD93AF}" dt="2022-10-14T20:14:28.393" v="13387" actId="207"/>
          <ac:spMkLst>
            <pc:docMk/>
            <pc:sldMk cId="3562937450" sldId="2140756906"/>
            <ac:spMk id="11" creationId="{5A3B29E0-D831-9A3B-8F8B-564DED4A5026}"/>
          </ac:spMkLst>
        </pc:spChg>
        <pc:spChg chg="add mod ord">
          <ac:chgData name="Kasey Brandt" userId="613796d7-5106-49a4-92bd-e02a5ec7ce0a" providerId="ADAL" clId="{FC4654E9-8452-3246-AF99-238257CD93AF}" dt="2022-10-13T22:39:24.687" v="5013" actId="1037"/>
          <ac:spMkLst>
            <pc:docMk/>
            <pc:sldMk cId="3562937450" sldId="2140756906"/>
            <ac:spMk id="12" creationId="{2894F030-0B29-D070-FCD7-CF0CA6ED7E8F}"/>
          </ac:spMkLst>
        </pc:spChg>
        <pc:spChg chg="add mod ord">
          <ac:chgData name="Kasey Brandt" userId="613796d7-5106-49a4-92bd-e02a5ec7ce0a" providerId="ADAL" clId="{FC4654E9-8452-3246-AF99-238257CD93AF}" dt="2022-10-13T22:41:15.229" v="5170" actId="20577"/>
          <ac:spMkLst>
            <pc:docMk/>
            <pc:sldMk cId="3562937450" sldId="2140756906"/>
            <ac:spMk id="13" creationId="{2E66F9F1-6EA9-7B16-50FF-A242F6A2FC95}"/>
          </ac:spMkLst>
        </pc:spChg>
        <pc:graphicFrameChg chg="add del mod">
          <ac:chgData name="Kasey Brandt" userId="613796d7-5106-49a4-92bd-e02a5ec7ce0a" providerId="ADAL" clId="{FC4654E9-8452-3246-AF99-238257CD93AF}" dt="2022-10-14T19:55:25.559" v="13194"/>
          <ac:graphicFrameMkLst>
            <pc:docMk/>
            <pc:sldMk cId="3562937450" sldId="2140756906"/>
            <ac:graphicFrameMk id="4" creationId="{DBB68DA6-AAAA-BA92-1DA0-99395D5F3620}"/>
          </ac:graphicFrameMkLst>
        </pc:graphicFrameChg>
      </pc:sldChg>
      <pc:sldChg chg="addSp delSp modSp mod ord modShow">
        <pc:chgData name="Kasey Brandt" userId="613796d7-5106-49a4-92bd-e02a5ec7ce0a" providerId="ADAL" clId="{FC4654E9-8452-3246-AF99-238257CD93AF}" dt="2022-10-14T23:25:45" v="15166"/>
        <pc:sldMkLst>
          <pc:docMk/>
          <pc:sldMk cId="428214005" sldId="2140756907"/>
        </pc:sldMkLst>
        <pc:graphicFrameChg chg="mod">
          <ac:chgData name="Kasey Brandt" userId="613796d7-5106-49a4-92bd-e02a5ec7ce0a" providerId="ADAL" clId="{FC4654E9-8452-3246-AF99-238257CD93AF}" dt="2022-10-13T15:20:49.038" v="1563" actId="20577"/>
          <ac:graphicFrameMkLst>
            <pc:docMk/>
            <pc:sldMk cId="428214005" sldId="2140756907"/>
            <ac:graphicFrameMk id="17" creationId="{89D6A305-D380-23FB-1E37-CCC8C9E62258}"/>
          </ac:graphicFrameMkLst>
        </pc:graphicFrameChg>
        <pc:picChg chg="add del mod">
          <ac:chgData name="Kasey Brandt" userId="613796d7-5106-49a4-92bd-e02a5ec7ce0a" providerId="ADAL" clId="{FC4654E9-8452-3246-AF99-238257CD93AF}" dt="2022-10-14T23:25:45" v="15166"/>
          <ac:picMkLst>
            <pc:docMk/>
            <pc:sldMk cId="428214005" sldId="2140756907"/>
            <ac:picMk id="3" creationId="{6ABC54BE-875A-98F9-4025-3673F336604D}"/>
          </ac:picMkLst>
        </pc:picChg>
      </pc:sldChg>
      <pc:sldChg chg="addSp delSp modSp new mod ord modClrScheme chgLayout modNotesTx">
        <pc:chgData name="Kasey Brandt" userId="613796d7-5106-49a4-92bd-e02a5ec7ce0a" providerId="ADAL" clId="{FC4654E9-8452-3246-AF99-238257CD93AF}" dt="2022-10-19T15:27:11.715" v="46548" actId="20577"/>
        <pc:sldMkLst>
          <pc:docMk/>
          <pc:sldMk cId="664402011" sldId="2140756908"/>
        </pc:sldMkLst>
        <pc:spChg chg="mod ord">
          <ac:chgData name="Kasey Brandt" userId="613796d7-5106-49a4-92bd-e02a5ec7ce0a" providerId="ADAL" clId="{FC4654E9-8452-3246-AF99-238257CD93AF}" dt="2022-10-13T04:36:52.884" v="259" actId="255"/>
          <ac:spMkLst>
            <pc:docMk/>
            <pc:sldMk cId="664402011" sldId="2140756908"/>
            <ac:spMk id="2" creationId="{0BE20A38-4B9E-C5C2-FAD6-4359928BB4F4}"/>
          </ac:spMkLst>
        </pc:spChg>
        <pc:spChg chg="del">
          <ac:chgData name="Kasey Brandt" userId="613796d7-5106-49a4-92bd-e02a5ec7ce0a" providerId="ADAL" clId="{FC4654E9-8452-3246-AF99-238257CD93AF}" dt="2022-10-13T04:07:16.372" v="5" actId="478"/>
          <ac:spMkLst>
            <pc:docMk/>
            <pc:sldMk cId="664402011" sldId="2140756908"/>
            <ac:spMk id="3" creationId="{275BD249-2DB3-BD81-2AFE-E9E278E53408}"/>
          </ac:spMkLst>
        </pc:spChg>
        <pc:spChg chg="del mod ord">
          <ac:chgData name="Kasey Brandt" userId="613796d7-5106-49a4-92bd-e02a5ec7ce0a" providerId="ADAL" clId="{FC4654E9-8452-3246-AF99-238257CD93AF}" dt="2022-10-13T04:08:56.766" v="75" actId="700"/>
          <ac:spMkLst>
            <pc:docMk/>
            <pc:sldMk cId="664402011" sldId="2140756908"/>
            <ac:spMk id="4" creationId="{506F2629-4FBD-2097-6FBD-7B18D59F4DE7}"/>
          </ac:spMkLst>
        </pc:spChg>
        <pc:spChg chg="add mod ord">
          <ac:chgData name="Kasey Brandt" userId="613796d7-5106-49a4-92bd-e02a5ec7ce0a" providerId="ADAL" clId="{FC4654E9-8452-3246-AF99-238257CD93AF}" dt="2022-10-13T04:44:05.380" v="494" actId="948"/>
          <ac:spMkLst>
            <pc:docMk/>
            <pc:sldMk cId="664402011" sldId="2140756908"/>
            <ac:spMk id="6" creationId="{D76E585E-264C-FA0C-7977-A68D71A3BA09}"/>
          </ac:spMkLst>
        </pc:spChg>
        <pc:spChg chg="add mod ord">
          <ac:chgData name="Kasey Brandt" userId="613796d7-5106-49a4-92bd-e02a5ec7ce0a" providerId="ADAL" clId="{FC4654E9-8452-3246-AF99-238257CD93AF}" dt="2022-10-17T02:20:03.955" v="32155" actId="20577"/>
          <ac:spMkLst>
            <pc:docMk/>
            <pc:sldMk cId="664402011" sldId="2140756908"/>
            <ac:spMk id="7" creationId="{58BD8C0A-9812-818C-2C22-676B908F4E00}"/>
          </ac:spMkLst>
        </pc:spChg>
        <pc:picChg chg="add del mod">
          <ac:chgData name="Kasey Brandt" userId="613796d7-5106-49a4-92bd-e02a5ec7ce0a" providerId="ADAL" clId="{FC4654E9-8452-3246-AF99-238257CD93AF}" dt="2022-10-17T00:51:07.968" v="31453" actId="478"/>
          <ac:picMkLst>
            <pc:docMk/>
            <pc:sldMk cId="664402011" sldId="2140756908"/>
            <ac:picMk id="5" creationId="{940EFFEF-8808-DC2F-C5BB-849B3D25D5BB}"/>
          </ac:picMkLst>
        </pc:picChg>
        <pc:picChg chg="add mod">
          <ac:chgData name="Kasey Brandt" userId="613796d7-5106-49a4-92bd-e02a5ec7ce0a" providerId="ADAL" clId="{FC4654E9-8452-3246-AF99-238257CD93AF}" dt="2022-10-17T00:58:18.762" v="31461" actId="208"/>
          <ac:picMkLst>
            <pc:docMk/>
            <pc:sldMk cId="664402011" sldId="2140756908"/>
            <ac:picMk id="6146" creationId="{F5EEB13B-23AA-B1DB-BF56-3A8AC975901C}"/>
          </ac:picMkLst>
        </pc:picChg>
      </pc:sldChg>
      <pc:sldChg chg="addSp delSp modSp new mod ord modShow">
        <pc:chgData name="Kasey Brandt" userId="613796d7-5106-49a4-92bd-e02a5ec7ce0a" providerId="ADAL" clId="{FC4654E9-8452-3246-AF99-238257CD93AF}" dt="2022-10-14T20:41:51.887" v="14072" actId="20578"/>
        <pc:sldMkLst>
          <pc:docMk/>
          <pc:sldMk cId="2182170030" sldId="2140756909"/>
        </pc:sldMkLst>
        <pc:spChg chg="mod">
          <ac:chgData name="Kasey Brandt" userId="613796d7-5106-49a4-92bd-e02a5ec7ce0a" providerId="ADAL" clId="{FC4654E9-8452-3246-AF99-238257CD93AF}" dt="2022-10-13T04:44:40.451" v="558" actId="404"/>
          <ac:spMkLst>
            <pc:docMk/>
            <pc:sldMk cId="2182170030" sldId="2140756909"/>
            <ac:spMk id="2" creationId="{ABDE34FB-103B-DE3B-6A0F-0DC9886F1D95}"/>
          </ac:spMkLst>
        </pc:spChg>
        <pc:spChg chg="del">
          <ac:chgData name="Kasey Brandt" userId="613796d7-5106-49a4-92bd-e02a5ec7ce0a" providerId="ADAL" clId="{FC4654E9-8452-3246-AF99-238257CD93AF}" dt="2022-10-13T21:08:47.150" v="4205"/>
          <ac:spMkLst>
            <pc:docMk/>
            <pc:sldMk cId="2182170030" sldId="2140756909"/>
            <ac:spMk id="3" creationId="{19BDC97C-D58B-E40B-6026-375D3275C25E}"/>
          </ac:spMkLst>
        </pc:spChg>
        <pc:spChg chg="del">
          <ac:chgData name="Kasey Brandt" userId="613796d7-5106-49a4-92bd-e02a5ec7ce0a" providerId="ADAL" clId="{FC4654E9-8452-3246-AF99-238257CD93AF}" dt="2022-10-13T04:44:44.309" v="559" actId="478"/>
          <ac:spMkLst>
            <pc:docMk/>
            <pc:sldMk cId="2182170030" sldId="2140756909"/>
            <ac:spMk id="4" creationId="{1BA7EE35-0EB6-9958-3AF1-614AAC102293}"/>
          </ac:spMkLst>
        </pc:spChg>
        <pc:spChg chg="add mod">
          <ac:chgData name="Kasey Brandt" userId="613796d7-5106-49a4-92bd-e02a5ec7ce0a" providerId="ADAL" clId="{FC4654E9-8452-3246-AF99-238257CD93AF}" dt="2022-10-13T21:08:58.288" v="4208" actId="1076"/>
          <ac:spMkLst>
            <pc:docMk/>
            <pc:sldMk cId="2182170030" sldId="2140756909"/>
            <ac:spMk id="4" creationId="{5FBBB4AD-9EE3-10A8-2558-E6F8E3B55F15}"/>
          </ac:spMkLst>
        </pc:spChg>
        <pc:graphicFrameChg chg="add mod modGraphic">
          <ac:chgData name="Kasey Brandt" userId="613796d7-5106-49a4-92bd-e02a5ec7ce0a" providerId="ADAL" clId="{FC4654E9-8452-3246-AF99-238257CD93AF}" dt="2022-10-13T21:08:20.826" v="4204"/>
          <ac:graphicFrameMkLst>
            <pc:docMk/>
            <pc:sldMk cId="2182170030" sldId="2140756909"/>
            <ac:graphicFrameMk id="5" creationId="{875C9472-649C-7012-B99E-BF5FD770C776}"/>
          </ac:graphicFrameMkLst>
        </pc:graphicFrameChg>
      </pc:sldChg>
      <pc:sldChg chg="addSp delSp modSp new mod ord modShow modNotesTx">
        <pc:chgData name="Kasey Brandt" userId="613796d7-5106-49a4-92bd-e02a5ec7ce0a" providerId="ADAL" clId="{FC4654E9-8452-3246-AF99-238257CD93AF}" dt="2022-10-17T04:15:12.173" v="34743" actId="20578"/>
        <pc:sldMkLst>
          <pc:docMk/>
          <pc:sldMk cId="3178041794" sldId="2140756910"/>
        </pc:sldMkLst>
        <pc:spChg chg="mod">
          <ac:chgData name="Kasey Brandt" userId="613796d7-5106-49a4-92bd-e02a5ec7ce0a" providerId="ADAL" clId="{FC4654E9-8452-3246-AF99-238257CD93AF}" dt="2022-10-13T05:34:46.717" v="982" actId="20577"/>
          <ac:spMkLst>
            <pc:docMk/>
            <pc:sldMk cId="3178041794" sldId="2140756910"/>
            <ac:spMk id="2" creationId="{8EE65845-31EC-8CF5-C61C-78D6DDE3A666}"/>
          </ac:spMkLst>
        </pc:spChg>
        <pc:spChg chg="del mod">
          <ac:chgData name="Kasey Brandt" userId="613796d7-5106-49a4-92bd-e02a5ec7ce0a" providerId="ADAL" clId="{FC4654E9-8452-3246-AF99-238257CD93AF}" dt="2022-10-13T20:35:12.668" v="3634" actId="478"/>
          <ac:spMkLst>
            <pc:docMk/>
            <pc:sldMk cId="3178041794" sldId="2140756910"/>
            <ac:spMk id="3" creationId="{BACE6C89-E219-7776-99CE-94584A369316}"/>
          </ac:spMkLst>
        </pc:spChg>
        <pc:spChg chg="del">
          <ac:chgData name="Kasey Brandt" userId="613796d7-5106-49a4-92bd-e02a5ec7ce0a" providerId="ADAL" clId="{FC4654E9-8452-3246-AF99-238257CD93AF}" dt="2022-10-13T05:29:25.310" v="805" actId="478"/>
          <ac:spMkLst>
            <pc:docMk/>
            <pc:sldMk cId="3178041794" sldId="2140756910"/>
            <ac:spMk id="4" creationId="{981867F9-3F46-B9BD-BCBF-9C989105152B}"/>
          </ac:spMkLst>
        </pc:spChg>
        <pc:spChg chg="add del mod">
          <ac:chgData name="Kasey Brandt" userId="613796d7-5106-49a4-92bd-e02a5ec7ce0a" providerId="ADAL" clId="{FC4654E9-8452-3246-AF99-238257CD93AF}" dt="2022-10-13T05:35:38.154" v="985" actId="478"/>
          <ac:spMkLst>
            <pc:docMk/>
            <pc:sldMk cId="3178041794" sldId="2140756910"/>
            <ac:spMk id="6" creationId="{0FC9995A-AF75-67BF-6FC4-3FE1B2589C39}"/>
          </ac:spMkLst>
        </pc:spChg>
        <pc:spChg chg="add mod">
          <ac:chgData name="Kasey Brandt" userId="613796d7-5106-49a4-92bd-e02a5ec7ce0a" providerId="ADAL" clId="{FC4654E9-8452-3246-AF99-238257CD93AF}" dt="2022-10-13T20:57:55.704" v="4069"/>
          <ac:spMkLst>
            <pc:docMk/>
            <pc:sldMk cId="3178041794" sldId="2140756910"/>
            <ac:spMk id="6" creationId="{7494B3D4-CB13-0AD9-E8D4-695289CF9494}"/>
          </ac:spMkLst>
        </pc:spChg>
        <pc:spChg chg="add del mod">
          <ac:chgData name="Kasey Brandt" userId="613796d7-5106-49a4-92bd-e02a5ec7ce0a" providerId="ADAL" clId="{FC4654E9-8452-3246-AF99-238257CD93AF}" dt="2022-10-13T05:33:29.888" v="894"/>
          <ac:spMkLst>
            <pc:docMk/>
            <pc:sldMk cId="3178041794" sldId="2140756910"/>
            <ac:spMk id="7" creationId="{96A35592-E0E3-0381-0D8D-2A0479B80E91}"/>
          </ac:spMkLst>
        </pc:spChg>
        <pc:spChg chg="add del mod">
          <ac:chgData name="Kasey Brandt" userId="613796d7-5106-49a4-92bd-e02a5ec7ce0a" providerId="ADAL" clId="{FC4654E9-8452-3246-AF99-238257CD93AF}" dt="2022-10-13T05:35:21.441" v="984" actId="478"/>
          <ac:spMkLst>
            <pc:docMk/>
            <pc:sldMk cId="3178041794" sldId="2140756910"/>
            <ac:spMk id="8" creationId="{13CF0CB5-5516-20F1-977D-00E2E7DE5076}"/>
          </ac:spMkLst>
        </pc:spChg>
        <pc:spChg chg="add mod">
          <ac:chgData name="Kasey Brandt" userId="613796d7-5106-49a4-92bd-e02a5ec7ce0a" providerId="ADAL" clId="{FC4654E9-8452-3246-AF99-238257CD93AF}" dt="2022-10-13T20:55:22.272" v="4008" actId="164"/>
          <ac:spMkLst>
            <pc:docMk/>
            <pc:sldMk cId="3178041794" sldId="2140756910"/>
            <ac:spMk id="8" creationId="{D4A8747B-5E53-4C5F-C3FA-AFE7DDBB8B21}"/>
          </ac:spMkLst>
        </pc:spChg>
        <pc:spChg chg="add del mod">
          <ac:chgData name="Kasey Brandt" userId="613796d7-5106-49a4-92bd-e02a5ec7ce0a" providerId="ADAL" clId="{FC4654E9-8452-3246-AF99-238257CD93AF}" dt="2022-10-13T20:35:12.668" v="3634" actId="478"/>
          <ac:spMkLst>
            <pc:docMk/>
            <pc:sldMk cId="3178041794" sldId="2140756910"/>
            <ac:spMk id="9" creationId="{1401506C-37D5-91D6-F123-BF955AFB8800}"/>
          </ac:spMkLst>
        </pc:spChg>
        <pc:spChg chg="add del mod">
          <ac:chgData name="Kasey Brandt" userId="613796d7-5106-49a4-92bd-e02a5ec7ce0a" providerId="ADAL" clId="{FC4654E9-8452-3246-AF99-238257CD93AF}" dt="2022-10-13T20:35:12.668" v="3634" actId="478"/>
          <ac:spMkLst>
            <pc:docMk/>
            <pc:sldMk cId="3178041794" sldId="2140756910"/>
            <ac:spMk id="10" creationId="{61E13E15-17CD-4131-4EF8-66BE127C42D8}"/>
          </ac:spMkLst>
        </pc:spChg>
        <pc:spChg chg="add del mod">
          <ac:chgData name="Kasey Brandt" userId="613796d7-5106-49a4-92bd-e02a5ec7ce0a" providerId="ADAL" clId="{FC4654E9-8452-3246-AF99-238257CD93AF}" dt="2022-10-13T20:35:17.002" v="3635" actId="478"/>
          <ac:spMkLst>
            <pc:docMk/>
            <pc:sldMk cId="3178041794" sldId="2140756910"/>
            <ac:spMk id="11" creationId="{305FBCD4-9B96-1DBA-2A9B-EE0770CF041C}"/>
          </ac:spMkLst>
        </pc:spChg>
        <pc:spChg chg="add del mod">
          <ac:chgData name="Kasey Brandt" userId="613796d7-5106-49a4-92bd-e02a5ec7ce0a" providerId="ADAL" clId="{FC4654E9-8452-3246-AF99-238257CD93AF}" dt="2022-10-13T20:35:17.002" v="3635" actId="478"/>
          <ac:spMkLst>
            <pc:docMk/>
            <pc:sldMk cId="3178041794" sldId="2140756910"/>
            <ac:spMk id="12" creationId="{85F9A8F8-2969-8AC7-1727-EE69A35B5073}"/>
          </ac:spMkLst>
        </pc:spChg>
        <pc:spChg chg="add del mod">
          <ac:chgData name="Kasey Brandt" userId="613796d7-5106-49a4-92bd-e02a5ec7ce0a" providerId="ADAL" clId="{FC4654E9-8452-3246-AF99-238257CD93AF}" dt="2022-10-13T20:35:17.002" v="3635" actId="478"/>
          <ac:spMkLst>
            <pc:docMk/>
            <pc:sldMk cId="3178041794" sldId="2140756910"/>
            <ac:spMk id="13" creationId="{F7F372B1-8B02-AB51-E5FE-94D00CC82915}"/>
          </ac:spMkLst>
        </pc:spChg>
        <pc:spChg chg="add del mod">
          <ac:chgData name="Kasey Brandt" userId="613796d7-5106-49a4-92bd-e02a5ec7ce0a" providerId="ADAL" clId="{FC4654E9-8452-3246-AF99-238257CD93AF}" dt="2022-10-13T20:35:12.668" v="3634" actId="478"/>
          <ac:spMkLst>
            <pc:docMk/>
            <pc:sldMk cId="3178041794" sldId="2140756910"/>
            <ac:spMk id="14" creationId="{37FEBD6E-4780-B64A-C7B1-FE933A1B49B1}"/>
          </ac:spMkLst>
        </pc:spChg>
        <pc:spChg chg="add del mod">
          <ac:chgData name="Kasey Brandt" userId="613796d7-5106-49a4-92bd-e02a5ec7ce0a" providerId="ADAL" clId="{FC4654E9-8452-3246-AF99-238257CD93AF}" dt="2022-10-13T13:53:40.543" v="1334"/>
          <ac:spMkLst>
            <pc:docMk/>
            <pc:sldMk cId="3178041794" sldId="2140756910"/>
            <ac:spMk id="15" creationId="{07C82624-8FDE-801B-37FA-356A7B289CD1}"/>
          </ac:spMkLst>
        </pc:spChg>
        <pc:spChg chg="add mod">
          <ac:chgData name="Kasey Brandt" userId="613796d7-5106-49a4-92bd-e02a5ec7ce0a" providerId="ADAL" clId="{FC4654E9-8452-3246-AF99-238257CD93AF}" dt="2022-10-13T20:55:22.272" v="4008" actId="164"/>
          <ac:spMkLst>
            <pc:docMk/>
            <pc:sldMk cId="3178041794" sldId="2140756910"/>
            <ac:spMk id="15" creationId="{A58FCE94-880A-EA1C-4B29-24A6933F8E5B}"/>
          </ac:spMkLst>
        </pc:spChg>
        <pc:spChg chg="add mod">
          <ac:chgData name="Kasey Brandt" userId="613796d7-5106-49a4-92bd-e02a5ec7ce0a" providerId="ADAL" clId="{FC4654E9-8452-3246-AF99-238257CD93AF}" dt="2022-10-13T20:55:22.272" v="4008" actId="164"/>
          <ac:spMkLst>
            <pc:docMk/>
            <pc:sldMk cId="3178041794" sldId="2140756910"/>
            <ac:spMk id="19" creationId="{C3F0A3EA-7F3F-04C8-5BDF-8111C825E2B6}"/>
          </ac:spMkLst>
        </pc:spChg>
        <pc:spChg chg="add mod">
          <ac:chgData name="Kasey Brandt" userId="613796d7-5106-49a4-92bd-e02a5ec7ce0a" providerId="ADAL" clId="{FC4654E9-8452-3246-AF99-238257CD93AF}" dt="2022-10-13T20:55:22.272" v="4008" actId="164"/>
          <ac:spMkLst>
            <pc:docMk/>
            <pc:sldMk cId="3178041794" sldId="2140756910"/>
            <ac:spMk id="20" creationId="{543B6740-C172-5EE6-B3E3-55D442D63DE0}"/>
          </ac:spMkLst>
        </pc:spChg>
        <pc:spChg chg="add mod">
          <ac:chgData name="Kasey Brandt" userId="613796d7-5106-49a4-92bd-e02a5ec7ce0a" providerId="ADAL" clId="{FC4654E9-8452-3246-AF99-238257CD93AF}" dt="2022-10-13T20:55:22.272" v="4008" actId="164"/>
          <ac:spMkLst>
            <pc:docMk/>
            <pc:sldMk cId="3178041794" sldId="2140756910"/>
            <ac:spMk id="22" creationId="{60AE484B-B8D3-695A-F92A-B97B45D73E55}"/>
          </ac:spMkLst>
        </pc:spChg>
        <pc:spChg chg="add mod">
          <ac:chgData name="Kasey Brandt" userId="613796d7-5106-49a4-92bd-e02a5ec7ce0a" providerId="ADAL" clId="{FC4654E9-8452-3246-AF99-238257CD93AF}" dt="2022-10-13T20:55:22.272" v="4008" actId="164"/>
          <ac:spMkLst>
            <pc:docMk/>
            <pc:sldMk cId="3178041794" sldId="2140756910"/>
            <ac:spMk id="23" creationId="{78DE8583-FB30-CDBA-C765-2A282EA1ABDE}"/>
          </ac:spMkLst>
        </pc:spChg>
        <pc:spChg chg="add mod">
          <ac:chgData name="Kasey Brandt" userId="613796d7-5106-49a4-92bd-e02a5ec7ce0a" providerId="ADAL" clId="{FC4654E9-8452-3246-AF99-238257CD93AF}" dt="2022-10-13T20:55:22.272" v="4008" actId="164"/>
          <ac:spMkLst>
            <pc:docMk/>
            <pc:sldMk cId="3178041794" sldId="2140756910"/>
            <ac:spMk id="24" creationId="{75A62C6A-1046-D717-3DE3-B32792DE07A2}"/>
          </ac:spMkLst>
        </pc:spChg>
        <pc:spChg chg="add mod">
          <ac:chgData name="Kasey Brandt" userId="613796d7-5106-49a4-92bd-e02a5ec7ce0a" providerId="ADAL" clId="{FC4654E9-8452-3246-AF99-238257CD93AF}" dt="2022-10-13T20:55:22.272" v="4008" actId="164"/>
          <ac:spMkLst>
            <pc:docMk/>
            <pc:sldMk cId="3178041794" sldId="2140756910"/>
            <ac:spMk id="25" creationId="{118C1882-F631-62DF-3C62-564415300345}"/>
          </ac:spMkLst>
        </pc:spChg>
        <pc:spChg chg="add mod">
          <ac:chgData name="Kasey Brandt" userId="613796d7-5106-49a4-92bd-e02a5ec7ce0a" providerId="ADAL" clId="{FC4654E9-8452-3246-AF99-238257CD93AF}" dt="2022-10-13T20:55:22.272" v="4008" actId="164"/>
          <ac:spMkLst>
            <pc:docMk/>
            <pc:sldMk cId="3178041794" sldId="2140756910"/>
            <ac:spMk id="26" creationId="{9FB203E7-43C3-1E9A-58CA-68108776B988}"/>
          </ac:spMkLst>
        </pc:spChg>
        <pc:spChg chg="add mod">
          <ac:chgData name="Kasey Brandt" userId="613796d7-5106-49a4-92bd-e02a5ec7ce0a" providerId="ADAL" clId="{FC4654E9-8452-3246-AF99-238257CD93AF}" dt="2022-10-13T20:55:22.272" v="4008" actId="164"/>
          <ac:spMkLst>
            <pc:docMk/>
            <pc:sldMk cId="3178041794" sldId="2140756910"/>
            <ac:spMk id="27" creationId="{3DDA5F88-DDF4-69B7-A35D-71EFD6485804}"/>
          </ac:spMkLst>
        </pc:spChg>
        <pc:spChg chg="add mod">
          <ac:chgData name="Kasey Brandt" userId="613796d7-5106-49a4-92bd-e02a5ec7ce0a" providerId="ADAL" clId="{FC4654E9-8452-3246-AF99-238257CD93AF}" dt="2022-10-13T20:55:22.272" v="4008" actId="164"/>
          <ac:spMkLst>
            <pc:docMk/>
            <pc:sldMk cId="3178041794" sldId="2140756910"/>
            <ac:spMk id="29" creationId="{2FB9358E-5079-AA7D-79DE-9CAFB02A3B98}"/>
          </ac:spMkLst>
        </pc:spChg>
        <pc:spChg chg="add mod">
          <ac:chgData name="Kasey Brandt" userId="613796d7-5106-49a4-92bd-e02a5ec7ce0a" providerId="ADAL" clId="{FC4654E9-8452-3246-AF99-238257CD93AF}" dt="2022-10-13T20:55:22.272" v="4008" actId="164"/>
          <ac:spMkLst>
            <pc:docMk/>
            <pc:sldMk cId="3178041794" sldId="2140756910"/>
            <ac:spMk id="30" creationId="{A0872355-5364-3B26-03AF-93E5D58F6AC4}"/>
          </ac:spMkLst>
        </pc:spChg>
        <pc:spChg chg="add mod">
          <ac:chgData name="Kasey Brandt" userId="613796d7-5106-49a4-92bd-e02a5ec7ce0a" providerId="ADAL" clId="{FC4654E9-8452-3246-AF99-238257CD93AF}" dt="2022-10-13T20:55:22.272" v="4008" actId="164"/>
          <ac:spMkLst>
            <pc:docMk/>
            <pc:sldMk cId="3178041794" sldId="2140756910"/>
            <ac:spMk id="31" creationId="{8FB9347D-F928-4471-2330-08F3267B4C53}"/>
          </ac:spMkLst>
        </pc:spChg>
        <pc:spChg chg="add mod">
          <ac:chgData name="Kasey Brandt" userId="613796d7-5106-49a4-92bd-e02a5ec7ce0a" providerId="ADAL" clId="{FC4654E9-8452-3246-AF99-238257CD93AF}" dt="2022-10-13T20:55:22.272" v="4008" actId="164"/>
          <ac:spMkLst>
            <pc:docMk/>
            <pc:sldMk cId="3178041794" sldId="2140756910"/>
            <ac:spMk id="32" creationId="{4BC61CE5-55F6-2F45-8EF4-21658D2E5858}"/>
          </ac:spMkLst>
        </pc:spChg>
        <pc:spChg chg="add mod">
          <ac:chgData name="Kasey Brandt" userId="613796d7-5106-49a4-92bd-e02a5ec7ce0a" providerId="ADAL" clId="{FC4654E9-8452-3246-AF99-238257CD93AF}" dt="2022-10-13T20:55:22.272" v="4008" actId="164"/>
          <ac:spMkLst>
            <pc:docMk/>
            <pc:sldMk cId="3178041794" sldId="2140756910"/>
            <ac:spMk id="33" creationId="{FA48603F-AE08-6A81-D207-EB5E8DFA8A34}"/>
          </ac:spMkLst>
        </pc:spChg>
        <pc:spChg chg="add del mod">
          <ac:chgData name="Kasey Brandt" userId="613796d7-5106-49a4-92bd-e02a5ec7ce0a" providerId="ADAL" clId="{FC4654E9-8452-3246-AF99-238257CD93AF}" dt="2022-10-13T20:54:53.038" v="4006" actId="478"/>
          <ac:spMkLst>
            <pc:docMk/>
            <pc:sldMk cId="3178041794" sldId="2140756910"/>
            <ac:spMk id="34" creationId="{40A5B6B1-B013-F65E-EC1D-E6885F0389B8}"/>
          </ac:spMkLst>
        </pc:spChg>
        <pc:spChg chg="add mod">
          <ac:chgData name="Kasey Brandt" userId="613796d7-5106-49a4-92bd-e02a5ec7ce0a" providerId="ADAL" clId="{FC4654E9-8452-3246-AF99-238257CD93AF}" dt="2022-10-13T20:55:22.272" v="4008" actId="164"/>
          <ac:spMkLst>
            <pc:docMk/>
            <pc:sldMk cId="3178041794" sldId="2140756910"/>
            <ac:spMk id="35" creationId="{A412469F-D14B-697B-8B7D-0C64E5D98B97}"/>
          </ac:spMkLst>
        </pc:spChg>
        <pc:spChg chg="add del mod">
          <ac:chgData name="Kasey Brandt" userId="613796d7-5106-49a4-92bd-e02a5ec7ce0a" providerId="ADAL" clId="{FC4654E9-8452-3246-AF99-238257CD93AF}" dt="2022-10-13T20:54:59.198" v="4007" actId="478"/>
          <ac:spMkLst>
            <pc:docMk/>
            <pc:sldMk cId="3178041794" sldId="2140756910"/>
            <ac:spMk id="36" creationId="{5DA9C351-C3E6-0A78-CDDB-8151546F4FB9}"/>
          </ac:spMkLst>
        </pc:spChg>
        <pc:spChg chg="add mod">
          <ac:chgData name="Kasey Brandt" userId="613796d7-5106-49a4-92bd-e02a5ec7ce0a" providerId="ADAL" clId="{FC4654E9-8452-3246-AF99-238257CD93AF}" dt="2022-10-13T22:53:20.952" v="5199" actId="255"/>
          <ac:spMkLst>
            <pc:docMk/>
            <pc:sldMk cId="3178041794" sldId="2140756910"/>
            <ac:spMk id="40" creationId="{687FC72C-3C1E-6EE8-5DE9-F2765293F84B}"/>
          </ac:spMkLst>
        </pc:spChg>
        <pc:grpChg chg="add mod">
          <ac:chgData name="Kasey Brandt" userId="613796d7-5106-49a4-92bd-e02a5ec7ce0a" providerId="ADAL" clId="{FC4654E9-8452-3246-AF99-238257CD93AF}" dt="2022-10-13T20:55:55.522" v="4012" actId="1076"/>
          <ac:grpSpMkLst>
            <pc:docMk/>
            <pc:sldMk cId="3178041794" sldId="2140756910"/>
            <ac:grpSpMk id="37" creationId="{6A1F492E-288B-8063-F21F-F78F206E0AF1}"/>
          </ac:grpSpMkLst>
        </pc:grpChg>
        <pc:graphicFrameChg chg="add del mod modGraphic">
          <ac:chgData name="Kasey Brandt" userId="613796d7-5106-49a4-92bd-e02a5ec7ce0a" providerId="ADAL" clId="{FC4654E9-8452-3246-AF99-238257CD93AF}" dt="2022-10-13T20:35:12.668" v="3634" actId="478"/>
          <ac:graphicFrameMkLst>
            <pc:docMk/>
            <pc:sldMk cId="3178041794" sldId="2140756910"/>
            <ac:graphicFrameMk id="4" creationId="{5CDE5604-B16E-EB20-8D86-C817210783CC}"/>
          </ac:graphicFrameMkLst>
        </pc:graphicFrameChg>
        <pc:graphicFrameChg chg="add del mod modGraphic">
          <ac:chgData name="Kasey Brandt" userId="613796d7-5106-49a4-92bd-e02a5ec7ce0a" providerId="ADAL" clId="{FC4654E9-8452-3246-AF99-238257CD93AF}" dt="2022-10-13T05:47:13.875" v="1129" actId="478"/>
          <ac:graphicFrameMkLst>
            <pc:docMk/>
            <pc:sldMk cId="3178041794" sldId="2140756910"/>
            <ac:graphicFrameMk id="5" creationId="{7A08BB3F-1766-E7E5-6664-D51B8299A6C3}"/>
          </ac:graphicFrameMkLst>
        </pc:graphicFrameChg>
        <pc:graphicFrameChg chg="add del mod modGraphic">
          <ac:chgData name="Kasey Brandt" userId="613796d7-5106-49a4-92bd-e02a5ec7ce0a" providerId="ADAL" clId="{FC4654E9-8452-3246-AF99-238257CD93AF}" dt="2022-10-13T20:35:12.668" v="3634" actId="478"/>
          <ac:graphicFrameMkLst>
            <pc:docMk/>
            <pc:sldMk cId="3178041794" sldId="2140756910"/>
            <ac:graphicFrameMk id="16" creationId="{2489D4C5-585A-942F-70B3-CEDEAF6535E1}"/>
          </ac:graphicFrameMkLst>
        </pc:graphicFrameChg>
        <pc:graphicFrameChg chg="add del mod modGraphic">
          <ac:chgData name="Kasey Brandt" userId="613796d7-5106-49a4-92bd-e02a5ec7ce0a" providerId="ADAL" clId="{FC4654E9-8452-3246-AF99-238257CD93AF}" dt="2022-10-13T20:35:12.668" v="3634" actId="478"/>
          <ac:graphicFrameMkLst>
            <pc:docMk/>
            <pc:sldMk cId="3178041794" sldId="2140756910"/>
            <ac:graphicFrameMk id="17" creationId="{45D8AB25-127D-AB9F-E5CC-AF22F6367D75}"/>
          </ac:graphicFrameMkLst>
        </pc:graphicFrameChg>
        <pc:graphicFrameChg chg="add del mod modGraphic">
          <ac:chgData name="Kasey Brandt" userId="613796d7-5106-49a4-92bd-e02a5ec7ce0a" providerId="ADAL" clId="{FC4654E9-8452-3246-AF99-238257CD93AF}" dt="2022-10-13T20:35:12.668" v="3634" actId="478"/>
          <ac:graphicFrameMkLst>
            <pc:docMk/>
            <pc:sldMk cId="3178041794" sldId="2140756910"/>
            <ac:graphicFrameMk id="18" creationId="{8CFD9A9E-8A0C-3AE7-1617-FB2839B17B10}"/>
          </ac:graphicFrameMkLst>
        </pc:graphicFrameChg>
        <pc:picChg chg="add mod">
          <ac:chgData name="Kasey Brandt" userId="613796d7-5106-49a4-92bd-e02a5ec7ce0a" providerId="ADAL" clId="{FC4654E9-8452-3246-AF99-238257CD93AF}" dt="2022-10-13T20:55:22.272" v="4008" actId="164"/>
          <ac:picMkLst>
            <pc:docMk/>
            <pc:sldMk cId="3178041794" sldId="2140756910"/>
            <ac:picMk id="7" creationId="{D8674B59-661C-8319-9D12-9D75227F577D}"/>
          </ac:picMkLst>
        </pc:picChg>
        <pc:picChg chg="add mod modCrop">
          <ac:chgData name="Kasey Brandt" userId="613796d7-5106-49a4-92bd-e02a5ec7ce0a" providerId="ADAL" clId="{FC4654E9-8452-3246-AF99-238257CD93AF}" dt="2022-10-13T20:56:18.086" v="4020" actId="1036"/>
          <ac:picMkLst>
            <pc:docMk/>
            <pc:sldMk cId="3178041794" sldId="2140756910"/>
            <ac:picMk id="38" creationId="{416770C1-6E53-41D9-76A6-62C0204BB11A}"/>
          </ac:picMkLst>
        </pc:picChg>
      </pc:sldChg>
      <pc:sldChg chg="addSp modSp add mod ord modNotesTx">
        <pc:chgData name="Kasey Brandt" userId="613796d7-5106-49a4-92bd-e02a5ec7ce0a" providerId="ADAL" clId="{FC4654E9-8452-3246-AF99-238257CD93AF}" dt="2022-10-17T01:51:25.061" v="31485" actId="13926"/>
        <pc:sldMkLst>
          <pc:docMk/>
          <pc:sldMk cId="2838436837" sldId="2140756911"/>
        </pc:sldMkLst>
        <pc:spChg chg="mod">
          <ac:chgData name="Kasey Brandt" userId="613796d7-5106-49a4-92bd-e02a5ec7ce0a" providerId="ADAL" clId="{FC4654E9-8452-3246-AF99-238257CD93AF}" dt="2022-10-14T12:45:57.416" v="7536" actId="20577"/>
          <ac:spMkLst>
            <pc:docMk/>
            <pc:sldMk cId="2838436837" sldId="2140756911"/>
            <ac:spMk id="6" creationId="{75A9AF14-52D9-9740-975B-D46C9F0EDCA3}"/>
          </ac:spMkLst>
        </pc:spChg>
        <pc:spChg chg="mod">
          <ac:chgData name="Kasey Brandt" userId="613796d7-5106-49a4-92bd-e02a5ec7ce0a" providerId="ADAL" clId="{FC4654E9-8452-3246-AF99-238257CD93AF}" dt="2022-10-14T07:05:50.999" v="6622"/>
          <ac:spMkLst>
            <pc:docMk/>
            <pc:sldMk cId="2838436837" sldId="2140756911"/>
            <ac:spMk id="7" creationId="{A740FA6C-B10C-A74C-BE69-5C5BC7E0BE06}"/>
          </ac:spMkLst>
        </pc:spChg>
        <pc:picChg chg="add mod modCrop">
          <ac:chgData name="Kasey Brandt" userId="613796d7-5106-49a4-92bd-e02a5ec7ce0a" providerId="ADAL" clId="{FC4654E9-8452-3246-AF99-238257CD93AF}" dt="2022-10-14T12:43:54.290" v="7453" actId="1076"/>
          <ac:picMkLst>
            <pc:docMk/>
            <pc:sldMk cId="2838436837" sldId="2140756911"/>
            <ac:picMk id="2" creationId="{69ABDA74-D81D-17B8-DF64-8D7CC34056A3}"/>
          </ac:picMkLst>
        </pc:picChg>
      </pc:sldChg>
      <pc:sldChg chg="addSp modSp new mod ord">
        <pc:chgData name="Kasey Brandt" userId="613796d7-5106-49a4-92bd-e02a5ec7ce0a" providerId="ADAL" clId="{FC4654E9-8452-3246-AF99-238257CD93AF}" dt="2022-10-17T01:52:31.090" v="31497" actId="20577"/>
        <pc:sldMkLst>
          <pc:docMk/>
          <pc:sldMk cId="2640977639" sldId="2140756912"/>
        </pc:sldMkLst>
        <pc:spChg chg="mod">
          <ac:chgData name="Kasey Brandt" userId="613796d7-5106-49a4-92bd-e02a5ec7ce0a" providerId="ADAL" clId="{FC4654E9-8452-3246-AF99-238257CD93AF}" dt="2022-10-14T16:31:23.555" v="10022" actId="20577"/>
          <ac:spMkLst>
            <pc:docMk/>
            <pc:sldMk cId="2640977639" sldId="2140756912"/>
            <ac:spMk id="2" creationId="{BFEDD62C-A7D0-EFDB-C72A-9ABAD9F1220E}"/>
          </ac:spMkLst>
        </pc:spChg>
        <pc:spChg chg="mod">
          <ac:chgData name="Kasey Brandt" userId="613796d7-5106-49a4-92bd-e02a5ec7ce0a" providerId="ADAL" clId="{FC4654E9-8452-3246-AF99-238257CD93AF}" dt="2022-10-17T01:52:05.720" v="31495" actId="20577"/>
          <ac:spMkLst>
            <pc:docMk/>
            <pc:sldMk cId="2640977639" sldId="2140756912"/>
            <ac:spMk id="3" creationId="{E888D311-329F-93F7-2C1A-2E372E562B17}"/>
          </ac:spMkLst>
        </pc:spChg>
        <pc:spChg chg="mod">
          <ac:chgData name="Kasey Brandt" userId="613796d7-5106-49a4-92bd-e02a5ec7ce0a" providerId="ADAL" clId="{FC4654E9-8452-3246-AF99-238257CD93AF}" dt="2022-10-17T01:52:31.090" v="31497" actId="20577"/>
          <ac:spMkLst>
            <pc:docMk/>
            <pc:sldMk cId="2640977639" sldId="2140756912"/>
            <ac:spMk id="4" creationId="{9D1A6540-792B-EFB3-73CF-7B5EAC5C1A68}"/>
          </ac:spMkLst>
        </pc:spChg>
        <pc:spChg chg="add mod">
          <ac:chgData name="Kasey Brandt" userId="613796d7-5106-49a4-92bd-e02a5ec7ce0a" providerId="ADAL" clId="{FC4654E9-8452-3246-AF99-238257CD93AF}" dt="2022-10-14T22:19:36.756" v="14683" actId="6549"/>
          <ac:spMkLst>
            <pc:docMk/>
            <pc:sldMk cId="2640977639" sldId="2140756912"/>
            <ac:spMk id="5" creationId="{24FB37F4-26CB-2C97-6D60-5E8CC58C9FD8}"/>
          </ac:spMkLst>
        </pc:spChg>
        <pc:spChg chg="add mod">
          <ac:chgData name="Kasey Brandt" userId="613796d7-5106-49a4-92bd-e02a5ec7ce0a" providerId="ADAL" clId="{FC4654E9-8452-3246-AF99-238257CD93AF}" dt="2022-10-14T16:28:49.616" v="9897" actId="207"/>
          <ac:spMkLst>
            <pc:docMk/>
            <pc:sldMk cId="2640977639" sldId="2140756912"/>
            <ac:spMk id="6" creationId="{C5A4E056-D7E4-F973-952E-D9FE249F7D3E}"/>
          </ac:spMkLst>
        </pc:spChg>
        <pc:spChg chg="add mod">
          <ac:chgData name="Kasey Brandt" userId="613796d7-5106-49a4-92bd-e02a5ec7ce0a" providerId="ADAL" clId="{FC4654E9-8452-3246-AF99-238257CD93AF}" dt="2022-10-14T16:28:54.229" v="9898" actId="207"/>
          <ac:spMkLst>
            <pc:docMk/>
            <pc:sldMk cId="2640977639" sldId="2140756912"/>
            <ac:spMk id="7" creationId="{416AF2A5-681C-6B64-9E68-5B59CC5CCE3C}"/>
          </ac:spMkLst>
        </pc:spChg>
        <pc:spChg chg="add mod">
          <ac:chgData name="Kasey Brandt" userId="613796d7-5106-49a4-92bd-e02a5ec7ce0a" providerId="ADAL" clId="{FC4654E9-8452-3246-AF99-238257CD93AF}" dt="2022-10-14T16:28:58.533" v="9899" actId="207"/>
          <ac:spMkLst>
            <pc:docMk/>
            <pc:sldMk cId="2640977639" sldId="2140756912"/>
            <ac:spMk id="8" creationId="{363E2746-81E8-80EF-BD30-0445294D67A7}"/>
          </ac:spMkLst>
        </pc:spChg>
        <pc:cxnChg chg="add mod">
          <ac:chgData name="Kasey Brandt" userId="613796d7-5106-49a4-92bd-e02a5ec7ce0a" providerId="ADAL" clId="{FC4654E9-8452-3246-AF99-238257CD93AF}" dt="2022-10-14T16:29:28.812" v="9905" actId="14100"/>
          <ac:cxnSpMkLst>
            <pc:docMk/>
            <pc:sldMk cId="2640977639" sldId="2140756912"/>
            <ac:cxnSpMk id="10" creationId="{F6A51FB2-8DAB-6989-7EB6-E2C4B2EE0C7B}"/>
          </ac:cxnSpMkLst>
        </pc:cxnChg>
        <pc:cxnChg chg="add mod">
          <ac:chgData name="Kasey Brandt" userId="613796d7-5106-49a4-92bd-e02a5ec7ce0a" providerId="ADAL" clId="{FC4654E9-8452-3246-AF99-238257CD93AF}" dt="2022-10-14T16:29:26.541" v="9904" actId="1076"/>
          <ac:cxnSpMkLst>
            <pc:docMk/>
            <pc:sldMk cId="2640977639" sldId="2140756912"/>
            <ac:cxnSpMk id="12" creationId="{79B822DC-26E7-F810-CF18-AF1D332F3D04}"/>
          </ac:cxnSpMkLst>
        </pc:cxnChg>
        <pc:cxnChg chg="add mod">
          <ac:chgData name="Kasey Brandt" userId="613796d7-5106-49a4-92bd-e02a5ec7ce0a" providerId="ADAL" clId="{FC4654E9-8452-3246-AF99-238257CD93AF}" dt="2022-10-14T16:29:40.693" v="9907" actId="14100"/>
          <ac:cxnSpMkLst>
            <pc:docMk/>
            <pc:sldMk cId="2640977639" sldId="2140756912"/>
            <ac:cxnSpMk id="16" creationId="{FCAAA847-4CEF-7285-9A94-07544CBF0D7C}"/>
          </ac:cxnSpMkLst>
        </pc:cxnChg>
      </pc:sldChg>
      <pc:sldChg chg="addSp delSp modSp new mod ord modNotesTx">
        <pc:chgData name="Kasey Brandt" userId="613796d7-5106-49a4-92bd-e02a5ec7ce0a" providerId="ADAL" clId="{FC4654E9-8452-3246-AF99-238257CD93AF}" dt="2022-10-16T23:53:40.271" v="30132" actId="1076"/>
        <pc:sldMkLst>
          <pc:docMk/>
          <pc:sldMk cId="3833780102" sldId="2140756913"/>
        </pc:sldMkLst>
        <pc:spChg chg="mod">
          <ac:chgData name="Kasey Brandt" userId="613796d7-5106-49a4-92bd-e02a5ec7ce0a" providerId="ADAL" clId="{FC4654E9-8452-3246-AF99-238257CD93AF}" dt="2022-10-14T15:35:56.133" v="8966" actId="20577"/>
          <ac:spMkLst>
            <pc:docMk/>
            <pc:sldMk cId="3833780102" sldId="2140756913"/>
            <ac:spMk id="2" creationId="{A048752B-B9FE-5984-BA98-A830B8CAAC5B}"/>
          </ac:spMkLst>
        </pc:spChg>
        <pc:spChg chg="mod">
          <ac:chgData name="Kasey Brandt" userId="613796d7-5106-49a4-92bd-e02a5ec7ce0a" providerId="ADAL" clId="{FC4654E9-8452-3246-AF99-238257CD93AF}" dt="2022-10-14T15:47:59.412" v="9024"/>
          <ac:spMkLst>
            <pc:docMk/>
            <pc:sldMk cId="3833780102" sldId="2140756913"/>
            <ac:spMk id="3" creationId="{5FF2D243-7346-E3A1-0CB9-D46BC9037D10}"/>
          </ac:spMkLst>
        </pc:spChg>
        <pc:spChg chg="del">
          <ac:chgData name="Kasey Brandt" userId="613796d7-5106-49a4-92bd-e02a5ec7ce0a" providerId="ADAL" clId="{FC4654E9-8452-3246-AF99-238257CD93AF}" dt="2022-10-14T12:50:55.138" v="7877" actId="3680"/>
          <ac:spMkLst>
            <pc:docMk/>
            <pc:sldMk cId="3833780102" sldId="2140756913"/>
            <ac:spMk id="4" creationId="{8BA80FDA-4BC0-22AA-EB11-C65CD49B0550}"/>
          </ac:spMkLst>
        </pc:spChg>
        <pc:spChg chg="add del mod">
          <ac:chgData name="Kasey Brandt" userId="613796d7-5106-49a4-92bd-e02a5ec7ce0a" providerId="ADAL" clId="{FC4654E9-8452-3246-AF99-238257CD93AF}" dt="2022-10-14T15:37:20.734" v="9017" actId="478"/>
          <ac:spMkLst>
            <pc:docMk/>
            <pc:sldMk cId="3833780102" sldId="2140756913"/>
            <ac:spMk id="6" creationId="{04DCC3A6-E8BC-B421-A127-2009ED9B06C9}"/>
          </ac:spMkLst>
        </pc:spChg>
        <pc:spChg chg="add mod">
          <ac:chgData name="Kasey Brandt" userId="613796d7-5106-49a4-92bd-e02a5ec7ce0a" providerId="ADAL" clId="{FC4654E9-8452-3246-AF99-238257CD93AF}" dt="2022-10-16T23:53:40.271" v="30132" actId="1076"/>
          <ac:spMkLst>
            <pc:docMk/>
            <pc:sldMk cId="3833780102" sldId="2140756913"/>
            <ac:spMk id="8" creationId="{7DDF998B-766E-5738-5FEE-104730523334}"/>
          </ac:spMkLst>
        </pc:spChg>
        <pc:graphicFrameChg chg="add del mod ord modGraphic">
          <ac:chgData name="Kasey Brandt" userId="613796d7-5106-49a4-92bd-e02a5ec7ce0a" providerId="ADAL" clId="{FC4654E9-8452-3246-AF99-238257CD93AF}" dt="2022-10-14T15:36:49.272" v="9013" actId="478"/>
          <ac:graphicFrameMkLst>
            <pc:docMk/>
            <pc:sldMk cId="3833780102" sldId="2140756913"/>
            <ac:graphicFrameMk id="5" creationId="{5D718B10-0612-2DCD-9EB7-85B0B8578FB1}"/>
          </ac:graphicFrameMkLst>
        </pc:graphicFrameChg>
      </pc:sldChg>
      <pc:sldChg chg="modSp new mod ord modShow">
        <pc:chgData name="Kasey Brandt" userId="613796d7-5106-49a4-92bd-e02a5ec7ce0a" providerId="ADAL" clId="{FC4654E9-8452-3246-AF99-238257CD93AF}" dt="2022-10-14T20:41:46.206" v="14070" actId="20578"/>
        <pc:sldMkLst>
          <pc:docMk/>
          <pc:sldMk cId="990483357" sldId="2140756914"/>
        </pc:sldMkLst>
        <pc:spChg chg="mod">
          <ac:chgData name="Kasey Brandt" userId="613796d7-5106-49a4-92bd-e02a5ec7ce0a" providerId="ADAL" clId="{FC4654E9-8452-3246-AF99-238257CD93AF}" dt="2022-10-14T07:21:34.349" v="7195" actId="20577"/>
          <ac:spMkLst>
            <pc:docMk/>
            <pc:sldMk cId="990483357" sldId="2140756914"/>
            <ac:spMk id="2" creationId="{D0B53660-26AC-4AC7-311C-A26B86603FE2}"/>
          </ac:spMkLst>
        </pc:spChg>
        <pc:spChg chg="mod">
          <ac:chgData name="Kasey Brandt" userId="613796d7-5106-49a4-92bd-e02a5ec7ce0a" providerId="ADAL" clId="{FC4654E9-8452-3246-AF99-238257CD93AF}" dt="2022-10-14T07:23:33.476" v="7257" actId="1076"/>
          <ac:spMkLst>
            <pc:docMk/>
            <pc:sldMk cId="990483357" sldId="2140756914"/>
            <ac:spMk id="3" creationId="{D3401083-54F7-4182-E80C-34184D454178}"/>
          </ac:spMkLst>
        </pc:spChg>
      </pc:sldChg>
      <pc:sldChg chg="addSp delSp modSp new mod">
        <pc:chgData name="Kasey Brandt" userId="613796d7-5106-49a4-92bd-e02a5ec7ce0a" providerId="ADAL" clId="{FC4654E9-8452-3246-AF99-238257CD93AF}" dt="2022-10-14T16:19:10.974" v="9723" actId="20577"/>
        <pc:sldMkLst>
          <pc:docMk/>
          <pc:sldMk cId="2000255047" sldId="2140756915"/>
        </pc:sldMkLst>
        <pc:spChg chg="mod">
          <ac:chgData name="Kasey Brandt" userId="613796d7-5106-49a4-92bd-e02a5ec7ce0a" providerId="ADAL" clId="{FC4654E9-8452-3246-AF99-238257CD93AF}" dt="2022-10-14T16:19:10.974" v="9723" actId="20577"/>
          <ac:spMkLst>
            <pc:docMk/>
            <pc:sldMk cId="2000255047" sldId="2140756915"/>
            <ac:spMk id="4" creationId="{DAAB4C2E-4BAB-D468-0CE6-5E5C00383427}"/>
          </ac:spMkLst>
        </pc:spChg>
        <pc:graphicFrameChg chg="add del mod modGraphic">
          <ac:chgData name="Kasey Brandt" userId="613796d7-5106-49a4-92bd-e02a5ec7ce0a" providerId="ADAL" clId="{FC4654E9-8452-3246-AF99-238257CD93AF}" dt="2022-10-14T14:27:12.963" v="8448" actId="478"/>
          <ac:graphicFrameMkLst>
            <pc:docMk/>
            <pc:sldMk cId="2000255047" sldId="2140756915"/>
            <ac:graphicFrameMk id="5" creationId="{90734DE8-7C46-DC60-DD70-1B78B1F0137E}"/>
          </ac:graphicFrameMkLst>
        </pc:graphicFrameChg>
      </pc:sldChg>
      <pc:sldChg chg="modSp new del mod">
        <pc:chgData name="Kasey Brandt" userId="613796d7-5106-49a4-92bd-e02a5ec7ce0a" providerId="ADAL" clId="{FC4654E9-8452-3246-AF99-238257CD93AF}" dt="2022-10-16T19:27:04.428" v="19758" actId="2696"/>
        <pc:sldMkLst>
          <pc:docMk/>
          <pc:sldMk cId="365647897" sldId="2140756916"/>
        </pc:sldMkLst>
        <pc:spChg chg="mod">
          <ac:chgData name="Kasey Brandt" userId="613796d7-5106-49a4-92bd-e02a5ec7ce0a" providerId="ADAL" clId="{FC4654E9-8452-3246-AF99-238257CD93AF}" dt="2022-10-14T23:04:54.632" v="15057" actId="6549"/>
          <ac:spMkLst>
            <pc:docMk/>
            <pc:sldMk cId="365647897" sldId="2140756916"/>
            <ac:spMk id="4" creationId="{38FF6B20-03EB-F19D-F75F-05096A591520}"/>
          </ac:spMkLst>
        </pc:spChg>
      </pc:sldChg>
      <pc:sldChg chg="modSp add del mod">
        <pc:chgData name="Kasey Brandt" userId="613796d7-5106-49a4-92bd-e02a5ec7ce0a" providerId="ADAL" clId="{FC4654E9-8452-3246-AF99-238257CD93AF}" dt="2022-10-14T12:30:14.562" v="7436" actId="2696"/>
        <pc:sldMkLst>
          <pc:docMk/>
          <pc:sldMk cId="635783559" sldId="2140756917"/>
        </pc:sldMkLst>
        <pc:spChg chg="mod">
          <ac:chgData name="Kasey Brandt" userId="613796d7-5106-49a4-92bd-e02a5ec7ce0a" providerId="ADAL" clId="{FC4654E9-8452-3246-AF99-238257CD93AF}" dt="2022-10-14T12:30:10.720" v="7435" actId="6549"/>
          <ac:spMkLst>
            <pc:docMk/>
            <pc:sldMk cId="635783559" sldId="2140756917"/>
            <ac:spMk id="6" creationId="{75A9AF14-52D9-9740-975B-D46C9F0EDCA3}"/>
          </ac:spMkLst>
        </pc:spChg>
      </pc:sldChg>
      <pc:sldChg chg="addSp delSp modSp new mod modClrScheme chgLayout modNotesTx">
        <pc:chgData name="Kasey Brandt" userId="613796d7-5106-49a4-92bd-e02a5ec7ce0a" providerId="ADAL" clId="{FC4654E9-8452-3246-AF99-238257CD93AF}" dt="2022-10-19T15:27:48.463" v="46557" actId="20577"/>
        <pc:sldMkLst>
          <pc:docMk/>
          <pc:sldMk cId="3517984015" sldId="2140756917"/>
        </pc:sldMkLst>
        <pc:spChg chg="mod ord">
          <ac:chgData name="Kasey Brandt" userId="613796d7-5106-49a4-92bd-e02a5ec7ce0a" providerId="ADAL" clId="{FC4654E9-8452-3246-AF99-238257CD93AF}" dt="2022-10-18T16:16:04.404" v="45366" actId="700"/>
          <ac:spMkLst>
            <pc:docMk/>
            <pc:sldMk cId="3517984015" sldId="2140756917"/>
            <ac:spMk id="2" creationId="{79056100-67CC-F432-20BC-A0186F8ED043}"/>
          </ac:spMkLst>
        </pc:spChg>
        <pc:spChg chg="add mod ord">
          <ac:chgData name="Kasey Brandt" userId="613796d7-5106-49a4-92bd-e02a5ec7ce0a" providerId="ADAL" clId="{FC4654E9-8452-3246-AF99-238257CD93AF}" dt="2022-10-18T16:16:04.404" v="45366" actId="700"/>
          <ac:spMkLst>
            <pc:docMk/>
            <pc:sldMk cId="3517984015" sldId="2140756917"/>
            <ac:spMk id="3" creationId="{44A805E9-C99C-635A-9311-48912F3A008E}"/>
          </ac:spMkLst>
        </pc:spChg>
        <pc:spChg chg="mod">
          <ac:chgData name="Kasey Brandt" userId="613796d7-5106-49a4-92bd-e02a5ec7ce0a" providerId="ADAL" clId="{FC4654E9-8452-3246-AF99-238257CD93AF}" dt="2022-10-17T01:55:00.446" v="31531" actId="20577"/>
          <ac:spMkLst>
            <pc:docMk/>
            <pc:sldMk cId="3517984015" sldId="2140756917"/>
            <ac:spMk id="3" creationId="{CD5E64D0-7B8F-38EF-A630-1B1120883746}"/>
          </ac:spMkLst>
        </pc:spChg>
        <pc:spChg chg="del">
          <ac:chgData name="Kasey Brandt" userId="613796d7-5106-49a4-92bd-e02a5ec7ce0a" providerId="ADAL" clId="{FC4654E9-8452-3246-AF99-238257CD93AF}" dt="2022-10-14T16:08:34.513" v="9566" actId="1032"/>
          <ac:spMkLst>
            <pc:docMk/>
            <pc:sldMk cId="3517984015" sldId="2140756917"/>
            <ac:spMk id="4" creationId="{4A379AE0-0968-F97B-7812-222C6A86489C}"/>
          </ac:spMkLst>
        </pc:spChg>
        <pc:spChg chg="add mod">
          <ac:chgData name="Kasey Brandt" userId="613796d7-5106-49a4-92bd-e02a5ec7ce0a" providerId="ADAL" clId="{FC4654E9-8452-3246-AF99-238257CD93AF}" dt="2022-10-18T16:26:00.763" v="45583" actId="207"/>
          <ac:spMkLst>
            <pc:docMk/>
            <pc:sldMk cId="3517984015" sldId="2140756917"/>
            <ac:spMk id="4" creationId="{68E120FA-FBFC-F80C-A8E8-4DF03B65B935}"/>
          </ac:spMkLst>
        </pc:spChg>
        <pc:spChg chg="mod ord">
          <ac:chgData name="Kasey Brandt" userId="613796d7-5106-49a4-92bd-e02a5ec7ce0a" providerId="ADAL" clId="{FC4654E9-8452-3246-AF99-238257CD93AF}" dt="2022-10-18T16:23:04.974" v="45383" actId="255"/>
          <ac:spMkLst>
            <pc:docMk/>
            <pc:sldMk cId="3517984015" sldId="2140756917"/>
            <ac:spMk id="7" creationId="{1D170F38-1954-501A-945B-616D01CED052}"/>
          </ac:spMkLst>
        </pc:spChg>
        <pc:spChg chg="add del mod">
          <ac:chgData name="Kasey Brandt" userId="613796d7-5106-49a4-92bd-e02a5ec7ce0a" providerId="ADAL" clId="{FC4654E9-8452-3246-AF99-238257CD93AF}" dt="2022-10-16T21:57:14.789" v="24556" actId="478"/>
          <ac:spMkLst>
            <pc:docMk/>
            <pc:sldMk cId="3517984015" sldId="2140756917"/>
            <ac:spMk id="12" creationId="{8E03675E-55C2-283D-A1EE-1D484C200791}"/>
          </ac:spMkLst>
        </pc:spChg>
        <pc:graphicFrameChg chg="add del mod modGraphic">
          <ac:chgData name="Kasey Brandt" userId="613796d7-5106-49a4-92bd-e02a5ec7ce0a" providerId="ADAL" clId="{FC4654E9-8452-3246-AF99-238257CD93AF}" dt="2022-10-16T21:57:11.490" v="24555" actId="478"/>
          <ac:graphicFrameMkLst>
            <pc:docMk/>
            <pc:sldMk cId="3517984015" sldId="2140756917"/>
            <ac:graphicFrameMk id="5" creationId="{3B965ACF-AC2D-7C6F-5EB1-B38A59144270}"/>
          </ac:graphicFrameMkLst>
        </pc:graphicFrameChg>
        <pc:graphicFrameChg chg="add del mod modGraphic">
          <ac:chgData name="Kasey Brandt" userId="613796d7-5106-49a4-92bd-e02a5ec7ce0a" providerId="ADAL" clId="{FC4654E9-8452-3246-AF99-238257CD93AF}" dt="2022-10-16T21:57:09.902" v="24554" actId="478"/>
          <ac:graphicFrameMkLst>
            <pc:docMk/>
            <pc:sldMk cId="3517984015" sldId="2140756917"/>
            <ac:graphicFrameMk id="6" creationId="{C26A4F6A-F5DD-DCB5-C39C-522C416C5C6C}"/>
          </ac:graphicFrameMkLst>
        </pc:graphicFrameChg>
        <pc:graphicFrameChg chg="add mod modGraphic">
          <ac:chgData name="Kasey Brandt" userId="613796d7-5106-49a4-92bd-e02a5ec7ce0a" providerId="ADAL" clId="{FC4654E9-8452-3246-AF99-238257CD93AF}" dt="2022-10-18T16:16:20.062" v="45370" actId="242"/>
          <ac:graphicFrameMkLst>
            <pc:docMk/>
            <pc:sldMk cId="3517984015" sldId="2140756917"/>
            <ac:graphicFrameMk id="10" creationId="{1700A870-4F7F-8DBA-A751-DF62A47C2B2A}"/>
          </ac:graphicFrameMkLst>
        </pc:graphicFrameChg>
        <pc:picChg chg="add del mod">
          <ac:chgData name="Kasey Brandt" userId="613796d7-5106-49a4-92bd-e02a5ec7ce0a" providerId="ADAL" clId="{FC4654E9-8452-3246-AF99-238257CD93AF}" dt="2022-10-16T15:34:09.037" v="17269" actId="478"/>
          <ac:picMkLst>
            <pc:docMk/>
            <pc:sldMk cId="3517984015" sldId="2140756917"/>
            <ac:picMk id="7" creationId="{4333CF6D-604D-D8F1-E666-DE90E140C8EE}"/>
          </ac:picMkLst>
        </pc:picChg>
        <pc:picChg chg="add del mod">
          <ac:chgData name="Kasey Brandt" userId="613796d7-5106-49a4-92bd-e02a5ec7ce0a" providerId="ADAL" clId="{FC4654E9-8452-3246-AF99-238257CD93AF}" dt="2022-10-16T15:36:34.539" v="17315" actId="478"/>
          <ac:picMkLst>
            <pc:docMk/>
            <pc:sldMk cId="3517984015" sldId="2140756917"/>
            <ac:picMk id="9" creationId="{02035C36-2716-673E-F738-FC02FEBAC93D}"/>
          </ac:picMkLst>
        </pc:picChg>
      </pc:sldChg>
      <pc:sldChg chg="modSp new mod ord modShow modNotesTx">
        <pc:chgData name="Kasey Brandt" userId="613796d7-5106-49a4-92bd-e02a5ec7ce0a" providerId="ADAL" clId="{FC4654E9-8452-3246-AF99-238257CD93AF}" dt="2022-10-19T15:32:14.887" v="46562" actId="404"/>
        <pc:sldMkLst>
          <pc:docMk/>
          <pc:sldMk cId="1644336519" sldId="2140756918"/>
        </pc:sldMkLst>
        <pc:spChg chg="mod">
          <ac:chgData name="Kasey Brandt" userId="613796d7-5106-49a4-92bd-e02a5ec7ce0a" providerId="ADAL" clId="{FC4654E9-8452-3246-AF99-238257CD93AF}" dt="2022-10-17T02:22:08.880" v="32162" actId="20577"/>
          <ac:spMkLst>
            <pc:docMk/>
            <pc:sldMk cId="1644336519" sldId="2140756918"/>
            <ac:spMk id="2" creationId="{AD73B34A-F019-7C6E-5D68-CB8618A21F93}"/>
          </ac:spMkLst>
        </pc:spChg>
        <pc:spChg chg="mod">
          <ac:chgData name="Kasey Brandt" userId="613796d7-5106-49a4-92bd-e02a5ec7ce0a" providerId="ADAL" clId="{FC4654E9-8452-3246-AF99-238257CD93AF}" dt="2022-10-17T01:55:47.220" v="31536"/>
          <ac:spMkLst>
            <pc:docMk/>
            <pc:sldMk cId="1644336519" sldId="2140756918"/>
            <ac:spMk id="3" creationId="{52325B85-04C7-84C6-E080-BC4BB15AACB7}"/>
          </ac:spMkLst>
        </pc:spChg>
        <pc:spChg chg="mod">
          <ac:chgData name="Kasey Brandt" userId="613796d7-5106-49a4-92bd-e02a5ec7ce0a" providerId="ADAL" clId="{FC4654E9-8452-3246-AF99-238257CD93AF}" dt="2022-10-17T02:20:52.293" v="32157" actId="20578"/>
          <ac:spMkLst>
            <pc:docMk/>
            <pc:sldMk cId="1644336519" sldId="2140756918"/>
            <ac:spMk id="4" creationId="{8111C5E1-2885-3FA5-9F07-444BFE67CF47}"/>
          </ac:spMkLst>
        </pc:spChg>
        <pc:graphicFrameChg chg="mod modGraphic">
          <ac:chgData name="Kasey Brandt" userId="613796d7-5106-49a4-92bd-e02a5ec7ce0a" providerId="ADAL" clId="{FC4654E9-8452-3246-AF99-238257CD93AF}" dt="2022-10-18T13:02:50.629" v="42966" actId="2711"/>
          <ac:graphicFrameMkLst>
            <pc:docMk/>
            <pc:sldMk cId="1644336519" sldId="2140756918"/>
            <ac:graphicFrameMk id="9" creationId="{2898F4D1-3A6A-F94D-125C-36042A4F225A}"/>
          </ac:graphicFrameMkLst>
        </pc:graphicFrameChg>
      </pc:sldChg>
      <pc:sldChg chg="addSp delSp modSp new mod ord modNotesTx">
        <pc:chgData name="Kasey Brandt" userId="613796d7-5106-49a4-92bd-e02a5ec7ce0a" providerId="ADAL" clId="{FC4654E9-8452-3246-AF99-238257CD93AF}" dt="2022-10-19T15:35:00.810" v="46755" actId="20577"/>
        <pc:sldMkLst>
          <pc:docMk/>
          <pc:sldMk cId="2411813281" sldId="2140756919"/>
        </pc:sldMkLst>
        <pc:spChg chg="mod">
          <ac:chgData name="Kasey Brandt" userId="613796d7-5106-49a4-92bd-e02a5ec7ce0a" providerId="ADAL" clId="{FC4654E9-8452-3246-AF99-238257CD93AF}" dt="2022-10-17T00:45:38.030" v="31451" actId="20577"/>
          <ac:spMkLst>
            <pc:docMk/>
            <pc:sldMk cId="2411813281" sldId="2140756919"/>
            <ac:spMk id="2" creationId="{9912907E-26D2-18CE-1F65-E2950BE1831C}"/>
          </ac:spMkLst>
        </pc:spChg>
        <pc:spChg chg="mod">
          <ac:chgData name="Kasey Brandt" userId="613796d7-5106-49a4-92bd-e02a5ec7ce0a" providerId="ADAL" clId="{FC4654E9-8452-3246-AF99-238257CD93AF}" dt="2022-10-14T23:16:21.225" v="15079" actId="1036"/>
          <ac:spMkLst>
            <pc:docMk/>
            <pc:sldMk cId="2411813281" sldId="2140756919"/>
            <ac:spMk id="3" creationId="{BBC5A717-2610-77BB-6CD3-90D45FF7D688}"/>
          </ac:spMkLst>
        </pc:spChg>
        <pc:spChg chg="del">
          <ac:chgData name="Kasey Brandt" userId="613796d7-5106-49a4-92bd-e02a5ec7ce0a" providerId="ADAL" clId="{FC4654E9-8452-3246-AF99-238257CD93AF}" dt="2022-10-14T14:14:02.873" v="8380" actId="478"/>
          <ac:spMkLst>
            <pc:docMk/>
            <pc:sldMk cId="2411813281" sldId="2140756919"/>
            <ac:spMk id="4" creationId="{F3723CB9-DB91-1493-6A5D-2E1C653C3B46}"/>
          </ac:spMkLst>
        </pc:spChg>
        <pc:picChg chg="add mod modCrop">
          <ac:chgData name="Kasey Brandt" userId="613796d7-5106-49a4-92bd-e02a5ec7ce0a" providerId="ADAL" clId="{FC4654E9-8452-3246-AF99-238257CD93AF}" dt="2022-10-14T22:54:35.106" v="14912" actId="1076"/>
          <ac:picMkLst>
            <pc:docMk/>
            <pc:sldMk cId="2411813281" sldId="2140756919"/>
            <ac:picMk id="5" creationId="{706EEA1E-5DCB-0AE5-EDBB-FB47598ADD32}"/>
          </ac:picMkLst>
        </pc:picChg>
        <pc:picChg chg="add del mod modCrop">
          <ac:chgData name="Kasey Brandt" userId="613796d7-5106-49a4-92bd-e02a5ec7ce0a" providerId="ADAL" clId="{FC4654E9-8452-3246-AF99-238257CD93AF}" dt="2022-10-14T14:20:16.193" v="8392" actId="478"/>
          <ac:picMkLst>
            <pc:docMk/>
            <pc:sldMk cId="2411813281" sldId="2140756919"/>
            <ac:picMk id="6" creationId="{3A300F79-BEA7-6103-3639-7F2F17094139}"/>
          </ac:picMkLst>
        </pc:picChg>
        <pc:picChg chg="add del mod modCrop">
          <ac:chgData name="Kasey Brandt" userId="613796d7-5106-49a4-92bd-e02a5ec7ce0a" providerId="ADAL" clId="{FC4654E9-8452-3246-AF99-238257CD93AF}" dt="2022-10-14T14:22:19.481" v="8404" actId="478"/>
          <ac:picMkLst>
            <pc:docMk/>
            <pc:sldMk cId="2411813281" sldId="2140756919"/>
            <ac:picMk id="8" creationId="{5BDD9547-A2D7-0114-AF69-97814086BBAD}"/>
          </ac:picMkLst>
        </pc:picChg>
        <pc:picChg chg="add del mod modCrop">
          <ac:chgData name="Kasey Brandt" userId="613796d7-5106-49a4-92bd-e02a5ec7ce0a" providerId="ADAL" clId="{FC4654E9-8452-3246-AF99-238257CD93AF}" dt="2022-10-14T22:53:51.284" v="14902" actId="478"/>
          <ac:picMkLst>
            <pc:docMk/>
            <pc:sldMk cId="2411813281" sldId="2140756919"/>
            <ac:picMk id="10" creationId="{B0574706-3121-DBCD-4102-B5B8E89DE91F}"/>
          </ac:picMkLst>
        </pc:picChg>
      </pc:sldChg>
      <pc:sldChg chg="modSp new del mod ord modShow modNotesTx">
        <pc:chgData name="Kasey Brandt" userId="613796d7-5106-49a4-92bd-e02a5ec7ce0a" providerId="ADAL" clId="{FC4654E9-8452-3246-AF99-238257CD93AF}" dt="2022-10-18T20:34:08.418" v="46209" actId="2696"/>
        <pc:sldMkLst>
          <pc:docMk/>
          <pc:sldMk cId="3264369872" sldId="2140756920"/>
        </pc:sldMkLst>
        <pc:spChg chg="mod">
          <ac:chgData name="Kasey Brandt" userId="613796d7-5106-49a4-92bd-e02a5ec7ce0a" providerId="ADAL" clId="{FC4654E9-8452-3246-AF99-238257CD93AF}" dt="2022-10-17T18:45:43.942" v="38686" actId="14100"/>
          <ac:spMkLst>
            <pc:docMk/>
            <pc:sldMk cId="3264369872" sldId="2140756920"/>
            <ac:spMk id="2" creationId="{A8A71E9D-9757-E8C6-2D55-98E21F8C297E}"/>
          </ac:spMkLst>
        </pc:spChg>
        <pc:spChg chg="mod">
          <ac:chgData name="Kasey Brandt" userId="613796d7-5106-49a4-92bd-e02a5ec7ce0a" providerId="ADAL" clId="{FC4654E9-8452-3246-AF99-238257CD93AF}" dt="2022-10-17T18:44:52.125" v="38620" actId="20577"/>
          <ac:spMkLst>
            <pc:docMk/>
            <pc:sldMk cId="3264369872" sldId="2140756920"/>
            <ac:spMk id="3" creationId="{EAB987F9-3919-2982-C7A6-258D6A09232C}"/>
          </ac:spMkLst>
        </pc:spChg>
        <pc:spChg chg="mod">
          <ac:chgData name="Kasey Brandt" userId="613796d7-5106-49a4-92bd-e02a5ec7ce0a" providerId="ADAL" clId="{FC4654E9-8452-3246-AF99-238257CD93AF}" dt="2022-10-16T22:16:58.066" v="25323" actId="20577"/>
          <ac:spMkLst>
            <pc:docMk/>
            <pc:sldMk cId="3264369872" sldId="2140756920"/>
            <ac:spMk id="4" creationId="{2F3758D7-2013-0794-D966-A8E91735A3E9}"/>
          </ac:spMkLst>
        </pc:spChg>
      </pc:sldChg>
      <pc:sldChg chg="modSp new mod ord modShow">
        <pc:chgData name="Kasey Brandt" userId="613796d7-5106-49a4-92bd-e02a5ec7ce0a" providerId="ADAL" clId="{FC4654E9-8452-3246-AF99-238257CD93AF}" dt="2022-10-17T04:15:43.205" v="34745" actId="20578"/>
        <pc:sldMkLst>
          <pc:docMk/>
          <pc:sldMk cId="3425521676" sldId="2140756921"/>
        </pc:sldMkLst>
        <pc:spChg chg="mod">
          <ac:chgData name="Kasey Brandt" userId="613796d7-5106-49a4-92bd-e02a5ec7ce0a" providerId="ADAL" clId="{FC4654E9-8452-3246-AF99-238257CD93AF}" dt="2022-10-14T16:19:00.791" v="9721" actId="20577"/>
          <ac:spMkLst>
            <pc:docMk/>
            <pc:sldMk cId="3425521676" sldId="2140756921"/>
            <ac:spMk id="2" creationId="{D40FBB29-212C-AE95-5AFD-0802B8147D46}"/>
          </ac:spMkLst>
        </pc:spChg>
        <pc:spChg chg="mod">
          <ac:chgData name="Kasey Brandt" userId="613796d7-5106-49a4-92bd-e02a5ec7ce0a" providerId="ADAL" clId="{FC4654E9-8452-3246-AF99-238257CD93AF}" dt="2022-10-14T23:31:15.717" v="15256"/>
          <ac:spMkLst>
            <pc:docMk/>
            <pc:sldMk cId="3425521676" sldId="2140756921"/>
            <ac:spMk id="3" creationId="{6C653CFD-78C4-F7FD-C988-A16F99EE9BA6}"/>
          </ac:spMkLst>
        </pc:spChg>
        <pc:spChg chg="mod">
          <ac:chgData name="Kasey Brandt" userId="613796d7-5106-49a4-92bd-e02a5ec7ce0a" providerId="ADAL" clId="{FC4654E9-8452-3246-AF99-238257CD93AF}" dt="2022-10-16T23:43:31.401" v="29387" actId="20577"/>
          <ac:spMkLst>
            <pc:docMk/>
            <pc:sldMk cId="3425521676" sldId="2140756921"/>
            <ac:spMk id="4" creationId="{49544F17-56D8-30F6-DAB8-77A7FD6DDDAD}"/>
          </ac:spMkLst>
        </pc:spChg>
      </pc:sldChg>
      <pc:sldChg chg="modSp new del mod ord">
        <pc:chgData name="Kasey Brandt" userId="613796d7-5106-49a4-92bd-e02a5ec7ce0a" providerId="ADAL" clId="{FC4654E9-8452-3246-AF99-238257CD93AF}" dt="2022-10-16T19:19:04.321" v="19465" actId="2696"/>
        <pc:sldMkLst>
          <pc:docMk/>
          <pc:sldMk cId="93740256" sldId="2140756922"/>
        </pc:sldMkLst>
        <pc:spChg chg="mod">
          <ac:chgData name="Kasey Brandt" userId="613796d7-5106-49a4-92bd-e02a5ec7ce0a" providerId="ADAL" clId="{FC4654E9-8452-3246-AF99-238257CD93AF}" dt="2022-10-14T16:37:44.440" v="10359" actId="20577"/>
          <ac:spMkLst>
            <pc:docMk/>
            <pc:sldMk cId="93740256" sldId="2140756922"/>
            <ac:spMk id="2" creationId="{DA73CE03-B096-364C-A1DE-4B3838B4CABF}"/>
          </ac:spMkLst>
        </pc:spChg>
        <pc:spChg chg="mod">
          <ac:chgData name="Kasey Brandt" userId="613796d7-5106-49a4-92bd-e02a5ec7ce0a" providerId="ADAL" clId="{FC4654E9-8452-3246-AF99-238257CD93AF}" dt="2022-10-16T17:22:58.204" v="19122" actId="5793"/>
          <ac:spMkLst>
            <pc:docMk/>
            <pc:sldMk cId="93740256" sldId="2140756922"/>
            <ac:spMk id="4" creationId="{4C4D4EC7-E1D3-2C08-733D-D3CDAF448A99}"/>
          </ac:spMkLst>
        </pc:spChg>
      </pc:sldChg>
      <pc:sldChg chg="addSp delSp modSp new mod ord">
        <pc:chgData name="Kasey Brandt" userId="613796d7-5106-49a4-92bd-e02a5ec7ce0a" providerId="ADAL" clId="{FC4654E9-8452-3246-AF99-238257CD93AF}" dt="2022-10-17T05:16:31.606" v="36059" actId="20577"/>
        <pc:sldMkLst>
          <pc:docMk/>
          <pc:sldMk cId="2800676112" sldId="2140756923"/>
        </pc:sldMkLst>
        <pc:spChg chg="mod">
          <ac:chgData name="Kasey Brandt" userId="613796d7-5106-49a4-92bd-e02a5ec7ce0a" providerId="ADAL" clId="{FC4654E9-8452-3246-AF99-238257CD93AF}" dt="2022-10-14T17:14:15.219" v="10968" actId="20577"/>
          <ac:spMkLst>
            <pc:docMk/>
            <pc:sldMk cId="2800676112" sldId="2140756923"/>
            <ac:spMk id="2" creationId="{1551745B-F950-CE30-6191-2368BDABDAA4}"/>
          </ac:spMkLst>
        </pc:spChg>
        <pc:spChg chg="mod">
          <ac:chgData name="Kasey Brandt" userId="613796d7-5106-49a4-92bd-e02a5ec7ce0a" providerId="ADAL" clId="{FC4654E9-8452-3246-AF99-238257CD93AF}" dt="2022-10-16T15:56:25.043" v="18568" actId="1036"/>
          <ac:spMkLst>
            <pc:docMk/>
            <pc:sldMk cId="2800676112" sldId="2140756923"/>
            <ac:spMk id="3" creationId="{F8FED39F-5C65-CA8C-F509-79BE6C5E0970}"/>
          </ac:spMkLst>
        </pc:spChg>
        <pc:spChg chg="mod">
          <ac:chgData name="Kasey Brandt" userId="613796d7-5106-49a4-92bd-e02a5ec7ce0a" providerId="ADAL" clId="{FC4654E9-8452-3246-AF99-238257CD93AF}" dt="2022-10-17T05:16:31.606" v="36059" actId="20577"/>
          <ac:spMkLst>
            <pc:docMk/>
            <pc:sldMk cId="2800676112" sldId="2140756923"/>
            <ac:spMk id="4" creationId="{71781D62-E52A-C9B7-B38E-96EDB3CA26DC}"/>
          </ac:spMkLst>
        </pc:spChg>
        <pc:spChg chg="add del mod">
          <ac:chgData name="Kasey Brandt" userId="613796d7-5106-49a4-92bd-e02a5ec7ce0a" providerId="ADAL" clId="{FC4654E9-8452-3246-AF99-238257CD93AF}" dt="2022-10-16T17:17:58.937" v="19113"/>
          <ac:spMkLst>
            <pc:docMk/>
            <pc:sldMk cId="2800676112" sldId="2140756923"/>
            <ac:spMk id="5" creationId="{71D84DD1-4C74-3F44-044D-675EDEAA4002}"/>
          </ac:spMkLst>
        </pc:spChg>
      </pc:sldChg>
      <pc:sldChg chg="addSp delSp modSp new mod ord modNotesTx">
        <pc:chgData name="Kasey Brandt" userId="613796d7-5106-49a4-92bd-e02a5ec7ce0a" providerId="ADAL" clId="{FC4654E9-8452-3246-AF99-238257CD93AF}" dt="2022-10-19T15:33:27.765" v="46598" actId="20577"/>
        <pc:sldMkLst>
          <pc:docMk/>
          <pc:sldMk cId="3986407064" sldId="2140756924"/>
        </pc:sldMkLst>
        <pc:spChg chg="mod">
          <ac:chgData name="Kasey Brandt" userId="613796d7-5106-49a4-92bd-e02a5ec7ce0a" providerId="ADAL" clId="{FC4654E9-8452-3246-AF99-238257CD93AF}" dt="2022-10-16T15:49:27.835" v="17920" actId="20577"/>
          <ac:spMkLst>
            <pc:docMk/>
            <pc:sldMk cId="3986407064" sldId="2140756924"/>
            <ac:spMk id="2" creationId="{D6B8EAC6-8201-4098-75F0-34415BBF7BE2}"/>
          </ac:spMkLst>
        </pc:spChg>
        <pc:spChg chg="mod">
          <ac:chgData name="Kasey Brandt" userId="613796d7-5106-49a4-92bd-e02a5ec7ce0a" providerId="ADAL" clId="{FC4654E9-8452-3246-AF99-238257CD93AF}" dt="2022-10-16T19:40:24.733" v="19864" actId="255"/>
          <ac:spMkLst>
            <pc:docMk/>
            <pc:sldMk cId="3986407064" sldId="2140756924"/>
            <ac:spMk id="3" creationId="{638ABC90-00AE-E4B0-574A-A6B8947BD5EB}"/>
          </ac:spMkLst>
        </pc:spChg>
        <pc:spChg chg="del">
          <ac:chgData name="Kasey Brandt" userId="613796d7-5106-49a4-92bd-e02a5ec7ce0a" providerId="ADAL" clId="{FC4654E9-8452-3246-AF99-238257CD93AF}" dt="2022-10-14T17:32:43.303" v="11062" actId="478"/>
          <ac:spMkLst>
            <pc:docMk/>
            <pc:sldMk cId="3986407064" sldId="2140756924"/>
            <ac:spMk id="4" creationId="{5BFEDAA7-BE1C-062D-FCB4-85C4AAA9C378}"/>
          </ac:spMkLst>
        </pc:spChg>
        <pc:spChg chg="add mod">
          <ac:chgData name="Kasey Brandt" userId="613796d7-5106-49a4-92bd-e02a5ec7ce0a" providerId="ADAL" clId="{FC4654E9-8452-3246-AF99-238257CD93AF}" dt="2022-10-17T05:13:30.733" v="36020" actId="14100"/>
          <ac:spMkLst>
            <pc:docMk/>
            <pc:sldMk cId="3986407064" sldId="2140756924"/>
            <ac:spMk id="4" creationId="{EDCC3620-C931-3926-4C9B-77A3DE6D9D5E}"/>
          </ac:spMkLst>
        </pc:spChg>
        <pc:spChg chg="add mod">
          <ac:chgData name="Kasey Brandt" userId="613796d7-5106-49a4-92bd-e02a5ec7ce0a" providerId="ADAL" clId="{FC4654E9-8452-3246-AF99-238257CD93AF}" dt="2022-10-17T05:13:59.167" v="36023" actId="255"/>
          <ac:spMkLst>
            <pc:docMk/>
            <pc:sldMk cId="3986407064" sldId="2140756924"/>
            <ac:spMk id="5" creationId="{375A6E2C-F426-5D8A-BCD0-03AF11FA960B}"/>
          </ac:spMkLst>
        </pc:spChg>
        <pc:spChg chg="add del mod">
          <ac:chgData name="Kasey Brandt" userId="613796d7-5106-49a4-92bd-e02a5ec7ce0a" providerId="ADAL" clId="{FC4654E9-8452-3246-AF99-238257CD93AF}" dt="2022-10-16T15:43:07.130" v="17395" actId="478"/>
          <ac:spMkLst>
            <pc:docMk/>
            <pc:sldMk cId="3986407064" sldId="2140756924"/>
            <ac:spMk id="6" creationId="{0018721C-3E01-BC12-6940-080669636955}"/>
          </ac:spMkLst>
        </pc:spChg>
        <pc:spChg chg="add mod">
          <ac:chgData name="Kasey Brandt" userId="613796d7-5106-49a4-92bd-e02a5ec7ce0a" providerId="ADAL" clId="{FC4654E9-8452-3246-AF99-238257CD93AF}" dt="2022-10-17T05:14:07.651" v="36029" actId="1035"/>
          <ac:spMkLst>
            <pc:docMk/>
            <pc:sldMk cId="3986407064" sldId="2140756924"/>
            <ac:spMk id="7" creationId="{92EB9714-E37B-E595-49C0-CAAE8F837296}"/>
          </ac:spMkLst>
        </pc:spChg>
        <pc:spChg chg="add del mod">
          <ac:chgData name="Kasey Brandt" userId="613796d7-5106-49a4-92bd-e02a5ec7ce0a" providerId="ADAL" clId="{FC4654E9-8452-3246-AF99-238257CD93AF}" dt="2022-10-16T15:43:25.177" v="17402" actId="478"/>
          <ac:spMkLst>
            <pc:docMk/>
            <pc:sldMk cId="3986407064" sldId="2140756924"/>
            <ac:spMk id="8" creationId="{FAF80C2F-F056-B778-7971-9D7C40F40B0E}"/>
          </ac:spMkLst>
        </pc:spChg>
        <pc:spChg chg="add del mod">
          <ac:chgData name="Kasey Brandt" userId="613796d7-5106-49a4-92bd-e02a5ec7ce0a" providerId="ADAL" clId="{FC4654E9-8452-3246-AF99-238257CD93AF}" dt="2022-10-16T15:43:03.868" v="17394" actId="478"/>
          <ac:spMkLst>
            <pc:docMk/>
            <pc:sldMk cId="3986407064" sldId="2140756924"/>
            <ac:spMk id="9" creationId="{269A0519-9839-2D79-2740-6F191547D449}"/>
          </ac:spMkLst>
        </pc:spChg>
        <pc:spChg chg="add del mod">
          <ac:chgData name="Kasey Brandt" userId="613796d7-5106-49a4-92bd-e02a5ec7ce0a" providerId="ADAL" clId="{FC4654E9-8452-3246-AF99-238257CD93AF}" dt="2022-10-16T15:42:57.400" v="17393" actId="478"/>
          <ac:spMkLst>
            <pc:docMk/>
            <pc:sldMk cId="3986407064" sldId="2140756924"/>
            <ac:spMk id="10" creationId="{38F5A3BA-1FAD-D90F-F4DA-FC90AC3192CB}"/>
          </ac:spMkLst>
        </pc:spChg>
        <pc:spChg chg="add del mod">
          <ac:chgData name="Kasey Brandt" userId="613796d7-5106-49a4-92bd-e02a5ec7ce0a" providerId="ADAL" clId="{FC4654E9-8452-3246-AF99-238257CD93AF}" dt="2022-10-16T15:43:23.414" v="17400" actId="478"/>
          <ac:spMkLst>
            <pc:docMk/>
            <pc:sldMk cId="3986407064" sldId="2140756924"/>
            <ac:spMk id="11" creationId="{204F3F7B-9FAC-CF58-4D7C-526690AF9C8F}"/>
          </ac:spMkLst>
        </pc:spChg>
        <pc:spChg chg="add mod">
          <ac:chgData name="Kasey Brandt" userId="613796d7-5106-49a4-92bd-e02a5ec7ce0a" providerId="ADAL" clId="{FC4654E9-8452-3246-AF99-238257CD93AF}" dt="2022-10-17T05:14:18.834" v="36040" actId="1038"/>
          <ac:spMkLst>
            <pc:docMk/>
            <pc:sldMk cId="3986407064" sldId="2140756924"/>
            <ac:spMk id="12" creationId="{6AC479C8-443F-F525-E90D-EB31335E8912}"/>
          </ac:spMkLst>
        </pc:spChg>
      </pc:sldChg>
      <pc:sldChg chg="addSp delSp modSp new mod ord modNotesTx">
        <pc:chgData name="Kasey Brandt" userId="613796d7-5106-49a4-92bd-e02a5ec7ce0a" providerId="ADAL" clId="{FC4654E9-8452-3246-AF99-238257CD93AF}" dt="2022-10-17T06:08:19.905" v="38260" actId="20578"/>
        <pc:sldMkLst>
          <pc:docMk/>
          <pc:sldMk cId="3102413220" sldId="2140756925"/>
        </pc:sldMkLst>
        <pc:spChg chg="mod">
          <ac:chgData name="Kasey Brandt" userId="613796d7-5106-49a4-92bd-e02a5ec7ce0a" providerId="ADAL" clId="{FC4654E9-8452-3246-AF99-238257CD93AF}" dt="2022-10-14T18:09:34.973" v="11276" actId="20577"/>
          <ac:spMkLst>
            <pc:docMk/>
            <pc:sldMk cId="3102413220" sldId="2140756925"/>
            <ac:spMk id="2" creationId="{D79A907E-1FBE-85B0-65B4-B57CE3CA1EFF}"/>
          </ac:spMkLst>
        </pc:spChg>
        <pc:spChg chg="mod">
          <ac:chgData name="Kasey Brandt" userId="613796d7-5106-49a4-92bd-e02a5ec7ce0a" providerId="ADAL" clId="{FC4654E9-8452-3246-AF99-238257CD93AF}" dt="2022-10-14T23:03:59.020" v="14982" actId="20577"/>
          <ac:spMkLst>
            <pc:docMk/>
            <pc:sldMk cId="3102413220" sldId="2140756925"/>
            <ac:spMk id="3" creationId="{868B50AF-8ED7-E97B-2861-90F53D025465}"/>
          </ac:spMkLst>
        </pc:spChg>
        <pc:spChg chg="add mod">
          <ac:chgData name="Kasey Brandt" userId="613796d7-5106-49a4-92bd-e02a5ec7ce0a" providerId="ADAL" clId="{FC4654E9-8452-3246-AF99-238257CD93AF}" dt="2022-10-17T01:57:44.844" v="31556" actId="948"/>
          <ac:spMkLst>
            <pc:docMk/>
            <pc:sldMk cId="3102413220" sldId="2140756925"/>
            <ac:spMk id="4" creationId="{79D1F314-516A-5783-5E52-97ECAF671B0C}"/>
          </ac:spMkLst>
        </pc:spChg>
        <pc:spChg chg="del mod">
          <ac:chgData name="Kasey Brandt" userId="613796d7-5106-49a4-92bd-e02a5ec7ce0a" providerId="ADAL" clId="{FC4654E9-8452-3246-AF99-238257CD93AF}" dt="2022-10-14T18:28:11.156" v="12852" actId="478"/>
          <ac:spMkLst>
            <pc:docMk/>
            <pc:sldMk cId="3102413220" sldId="2140756925"/>
            <ac:spMk id="4" creationId="{AA0D25C4-D774-62C1-8296-5CFFDB907B82}"/>
          </ac:spMkLst>
        </pc:spChg>
        <pc:spChg chg="add del mod">
          <ac:chgData name="Kasey Brandt" userId="613796d7-5106-49a4-92bd-e02a5ec7ce0a" providerId="ADAL" clId="{FC4654E9-8452-3246-AF99-238257CD93AF}" dt="2022-10-16T21:25:55.109" v="22298" actId="478"/>
          <ac:spMkLst>
            <pc:docMk/>
            <pc:sldMk cId="3102413220" sldId="2140756925"/>
            <ac:spMk id="5" creationId="{2E25DAB4-7BA9-0D14-BE3F-F052E9BC3383}"/>
          </ac:spMkLst>
        </pc:spChg>
        <pc:spChg chg="add del mod">
          <ac:chgData name="Kasey Brandt" userId="613796d7-5106-49a4-92bd-e02a5ec7ce0a" providerId="ADAL" clId="{FC4654E9-8452-3246-AF99-238257CD93AF}" dt="2022-10-14T18:28:47.311" v="12863" actId="478"/>
          <ac:spMkLst>
            <pc:docMk/>
            <pc:sldMk cId="3102413220" sldId="2140756925"/>
            <ac:spMk id="6" creationId="{558A84A7-4260-9F39-64E7-1C274CD27CC5}"/>
          </ac:spMkLst>
        </pc:spChg>
        <pc:spChg chg="add del">
          <ac:chgData name="Kasey Brandt" userId="613796d7-5106-49a4-92bd-e02a5ec7ce0a" providerId="ADAL" clId="{FC4654E9-8452-3246-AF99-238257CD93AF}" dt="2022-10-14T18:22:24.743" v="12100" actId="478"/>
          <ac:spMkLst>
            <pc:docMk/>
            <pc:sldMk cId="3102413220" sldId="2140756925"/>
            <ac:spMk id="8" creationId="{B5DF11A3-2CA7-89A7-3323-7A60362175DC}"/>
          </ac:spMkLst>
        </pc:spChg>
        <pc:spChg chg="add del">
          <ac:chgData name="Kasey Brandt" userId="613796d7-5106-49a4-92bd-e02a5ec7ce0a" providerId="ADAL" clId="{FC4654E9-8452-3246-AF99-238257CD93AF}" dt="2022-10-14T18:22:27.127" v="12101" actId="478"/>
          <ac:spMkLst>
            <pc:docMk/>
            <pc:sldMk cId="3102413220" sldId="2140756925"/>
            <ac:spMk id="9" creationId="{108D7AD0-0F69-DECD-6F11-1C216AB05874}"/>
          </ac:spMkLst>
        </pc:spChg>
        <pc:spChg chg="add del mod">
          <ac:chgData name="Kasey Brandt" userId="613796d7-5106-49a4-92bd-e02a5ec7ce0a" providerId="ADAL" clId="{FC4654E9-8452-3246-AF99-238257CD93AF}" dt="2022-10-16T20:50:22.185" v="21428" actId="21"/>
          <ac:spMkLst>
            <pc:docMk/>
            <pc:sldMk cId="3102413220" sldId="2140756925"/>
            <ac:spMk id="10" creationId="{72C79A98-92C4-3F4E-C2B7-19E75EB14F92}"/>
          </ac:spMkLst>
        </pc:spChg>
        <pc:spChg chg="add del mod">
          <ac:chgData name="Kasey Brandt" userId="613796d7-5106-49a4-92bd-e02a5ec7ce0a" providerId="ADAL" clId="{FC4654E9-8452-3246-AF99-238257CD93AF}" dt="2022-10-14T18:28:18.902" v="12855" actId="478"/>
          <ac:spMkLst>
            <pc:docMk/>
            <pc:sldMk cId="3102413220" sldId="2140756925"/>
            <ac:spMk id="12" creationId="{F4CB9861-7AFE-2F12-7DEE-BAB890DFDC52}"/>
          </ac:spMkLst>
        </pc:spChg>
        <pc:spChg chg="add del mod">
          <ac:chgData name="Kasey Brandt" userId="613796d7-5106-49a4-92bd-e02a5ec7ce0a" providerId="ADAL" clId="{FC4654E9-8452-3246-AF99-238257CD93AF}" dt="2022-10-16T21:25:54.771" v="22297" actId="478"/>
          <ac:spMkLst>
            <pc:docMk/>
            <pc:sldMk cId="3102413220" sldId="2140756925"/>
            <ac:spMk id="13" creationId="{8F34A8C0-7F61-E218-7BB9-9150D2090BD9}"/>
          </ac:spMkLst>
        </pc:spChg>
      </pc:sldChg>
      <pc:sldChg chg="addSp delSp modSp new mod ord modNotesTx">
        <pc:chgData name="Kasey Brandt" userId="613796d7-5106-49a4-92bd-e02a5ec7ce0a" providerId="ADAL" clId="{FC4654E9-8452-3246-AF99-238257CD93AF}" dt="2022-10-17T06:08:37.322" v="38262" actId="20578"/>
        <pc:sldMkLst>
          <pc:docMk/>
          <pc:sldMk cId="276270631" sldId="2140756926"/>
        </pc:sldMkLst>
        <pc:spChg chg="mod">
          <ac:chgData name="Kasey Brandt" userId="613796d7-5106-49a4-92bd-e02a5ec7ce0a" providerId="ADAL" clId="{FC4654E9-8452-3246-AF99-238257CD93AF}" dt="2022-10-14T18:19:38.588" v="12055" actId="20577"/>
          <ac:spMkLst>
            <pc:docMk/>
            <pc:sldMk cId="276270631" sldId="2140756926"/>
            <ac:spMk id="2" creationId="{D4F75148-3D9E-8FD1-A98C-C836E2AA3463}"/>
          </ac:spMkLst>
        </pc:spChg>
        <pc:spChg chg="mod">
          <ac:chgData name="Kasey Brandt" userId="613796d7-5106-49a4-92bd-e02a5ec7ce0a" providerId="ADAL" clId="{FC4654E9-8452-3246-AF99-238257CD93AF}" dt="2022-10-14T18:21:30.617" v="12095"/>
          <ac:spMkLst>
            <pc:docMk/>
            <pc:sldMk cId="276270631" sldId="2140756926"/>
            <ac:spMk id="3" creationId="{0F02A164-766B-4E48-579D-DF8951D2544A}"/>
          </ac:spMkLst>
        </pc:spChg>
        <pc:spChg chg="del mod">
          <ac:chgData name="Kasey Brandt" userId="613796d7-5106-49a4-92bd-e02a5ec7ce0a" providerId="ADAL" clId="{FC4654E9-8452-3246-AF99-238257CD93AF}" dt="2022-10-14T18:15:19.483" v="11816" actId="478"/>
          <ac:spMkLst>
            <pc:docMk/>
            <pc:sldMk cId="276270631" sldId="2140756926"/>
            <ac:spMk id="4" creationId="{CA206DCF-F5B5-D964-EEEC-348FF144C305}"/>
          </ac:spMkLst>
        </pc:spChg>
        <pc:spChg chg="add del mod">
          <ac:chgData name="Kasey Brandt" userId="613796d7-5106-49a4-92bd-e02a5ec7ce0a" providerId="ADAL" clId="{FC4654E9-8452-3246-AF99-238257CD93AF}" dt="2022-10-14T18:15:22.710" v="11818" actId="478"/>
          <ac:spMkLst>
            <pc:docMk/>
            <pc:sldMk cId="276270631" sldId="2140756926"/>
            <ac:spMk id="6" creationId="{23239B12-2F6A-EA0F-B7E1-6749D8BE045B}"/>
          </ac:spMkLst>
        </pc:spChg>
        <pc:spChg chg="add del">
          <ac:chgData name="Kasey Brandt" userId="613796d7-5106-49a4-92bd-e02a5ec7ce0a" providerId="ADAL" clId="{FC4654E9-8452-3246-AF99-238257CD93AF}" dt="2022-10-14T18:16:28.820" v="11986" actId="478"/>
          <ac:spMkLst>
            <pc:docMk/>
            <pc:sldMk cId="276270631" sldId="2140756926"/>
            <ac:spMk id="8" creationId="{77155D2C-6EA9-8FFE-761B-9D3385D81018}"/>
          </ac:spMkLst>
        </pc:spChg>
        <pc:spChg chg="add mod">
          <ac:chgData name="Kasey Brandt" userId="613796d7-5106-49a4-92bd-e02a5ec7ce0a" providerId="ADAL" clId="{FC4654E9-8452-3246-AF99-238257CD93AF}" dt="2022-10-16T22:17:51.558" v="25394" actId="1076"/>
          <ac:spMkLst>
            <pc:docMk/>
            <pc:sldMk cId="276270631" sldId="2140756926"/>
            <ac:spMk id="9" creationId="{4A554A37-4B84-1A71-FD8D-56A253A550CB}"/>
          </ac:spMkLst>
        </pc:spChg>
        <pc:spChg chg="add mod">
          <ac:chgData name="Kasey Brandt" userId="613796d7-5106-49a4-92bd-e02a5ec7ce0a" providerId="ADAL" clId="{FC4654E9-8452-3246-AF99-238257CD93AF}" dt="2022-10-16T22:17:51.558" v="25394" actId="1076"/>
          <ac:spMkLst>
            <pc:docMk/>
            <pc:sldMk cId="276270631" sldId="2140756926"/>
            <ac:spMk id="10" creationId="{A4F88184-F533-E746-E231-62BF9E076ED6}"/>
          </ac:spMkLst>
        </pc:spChg>
        <pc:spChg chg="add mod">
          <ac:chgData name="Kasey Brandt" userId="613796d7-5106-49a4-92bd-e02a5ec7ce0a" providerId="ADAL" clId="{FC4654E9-8452-3246-AF99-238257CD93AF}" dt="2022-10-16T22:17:51.558" v="25394" actId="1076"/>
          <ac:spMkLst>
            <pc:docMk/>
            <pc:sldMk cId="276270631" sldId="2140756926"/>
            <ac:spMk id="11" creationId="{3B0478B5-FB54-9818-FC32-6E23F7888C31}"/>
          </ac:spMkLst>
        </pc:spChg>
        <pc:picChg chg="add mod">
          <ac:chgData name="Kasey Brandt" userId="613796d7-5106-49a4-92bd-e02a5ec7ce0a" providerId="ADAL" clId="{FC4654E9-8452-3246-AF99-238257CD93AF}" dt="2022-10-16T22:17:51.558" v="25394" actId="1076"/>
          <ac:picMkLst>
            <pc:docMk/>
            <pc:sldMk cId="276270631" sldId="2140756926"/>
            <ac:picMk id="12" creationId="{970BD77C-DED0-2B0F-D631-1F885430FA51}"/>
          </ac:picMkLst>
        </pc:picChg>
      </pc:sldChg>
      <pc:sldChg chg="addSp delSp modSp add mod ord modShow">
        <pc:chgData name="Kasey Brandt" userId="613796d7-5106-49a4-92bd-e02a5ec7ce0a" providerId="ADAL" clId="{FC4654E9-8452-3246-AF99-238257CD93AF}" dt="2022-10-17T04:15:47.380" v="34748" actId="20578"/>
        <pc:sldMkLst>
          <pc:docMk/>
          <pc:sldMk cId="2848761483" sldId="2140756927"/>
        </pc:sldMkLst>
        <pc:spChg chg="mod">
          <ac:chgData name="Kasey Brandt" userId="613796d7-5106-49a4-92bd-e02a5ec7ce0a" providerId="ADAL" clId="{FC4654E9-8452-3246-AF99-238257CD93AF}" dt="2022-10-16T23:24:24.169" v="28273" actId="20577"/>
          <ac:spMkLst>
            <pc:docMk/>
            <pc:sldMk cId="2848761483" sldId="2140756927"/>
            <ac:spMk id="2" creationId="{D79A907E-1FBE-85B0-65B4-B57CE3CA1EFF}"/>
          </ac:spMkLst>
        </pc:spChg>
        <pc:spChg chg="del">
          <ac:chgData name="Kasey Brandt" userId="613796d7-5106-49a4-92bd-e02a5ec7ce0a" providerId="ADAL" clId="{FC4654E9-8452-3246-AF99-238257CD93AF}" dt="2022-10-16T20:49:06.787" v="21419" actId="478"/>
          <ac:spMkLst>
            <pc:docMk/>
            <pc:sldMk cId="2848761483" sldId="2140756927"/>
            <ac:spMk id="3" creationId="{868B50AF-8ED7-E97B-2861-90F53D025465}"/>
          </ac:spMkLst>
        </pc:spChg>
        <pc:spChg chg="del mod">
          <ac:chgData name="Kasey Brandt" userId="613796d7-5106-49a4-92bd-e02a5ec7ce0a" providerId="ADAL" clId="{FC4654E9-8452-3246-AF99-238257CD93AF}" dt="2022-10-14T23:05:05.186" v="15058" actId="478"/>
          <ac:spMkLst>
            <pc:docMk/>
            <pc:sldMk cId="2848761483" sldId="2140756927"/>
            <ac:spMk id="4" creationId="{AA0D25C4-D774-62C1-8296-5CFFDB907B82}"/>
          </ac:spMkLst>
        </pc:spChg>
        <pc:spChg chg="del">
          <ac:chgData name="Kasey Brandt" userId="613796d7-5106-49a4-92bd-e02a5ec7ce0a" providerId="ADAL" clId="{FC4654E9-8452-3246-AF99-238257CD93AF}" dt="2022-10-14T18:27:59.572" v="12849" actId="478"/>
          <ac:spMkLst>
            <pc:docMk/>
            <pc:sldMk cId="2848761483" sldId="2140756927"/>
            <ac:spMk id="5" creationId="{2E25DAB4-7BA9-0D14-BE3F-F052E9BC3383}"/>
          </ac:spMkLst>
        </pc:spChg>
        <pc:spChg chg="del">
          <ac:chgData name="Kasey Brandt" userId="613796d7-5106-49a4-92bd-e02a5ec7ce0a" providerId="ADAL" clId="{FC4654E9-8452-3246-AF99-238257CD93AF}" dt="2022-10-14T18:27:59.572" v="12849" actId="478"/>
          <ac:spMkLst>
            <pc:docMk/>
            <pc:sldMk cId="2848761483" sldId="2140756927"/>
            <ac:spMk id="6" creationId="{558A84A7-4260-9F39-64E7-1C274CD27CC5}"/>
          </ac:spMkLst>
        </pc:spChg>
        <pc:spChg chg="add mod">
          <ac:chgData name="Kasey Brandt" userId="613796d7-5106-49a4-92bd-e02a5ec7ce0a" providerId="ADAL" clId="{FC4654E9-8452-3246-AF99-238257CD93AF}" dt="2022-10-16T23:25:35.435" v="28502" actId="20577"/>
          <ac:spMkLst>
            <pc:docMk/>
            <pc:sldMk cId="2848761483" sldId="2140756927"/>
            <ac:spMk id="6" creationId="{9F5DF8DC-970F-1227-7DFF-2C1882929EF3}"/>
          </ac:spMkLst>
        </pc:spChg>
        <pc:spChg chg="add mod">
          <ac:chgData name="Kasey Brandt" userId="613796d7-5106-49a4-92bd-e02a5ec7ce0a" providerId="ADAL" clId="{FC4654E9-8452-3246-AF99-238257CD93AF}" dt="2022-10-16T20:49:10.800" v="21420" actId="1076"/>
          <ac:spMkLst>
            <pc:docMk/>
            <pc:sldMk cId="2848761483" sldId="2140756927"/>
            <ac:spMk id="7" creationId="{7CDCA182-4105-E77C-C021-607556E6DF80}"/>
          </ac:spMkLst>
        </pc:spChg>
        <pc:spChg chg="del">
          <ac:chgData name="Kasey Brandt" userId="613796d7-5106-49a4-92bd-e02a5ec7ce0a" providerId="ADAL" clId="{FC4654E9-8452-3246-AF99-238257CD93AF}" dt="2022-10-14T18:27:59.572" v="12849" actId="478"/>
          <ac:spMkLst>
            <pc:docMk/>
            <pc:sldMk cId="2848761483" sldId="2140756927"/>
            <ac:spMk id="10" creationId="{72C79A98-92C4-3F4E-C2B7-19E75EB14F92}"/>
          </ac:spMkLst>
        </pc:spChg>
      </pc:sldChg>
      <pc:sldChg chg="addSp delSp modSp new mod ord modShow modNotesTx">
        <pc:chgData name="Kasey Brandt" userId="613796d7-5106-49a4-92bd-e02a5ec7ce0a" providerId="ADAL" clId="{FC4654E9-8452-3246-AF99-238257CD93AF}" dt="2022-10-14T20:41:48.264" v="14071" actId="20578"/>
        <pc:sldMkLst>
          <pc:docMk/>
          <pc:sldMk cId="1188633306" sldId="2140756928"/>
        </pc:sldMkLst>
        <pc:spChg chg="mod">
          <ac:chgData name="Kasey Brandt" userId="613796d7-5106-49a4-92bd-e02a5ec7ce0a" providerId="ADAL" clId="{FC4654E9-8452-3246-AF99-238257CD93AF}" dt="2022-10-14T19:55:40.783" v="13210" actId="20577"/>
          <ac:spMkLst>
            <pc:docMk/>
            <pc:sldMk cId="1188633306" sldId="2140756928"/>
            <ac:spMk id="2" creationId="{E1A2DE9B-8892-59BB-6A61-90ED65C00545}"/>
          </ac:spMkLst>
        </pc:spChg>
        <pc:spChg chg="mod">
          <ac:chgData name="Kasey Brandt" userId="613796d7-5106-49a4-92bd-e02a5ec7ce0a" providerId="ADAL" clId="{FC4654E9-8452-3246-AF99-238257CD93AF}" dt="2022-10-14T20:33:51.684" v="13973" actId="20577"/>
          <ac:spMkLst>
            <pc:docMk/>
            <pc:sldMk cId="1188633306" sldId="2140756928"/>
            <ac:spMk id="3" creationId="{BCD916F5-1BE7-6490-EC12-F7F7FB5759A9}"/>
          </ac:spMkLst>
        </pc:spChg>
        <pc:spChg chg="del">
          <ac:chgData name="Kasey Brandt" userId="613796d7-5106-49a4-92bd-e02a5ec7ce0a" providerId="ADAL" clId="{FC4654E9-8452-3246-AF99-238257CD93AF}" dt="2022-10-14T19:55:31.082" v="13196" actId="478"/>
          <ac:spMkLst>
            <pc:docMk/>
            <pc:sldMk cId="1188633306" sldId="2140756928"/>
            <ac:spMk id="4" creationId="{F8AB9108-3D90-80E7-F65D-B0E290EEFD96}"/>
          </ac:spMkLst>
        </pc:spChg>
        <pc:spChg chg="add mod">
          <ac:chgData name="Kasey Brandt" userId="613796d7-5106-49a4-92bd-e02a5ec7ce0a" providerId="ADAL" clId="{FC4654E9-8452-3246-AF99-238257CD93AF}" dt="2022-10-14T20:31:25.706" v="13865" actId="1076"/>
          <ac:spMkLst>
            <pc:docMk/>
            <pc:sldMk cId="1188633306" sldId="2140756928"/>
            <ac:spMk id="6" creationId="{01B67812-AEF1-A702-E2CC-7F9D4FF0A674}"/>
          </ac:spMkLst>
        </pc:spChg>
        <pc:graphicFrameChg chg="add mod">
          <ac:chgData name="Kasey Brandt" userId="613796d7-5106-49a4-92bd-e02a5ec7ce0a" providerId="ADAL" clId="{FC4654E9-8452-3246-AF99-238257CD93AF}" dt="2022-10-14T20:31:15.550" v="13857" actId="20577"/>
          <ac:graphicFrameMkLst>
            <pc:docMk/>
            <pc:sldMk cId="1188633306" sldId="2140756928"/>
            <ac:graphicFrameMk id="5" creationId="{4A25A62D-8371-09DA-80B5-E83B3722C78B}"/>
          </ac:graphicFrameMkLst>
        </pc:graphicFrameChg>
      </pc:sldChg>
      <pc:sldChg chg="addSp delSp modSp new mod ord modShow modNotesTx">
        <pc:chgData name="Kasey Brandt" userId="613796d7-5106-49a4-92bd-e02a5ec7ce0a" providerId="ADAL" clId="{FC4654E9-8452-3246-AF99-238257CD93AF}" dt="2022-10-19T15:34:42.130" v="46751" actId="20577"/>
        <pc:sldMkLst>
          <pc:docMk/>
          <pc:sldMk cId="428666272" sldId="2140756929"/>
        </pc:sldMkLst>
        <pc:spChg chg="mod">
          <ac:chgData name="Kasey Brandt" userId="613796d7-5106-49a4-92bd-e02a5ec7ce0a" providerId="ADAL" clId="{FC4654E9-8452-3246-AF99-238257CD93AF}" dt="2022-10-17T02:52:03.547" v="32541" actId="1076"/>
          <ac:spMkLst>
            <pc:docMk/>
            <pc:sldMk cId="428666272" sldId="2140756929"/>
            <ac:spMk id="2" creationId="{A2F5CF87-27F5-1A6E-0A47-4802B6B72B4E}"/>
          </ac:spMkLst>
        </pc:spChg>
        <pc:spChg chg="mod">
          <ac:chgData name="Kasey Brandt" userId="613796d7-5106-49a4-92bd-e02a5ec7ce0a" providerId="ADAL" clId="{FC4654E9-8452-3246-AF99-238257CD93AF}" dt="2022-10-17T02:53:28.446" v="32546" actId="20577"/>
          <ac:spMkLst>
            <pc:docMk/>
            <pc:sldMk cId="428666272" sldId="2140756929"/>
            <ac:spMk id="3" creationId="{9BDF3F77-2AFD-7E25-15E5-7AEB6A82A9DD}"/>
          </ac:spMkLst>
        </pc:spChg>
        <pc:spChg chg="del">
          <ac:chgData name="Kasey Brandt" userId="613796d7-5106-49a4-92bd-e02a5ec7ce0a" providerId="ADAL" clId="{FC4654E9-8452-3246-AF99-238257CD93AF}" dt="2022-10-14T20:44:46.764" v="14389" actId="478"/>
          <ac:spMkLst>
            <pc:docMk/>
            <pc:sldMk cId="428666272" sldId="2140756929"/>
            <ac:spMk id="4" creationId="{327611B1-FC45-45F7-3CCB-19516D5ACB16}"/>
          </ac:spMkLst>
        </pc:spChg>
        <pc:spChg chg="add mod">
          <ac:chgData name="Kasey Brandt" userId="613796d7-5106-49a4-92bd-e02a5ec7ce0a" providerId="ADAL" clId="{FC4654E9-8452-3246-AF99-238257CD93AF}" dt="2022-10-16T15:49:57.639" v="17937" actId="1037"/>
          <ac:spMkLst>
            <pc:docMk/>
            <pc:sldMk cId="428666272" sldId="2140756929"/>
            <ac:spMk id="5" creationId="{676E5920-1A40-0E6D-F4DA-9D0762B2CDE6}"/>
          </ac:spMkLst>
        </pc:spChg>
        <pc:spChg chg="add mod">
          <ac:chgData name="Kasey Brandt" userId="613796d7-5106-49a4-92bd-e02a5ec7ce0a" providerId="ADAL" clId="{FC4654E9-8452-3246-AF99-238257CD93AF}" dt="2022-10-14T20:50:24.812" v="14524" actId="1036"/>
          <ac:spMkLst>
            <pc:docMk/>
            <pc:sldMk cId="428666272" sldId="2140756929"/>
            <ac:spMk id="6" creationId="{870ACB3B-3085-CD2C-6645-5BC788A852A5}"/>
          </ac:spMkLst>
        </pc:spChg>
        <pc:spChg chg="add del">
          <ac:chgData name="Kasey Brandt" userId="613796d7-5106-49a4-92bd-e02a5ec7ce0a" providerId="ADAL" clId="{FC4654E9-8452-3246-AF99-238257CD93AF}" dt="2022-10-14T20:48:57.875" v="14497" actId="478"/>
          <ac:spMkLst>
            <pc:docMk/>
            <pc:sldMk cId="428666272" sldId="2140756929"/>
            <ac:spMk id="7" creationId="{7B36FD28-FF6D-1FD6-84CE-ADEBAFFE71C3}"/>
          </ac:spMkLst>
        </pc:spChg>
        <pc:spChg chg="add del mod">
          <ac:chgData name="Kasey Brandt" userId="613796d7-5106-49a4-92bd-e02a5ec7ce0a" providerId="ADAL" clId="{FC4654E9-8452-3246-AF99-238257CD93AF}" dt="2022-10-14T20:48:53.626" v="14495" actId="478"/>
          <ac:spMkLst>
            <pc:docMk/>
            <pc:sldMk cId="428666272" sldId="2140756929"/>
            <ac:spMk id="9" creationId="{2D325F05-ED94-1D0D-2CDC-2ED17F2A4EB6}"/>
          </ac:spMkLst>
        </pc:spChg>
        <pc:spChg chg="add mod">
          <ac:chgData name="Kasey Brandt" userId="613796d7-5106-49a4-92bd-e02a5ec7ce0a" providerId="ADAL" clId="{FC4654E9-8452-3246-AF99-238257CD93AF}" dt="2022-10-16T15:49:57.874" v="17938" actId="14100"/>
          <ac:spMkLst>
            <pc:docMk/>
            <pc:sldMk cId="428666272" sldId="2140756929"/>
            <ac:spMk id="11" creationId="{16982464-3A3E-CD0A-5D90-2141E404B16B}"/>
          </ac:spMkLst>
        </pc:spChg>
        <pc:picChg chg="add mod">
          <ac:chgData name="Kasey Brandt" userId="613796d7-5106-49a4-92bd-e02a5ec7ce0a" providerId="ADAL" clId="{FC4654E9-8452-3246-AF99-238257CD93AF}" dt="2022-10-16T15:49:57.639" v="17937" actId="1037"/>
          <ac:picMkLst>
            <pc:docMk/>
            <pc:sldMk cId="428666272" sldId="2140756929"/>
            <ac:picMk id="8" creationId="{823CC22F-E261-50D5-0DB7-44DE4969885D}"/>
          </ac:picMkLst>
        </pc:picChg>
        <pc:picChg chg="add mod modCrop">
          <ac:chgData name="Kasey Brandt" userId="613796d7-5106-49a4-92bd-e02a5ec7ce0a" providerId="ADAL" clId="{FC4654E9-8452-3246-AF99-238257CD93AF}" dt="2022-10-17T02:53:56.029" v="32549" actId="14100"/>
          <ac:picMkLst>
            <pc:docMk/>
            <pc:sldMk cId="428666272" sldId="2140756929"/>
            <ac:picMk id="10" creationId="{D87F98F6-9F29-943F-F64A-3FDDF21392CC}"/>
          </ac:picMkLst>
        </pc:picChg>
      </pc:sldChg>
      <pc:sldChg chg="ord">
        <pc:chgData name="Kasey Brandt" userId="613796d7-5106-49a4-92bd-e02a5ec7ce0a" providerId="ADAL" clId="{FC4654E9-8452-3246-AF99-238257CD93AF}" dt="2022-10-16T20:30:50.893" v="21214" actId="20578"/>
        <pc:sldMkLst>
          <pc:docMk/>
          <pc:sldMk cId="3654687392" sldId="2140756930"/>
        </pc:sldMkLst>
      </pc:sldChg>
      <pc:sldChg chg="addSp delSp modSp add mod ord modShow modNotesTx">
        <pc:chgData name="Kasey Brandt" userId="613796d7-5106-49a4-92bd-e02a5ec7ce0a" providerId="ADAL" clId="{FC4654E9-8452-3246-AF99-238257CD93AF}" dt="2022-10-17T04:15:13.325" v="34744" actId="20578"/>
        <pc:sldMkLst>
          <pc:docMk/>
          <pc:sldMk cId="2008688374" sldId="2140756931"/>
        </pc:sldMkLst>
        <pc:spChg chg="mod">
          <ac:chgData name="Kasey Brandt" userId="613796d7-5106-49a4-92bd-e02a5ec7ce0a" providerId="ADAL" clId="{FC4654E9-8452-3246-AF99-238257CD93AF}" dt="2022-10-14T22:47:45.660" v="14901"/>
          <ac:spMkLst>
            <pc:docMk/>
            <pc:sldMk cId="2008688374" sldId="2140756931"/>
            <ac:spMk id="2" creationId="{79056100-67CC-F432-20BC-A0186F8ED043}"/>
          </ac:spMkLst>
        </pc:spChg>
        <pc:spChg chg="mod">
          <ac:chgData name="Kasey Brandt" userId="613796d7-5106-49a4-92bd-e02a5ec7ce0a" providerId="ADAL" clId="{FC4654E9-8452-3246-AF99-238257CD93AF}" dt="2022-10-14T23:28:14.333" v="15187" actId="1035"/>
          <ac:spMkLst>
            <pc:docMk/>
            <pc:sldMk cId="2008688374" sldId="2140756931"/>
            <ac:spMk id="3" creationId="{CD5E64D0-7B8F-38EF-A630-1B1120883746}"/>
          </ac:spMkLst>
        </pc:spChg>
        <pc:spChg chg="add del mod">
          <ac:chgData name="Kasey Brandt" userId="613796d7-5106-49a4-92bd-e02a5ec7ce0a" providerId="ADAL" clId="{FC4654E9-8452-3246-AF99-238257CD93AF}" dt="2022-10-14T22:40:58.003" v="14701"/>
          <ac:spMkLst>
            <pc:docMk/>
            <pc:sldMk cId="2008688374" sldId="2140756931"/>
            <ac:spMk id="4" creationId="{AA3FB76F-2357-762E-6DC7-1B688FE4D215}"/>
          </ac:spMkLst>
        </pc:spChg>
        <pc:spChg chg="add del mod">
          <ac:chgData name="Kasey Brandt" userId="613796d7-5106-49a4-92bd-e02a5ec7ce0a" providerId="ADAL" clId="{FC4654E9-8452-3246-AF99-238257CD93AF}" dt="2022-10-14T22:41:02.308" v="14703" actId="478"/>
          <ac:spMkLst>
            <pc:docMk/>
            <pc:sldMk cId="2008688374" sldId="2140756931"/>
            <ac:spMk id="8" creationId="{ED387095-BF21-2A3A-850C-014F4CE37FAA}"/>
          </ac:spMkLst>
        </pc:spChg>
        <pc:spChg chg="add mod">
          <ac:chgData name="Kasey Brandt" userId="613796d7-5106-49a4-92bd-e02a5ec7ce0a" providerId="ADAL" clId="{FC4654E9-8452-3246-AF99-238257CD93AF}" dt="2022-10-14T23:30:39.421" v="15237" actId="1076"/>
          <ac:spMkLst>
            <pc:docMk/>
            <pc:sldMk cId="2008688374" sldId="2140756931"/>
            <ac:spMk id="11" creationId="{C20C5426-93DA-4BF2-8B4B-D6887BF156D1}"/>
          </ac:spMkLst>
        </pc:spChg>
        <pc:spChg chg="add mod">
          <ac:chgData name="Kasey Brandt" userId="613796d7-5106-49a4-92bd-e02a5ec7ce0a" providerId="ADAL" clId="{FC4654E9-8452-3246-AF99-238257CD93AF}" dt="2022-10-14T23:30:53.439" v="15254" actId="1076"/>
          <ac:spMkLst>
            <pc:docMk/>
            <pc:sldMk cId="2008688374" sldId="2140756931"/>
            <ac:spMk id="12" creationId="{EC9523A5-8CE9-5B67-4BC1-5565194B6C73}"/>
          </ac:spMkLst>
        </pc:spChg>
        <pc:graphicFrameChg chg="del">
          <ac:chgData name="Kasey Brandt" userId="613796d7-5106-49a4-92bd-e02a5ec7ce0a" providerId="ADAL" clId="{FC4654E9-8452-3246-AF99-238257CD93AF}" dt="2022-10-14T22:41:00.158" v="14702" actId="478"/>
          <ac:graphicFrameMkLst>
            <pc:docMk/>
            <pc:sldMk cId="2008688374" sldId="2140756931"/>
            <ac:graphicFrameMk id="5" creationId="{3B965ACF-AC2D-7C6F-5EB1-B38A59144270}"/>
          </ac:graphicFrameMkLst>
        </pc:graphicFrameChg>
        <pc:graphicFrameChg chg="del">
          <ac:chgData name="Kasey Brandt" userId="613796d7-5106-49a4-92bd-e02a5ec7ce0a" providerId="ADAL" clId="{FC4654E9-8452-3246-AF99-238257CD93AF}" dt="2022-10-14T22:40:55.163" v="14699" actId="478"/>
          <ac:graphicFrameMkLst>
            <pc:docMk/>
            <pc:sldMk cId="2008688374" sldId="2140756931"/>
            <ac:graphicFrameMk id="6" creationId="{C26A4F6A-F5DD-DCB5-C39C-522C416C5C6C}"/>
          </ac:graphicFrameMkLst>
        </pc:graphicFrameChg>
        <pc:picChg chg="add del mod">
          <ac:chgData name="Kasey Brandt" userId="613796d7-5106-49a4-92bd-e02a5ec7ce0a" providerId="ADAL" clId="{FC4654E9-8452-3246-AF99-238257CD93AF}" dt="2022-10-14T23:25:59.365" v="15167" actId="478"/>
          <ac:picMkLst>
            <pc:docMk/>
            <pc:sldMk cId="2008688374" sldId="2140756931"/>
            <ac:picMk id="9" creationId="{A4EA4EED-5B5E-15C3-141E-11911DDFC38A}"/>
          </ac:picMkLst>
        </pc:picChg>
        <pc:picChg chg="add mod modCrop">
          <ac:chgData name="Kasey Brandt" userId="613796d7-5106-49a4-92bd-e02a5ec7ce0a" providerId="ADAL" clId="{FC4654E9-8452-3246-AF99-238257CD93AF}" dt="2022-10-14T23:30:30.306" v="15234" actId="1076"/>
          <ac:picMkLst>
            <pc:docMk/>
            <pc:sldMk cId="2008688374" sldId="2140756931"/>
            <ac:picMk id="10" creationId="{1775AE70-4AE1-6F2D-08FE-BBE91C6398AA}"/>
          </ac:picMkLst>
        </pc:picChg>
      </pc:sldChg>
      <pc:sldChg chg="modSp new del mod">
        <pc:chgData name="Kasey Brandt" userId="613796d7-5106-49a4-92bd-e02a5ec7ce0a" providerId="ADAL" clId="{FC4654E9-8452-3246-AF99-238257CD93AF}" dt="2022-10-16T23:35:34.649" v="29220" actId="2696"/>
        <pc:sldMkLst>
          <pc:docMk/>
          <pc:sldMk cId="2741453114" sldId="2140756932"/>
        </pc:sldMkLst>
        <pc:spChg chg="mod">
          <ac:chgData name="Kasey Brandt" userId="613796d7-5106-49a4-92bd-e02a5ec7ce0a" providerId="ADAL" clId="{FC4654E9-8452-3246-AF99-238257CD93AF}" dt="2022-10-16T22:48:17.758" v="26888" actId="20577"/>
          <ac:spMkLst>
            <pc:docMk/>
            <pc:sldMk cId="2741453114" sldId="2140756932"/>
            <ac:spMk id="2" creationId="{F07649AC-9E7E-A4CD-9631-B5A7CF136A0D}"/>
          </ac:spMkLst>
        </pc:spChg>
      </pc:sldChg>
      <pc:sldChg chg="addSp delSp modSp new mod ord modShow modNotesTx">
        <pc:chgData name="Kasey Brandt" userId="613796d7-5106-49a4-92bd-e02a5ec7ce0a" providerId="ADAL" clId="{FC4654E9-8452-3246-AF99-238257CD93AF}" dt="2022-10-16T22:15:47.471" v="25307" actId="20578"/>
        <pc:sldMkLst>
          <pc:docMk/>
          <pc:sldMk cId="3052357689" sldId="2140756933"/>
        </pc:sldMkLst>
        <pc:spChg chg="mod">
          <ac:chgData name="Kasey Brandt" userId="613796d7-5106-49a4-92bd-e02a5ec7ce0a" providerId="ADAL" clId="{FC4654E9-8452-3246-AF99-238257CD93AF}" dt="2022-10-14T23:32:48.377" v="15301" actId="20577"/>
          <ac:spMkLst>
            <pc:docMk/>
            <pc:sldMk cId="3052357689" sldId="2140756933"/>
            <ac:spMk id="2" creationId="{6085C25F-821E-F68E-02F7-B87CB2F6E8F0}"/>
          </ac:spMkLst>
        </pc:spChg>
        <pc:spChg chg="mod">
          <ac:chgData name="Kasey Brandt" userId="613796d7-5106-49a4-92bd-e02a5ec7ce0a" providerId="ADAL" clId="{FC4654E9-8452-3246-AF99-238257CD93AF}" dt="2022-10-15T03:55:30.050" v="15949" actId="20577"/>
          <ac:spMkLst>
            <pc:docMk/>
            <pc:sldMk cId="3052357689" sldId="2140756933"/>
            <ac:spMk id="3" creationId="{664004AE-35FF-677F-D56F-DF6804B0019F}"/>
          </ac:spMkLst>
        </pc:spChg>
        <pc:spChg chg="del">
          <ac:chgData name="Kasey Brandt" userId="613796d7-5106-49a4-92bd-e02a5ec7ce0a" providerId="ADAL" clId="{FC4654E9-8452-3246-AF99-238257CD93AF}" dt="2022-10-15T02:05:17.637" v="15302" actId="478"/>
          <ac:spMkLst>
            <pc:docMk/>
            <pc:sldMk cId="3052357689" sldId="2140756933"/>
            <ac:spMk id="4" creationId="{99A2C89F-2367-4CE0-695A-7F9BC1EA63FB}"/>
          </ac:spMkLst>
        </pc:spChg>
        <pc:spChg chg="add mod">
          <ac:chgData name="Kasey Brandt" userId="613796d7-5106-49a4-92bd-e02a5ec7ce0a" providerId="ADAL" clId="{FC4654E9-8452-3246-AF99-238257CD93AF}" dt="2022-10-15T04:10:38.259" v="16159" actId="166"/>
          <ac:spMkLst>
            <pc:docMk/>
            <pc:sldMk cId="3052357689" sldId="2140756933"/>
            <ac:spMk id="7" creationId="{DA06F74A-3C1C-7515-4DE8-E2723C092C6D}"/>
          </ac:spMkLst>
        </pc:spChg>
        <pc:spChg chg="add mod">
          <ac:chgData name="Kasey Brandt" userId="613796d7-5106-49a4-92bd-e02a5ec7ce0a" providerId="ADAL" clId="{FC4654E9-8452-3246-AF99-238257CD93AF}" dt="2022-10-16T17:05:40.679" v="18750" actId="20577"/>
          <ac:spMkLst>
            <pc:docMk/>
            <pc:sldMk cId="3052357689" sldId="2140756933"/>
            <ac:spMk id="30" creationId="{B4DB65F1-9C6D-D19A-CAAC-4C64A8B5844D}"/>
          </ac:spMkLst>
        </pc:spChg>
        <pc:spChg chg="add mod">
          <ac:chgData name="Kasey Brandt" userId="613796d7-5106-49a4-92bd-e02a5ec7ce0a" providerId="ADAL" clId="{FC4654E9-8452-3246-AF99-238257CD93AF}" dt="2022-10-15T04:08:29.956" v="16121" actId="1076"/>
          <ac:spMkLst>
            <pc:docMk/>
            <pc:sldMk cId="3052357689" sldId="2140756933"/>
            <ac:spMk id="34" creationId="{28233104-30ED-38C4-DD15-96692AAFA23B}"/>
          </ac:spMkLst>
        </pc:spChg>
        <pc:grpChg chg="add mod">
          <ac:chgData name="Kasey Brandt" userId="613796d7-5106-49a4-92bd-e02a5ec7ce0a" providerId="ADAL" clId="{FC4654E9-8452-3246-AF99-238257CD93AF}" dt="2022-10-15T04:09:39.009" v="16130" actId="166"/>
          <ac:grpSpMkLst>
            <pc:docMk/>
            <pc:sldMk cId="3052357689" sldId="2140756933"/>
            <ac:grpSpMk id="22" creationId="{0EE3D2E2-889E-5A97-7AF8-68BE396C535F}"/>
          </ac:grpSpMkLst>
        </pc:grpChg>
        <pc:grpChg chg="add mod">
          <ac:chgData name="Kasey Brandt" userId="613796d7-5106-49a4-92bd-e02a5ec7ce0a" providerId="ADAL" clId="{FC4654E9-8452-3246-AF99-238257CD93AF}" dt="2022-10-15T04:08:34.272" v="16122" actId="1076"/>
          <ac:grpSpMkLst>
            <pc:docMk/>
            <pc:sldMk cId="3052357689" sldId="2140756933"/>
            <ac:grpSpMk id="23" creationId="{C6B05F34-0A1F-F6C7-465D-A595F4C8376A}"/>
          </ac:grpSpMkLst>
        </pc:grpChg>
        <pc:picChg chg="add del mod">
          <ac:chgData name="Kasey Brandt" userId="613796d7-5106-49a4-92bd-e02a5ec7ce0a" providerId="ADAL" clId="{FC4654E9-8452-3246-AF99-238257CD93AF}" dt="2022-10-15T02:10:56.963" v="15307" actId="478"/>
          <ac:picMkLst>
            <pc:docMk/>
            <pc:sldMk cId="3052357689" sldId="2140756933"/>
            <ac:picMk id="5" creationId="{3241B626-A406-9673-A084-F4AB67491ED7}"/>
          </ac:picMkLst>
        </pc:picChg>
        <pc:picChg chg="add del mod">
          <ac:chgData name="Kasey Brandt" userId="613796d7-5106-49a4-92bd-e02a5ec7ce0a" providerId="ADAL" clId="{FC4654E9-8452-3246-AF99-238257CD93AF}" dt="2022-10-15T02:24:54.310" v="15362" actId="478"/>
          <ac:picMkLst>
            <pc:docMk/>
            <pc:sldMk cId="3052357689" sldId="2140756933"/>
            <ac:picMk id="6" creationId="{77D752A6-B2B2-BC1F-3585-F55FCF2EA595}"/>
          </ac:picMkLst>
        </pc:picChg>
        <pc:picChg chg="add del mod">
          <ac:chgData name="Kasey Brandt" userId="613796d7-5106-49a4-92bd-e02a5ec7ce0a" providerId="ADAL" clId="{FC4654E9-8452-3246-AF99-238257CD93AF}" dt="2022-10-15T04:08:02.102" v="16115" actId="478"/>
          <ac:picMkLst>
            <pc:docMk/>
            <pc:sldMk cId="3052357689" sldId="2140756933"/>
            <ac:picMk id="43" creationId="{25EA6FEC-8F32-4D59-ADE4-DB56F65B6280}"/>
          </ac:picMkLst>
        </pc:picChg>
        <pc:picChg chg="add mod">
          <ac:chgData name="Kasey Brandt" userId="613796d7-5106-49a4-92bd-e02a5ec7ce0a" providerId="ADAL" clId="{FC4654E9-8452-3246-AF99-238257CD93AF}" dt="2022-10-15T04:10:29.907" v="16158" actId="732"/>
          <ac:picMkLst>
            <pc:docMk/>
            <pc:sldMk cId="3052357689" sldId="2140756933"/>
            <ac:picMk id="45" creationId="{BE7B931F-722C-E02E-C8B8-79D0C775B342}"/>
          </ac:picMkLst>
        </pc:picChg>
        <pc:picChg chg="add mod">
          <ac:chgData name="Kasey Brandt" userId="613796d7-5106-49a4-92bd-e02a5ec7ce0a" providerId="ADAL" clId="{FC4654E9-8452-3246-AF99-238257CD93AF}" dt="2022-10-15T04:08:09.272" v="16117" actId="1076"/>
          <ac:picMkLst>
            <pc:docMk/>
            <pc:sldMk cId="3052357689" sldId="2140756933"/>
            <ac:picMk id="1026" creationId="{E1F30ABA-5DB8-2B48-7095-F63457A35367}"/>
          </ac:picMkLst>
        </pc:picChg>
        <pc:cxnChg chg="add mod">
          <ac:chgData name="Kasey Brandt" userId="613796d7-5106-49a4-92bd-e02a5ec7ce0a" providerId="ADAL" clId="{FC4654E9-8452-3246-AF99-238257CD93AF}" dt="2022-10-15T04:00:24.525" v="16010" actId="1076"/>
          <ac:cxnSpMkLst>
            <pc:docMk/>
            <pc:sldMk cId="3052357689" sldId="2140756933"/>
            <ac:cxnSpMk id="9" creationId="{9706E343-E3E5-C663-9640-034F4EB48371}"/>
          </ac:cxnSpMkLst>
        </pc:cxnChg>
        <pc:cxnChg chg="add mod">
          <ac:chgData name="Kasey Brandt" userId="613796d7-5106-49a4-92bd-e02a5ec7ce0a" providerId="ADAL" clId="{FC4654E9-8452-3246-AF99-238257CD93AF}" dt="2022-10-15T02:48:19.942" v="15670" actId="164"/>
          <ac:cxnSpMkLst>
            <pc:docMk/>
            <pc:sldMk cId="3052357689" sldId="2140756933"/>
            <ac:cxnSpMk id="11" creationId="{0400B333-E523-CF6A-B735-7D181FD8ABDB}"/>
          </ac:cxnSpMkLst>
        </pc:cxnChg>
        <pc:cxnChg chg="add mod">
          <ac:chgData name="Kasey Brandt" userId="613796d7-5106-49a4-92bd-e02a5ec7ce0a" providerId="ADAL" clId="{FC4654E9-8452-3246-AF99-238257CD93AF}" dt="2022-10-15T02:48:19.942" v="15670" actId="164"/>
          <ac:cxnSpMkLst>
            <pc:docMk/>
            <pc:sldMk cId="3052357689" sldId="2140756933"/>
            <ac:cxnSpMk id="12" creationId="{24D21179-9B1F-4DCE-2157-56D4CD7833AE}"/>
          </ac:cxnSpMkLst>
        </pc:cxnChg>
        <pc:cxnChg chg="add mod">
          <ac:chgData name="Kasey Brandt" userId="613796d7-5106-49a4-92bd-e02a5ec7ce0a" providerId="ADAL" clId="{FC4654E9-8452-3246-AF99-238257CD93AF}" dt="2022-10-15T04:09:29.227" v="16129" actId="166"/>
          <ac:cxnSpMkLst>
            <pc:docMk/>
            <pc:sldMk cId="3052357689" sldId="2140756933"/>
            <ac:cxnSpMk id="15" creationId="{D4F87D5F-A13F-5F48-8C69-D69A228542FE}"/>
          </ac:cxnSpMkLst>
        </pc:cxnChg>
        <pc:cxnChg chg="add del mod">
          <ac:chgData name="Kasey Brandt" userId="613796d7-5106-49a4-92bd-e02a5ec7ce0a" providerId="ADAL" clId="{FC4654E9-8452-3246-AF99-238257CD93AF}" dt="2022-10-15T04:00:38.532" v="16034" actId="478"/>
          <ac:cxnSpMkLst>
            <pc:docMk/>
            <pc:sldMk cId="3052357689" sldId="2140756933"/>
            <ac:cxnSpMk id="17" creationId="{8B46ADDC-9DEA-CE51-5661-D4DE1AC6D2F2}"/>
          </ac:cxnSpMkLst>
        </pc:cxnChg>
        <pc:cxnChg chg="mod">
          <ac:chgData name="Kasey Brandt" userId="613796d7-5106-49a4-92bd-e02a5ec7ce0a" providerId="ADAL" clId="{FC4654E9-8452-3246-AF99-238257CD93AF}" dt="2022-10-15T02:48:26.908" v="15671"/>
          <ac:cxnSpMkLst>
            <pc:docMk/>
            <pc:sldMk cId="3052357689" sldId="2140756933"/>
            <ac:cxnSpMk id="24" creationId="{C0A4A54C-5EB2-6E7B-40BD-0293CA909ED3}"/>
          </ac:cxnSpMkLst>
        </pc:cxnChg>
        <pc:cxnChg chg="mod">
          <ac:chgData name="Kasey Brandt" userId="613796d7-5106-49a4-92bd-e02a5ec7ce0a" providerId="ADAL" clId="{FC4654E9-8452-3246-AF99-238257CD93AF}" dt="2022-10-15T02:48:26.908" v="15671"/>
          <ac:cxnSpMkLst>
            <pc:docMk/>
            <pc:sldMk cId="3052357689" sldId="2140756933"/>
            <ac:cxnSpMk id="25" creationId="{EB3BC045-9BC6-C034-6F58-5BFAB88C1B56}"/>
          </ac:cxnSpMkLst>
        </pc:cxnChg>
        <pc:cxnChg chg="mod">
          <ac:chgData name="Kasey Brandt" userId="613796d7-5106-49a4-92bd-e02a5ec7ce0a" providerId="ADAL" clId="{FC4654E9-8452-3246-AF99-238257CD93AF}" dt="2022-10-15T02:48:26.908" v="15671"/>
          <ac:cxnSpMkLst>
            <pc:docMk/>
            <pc:sldMk cId="3052357689" sldId="2140756933"/>
            <ac:cxnSpMk id="26" creationId="{DBEE18B4-B3F7-0D30-F0A4-1EF6047C2140}"/>
          </ac:cxnSpMkLst>
        </pc:cxnChg>
        <pc:cxnChg chg="mod">
          <ac:chgData name="Kasey Brandt" userId="613796d7-5106-49a4-92bd-e02a5ec7ce0a" providerId="ADAL" clId="{FC4654E9-8452-3246-AF99-238257CD93AF}" dt="2022-10-15T04:01:45.190" v="16047" actId="14100"/>
          <ac:cxnSpMkLst>
            <pc:docMk/>
            <pc:sldMk cId="3052357689" sldId="2140756933"/>
            <ac:cxnSpMk id="27" creationId="{7F7A7EE9-CA01-9AEF-A39A-DA5D43D9E017}"/>
          </ac:cxnSpMkLst>
        </pc:cxnChg>
        <pc:cxnChg chg="add del mod">
          <ac:chgData name="Kasey Brandt" userId="613796d7-5106-49a4-92bd-e02a5ec7ce0a" providerId="ADAL" clId="{FC4654E9-8452-3246-AF99-238257CD93AF}" dt="2022-10-15T02:51:41.096" v="15791" actId="478"/>
          <ac:cxnSpMkLst>
            <pc:docMk/>
            <pc:sldMk cId="3052357689" sldId="2140756933"/>
            <ac:cxnSpMk id="29" creationId="{1B4C7F36-82E4-9B21-5F10-FEDC04E615AC}"/>
          </ac:cxnSpMkLst>
        </pc:cxnChg>
        <pc:cxnChg chg="add mod">
          <ac:chgData name="Kasey Brandt" userId="613796d7-5106-49a4-92bd-e02a5ec7ce0a" providerId="ADAL" clId="{FC4654E9-8452-3246-AF99-238257CD93AF}" dt="2022-10-15T04:08:21.673" v="16120" actId="14100"/>
          <ac:cxnSpMkLst>
            <pc:docMk/>
            <pc:sldMk cId="3052357689" sldId="2140756933"/>
            <ac:cxnSpMk id="33" creationId="{9FD49AF1-03D4-F05A-8776-05382740AB25}"/>
          </ac:cxnSpMkLst>
        </pc:cxnChg>
      </pc:sldChg>
      <pc:sldChg chg="addSp delSp modSp add del mod ord setBg modClrScheme modShow chgLayout modNotes modNotesTx">
        <pc:chgData name="Kasey Brandt" userId="613796d7-5106-49a4-92bd-e02a5ec7ce0a" providerId="ADAL" clId="{FC4654E9-8452-3246-AF99-238257CD93AF}" dt="2022-10-18T20:34:08.418" v="46209" actId="2696"/>
        <pc:sldMkLst>
          <pc:docMk/>
          <pc:sldMk cId="3595999880" sldId="2140756934"/>
        </pc:sldMkLst>
        <pc:spChg chg="mod ord">
          <ac:chgData name="Kasey Brandt" userId="613796d7-5106-49a4-92bd-e02a5ec7ce0a" providerId="ADAL" clId="{FC4654E9-8452-3246-AF99-238257CD93AF}" dt="2022-10-16T21:21:53.563" v="22258" actId="207"/>
          <ac:spMkLst>
            <pc:docMk/>
            <pc:sldMk cId="3595999880" sldId="2140756934"/>
            <ac:spMk id="2" creationId="{6085C25F-821E-F68E-02F7-B87CB2F6E8F0}"/>
          </ac:spMkLst>
        </pc:spChg>
        <pc:spChg chg="mod ord">
          <ac:chgData name="Kasey Brandt" userId="613796d7-5106-49a4-92bd-e02a5ec7ce0a" providerId="ADAL" clId="{FC4654E9-8452-3246-AF99-238257CD93AF}" dt="2022-10-16T21:23:00.754" v="22284"/>
          <ac:spMkLst>
            <pc:docMk/>
            <pc:sldMk cId="3595999880" sldId="2140756934"/>
            <ac:spMk id="3" creationId="{664004AE-35FF-677F-D56F-DF6804B0019F}"/>
          </ac:spMkLst>
        </pc:spChg>
        <pc:spChg chg="add del">
          <ac:chgData name="Kasey Brandt" userId="613796d7-5106-49a4-92bd-e02a5ec7ce0a" providerId="ADAL" clId="{FC4654E9-8452-3246-AF99-238257CD93AF}" dt="2022-10-16T20:53:49.925" v="21555" actId="478"/>
          <ac:spMkLst>
            <pc:docMk/>
            <pc:sldMk cId="3595999880" sldId="2140756934"/>
            <ac:spMk id="8" creationId="{2BA21260-7EE9-DED5-4EFD-7F97C8F300D5}"/>
          </ac:spMkLst>
        </pc:spChg>
        <pc:spChg chg="add mod ord">
          <ac:chgData name="Kasey Brandt" userId="613796d7-5106-49a4-92bd-e02a5ec7ce0a" providerId="ADAL" clId="{FC4654E9-8452-3246-AF99-238257CD93AF}" dt="2022-10-16T21:21:47.211" v="22257" actId="700"/>
          <ac:spMkLst>
            <pc:docMk/>
            <pc:sldMk cId="3595999880" sldId="2140756934"/>
            <ac:spMk id="14" creationId="{D1AA04C3-86FC-5119-2569-319C36DB212F}"/>
          </ac:spMkLst>
        </pc:spChg>
        <pc:graphicFrameChg chg="add mod modGraphic">
          <ac:chgData name="Kasey Brandt" userId="613796d7-5106-49a4-92bd-e02a5ec7ce0a" providerId="ADAL" clId="{FC4654E9-8452-3246-AF99-238257CD93AF}" dt="2022-10-17T18:09:39.300" v="38382" actId="1036"/>
          <ac:graphicFrameMkLst>
            <pc:docMk/>
            <pc:sldMk cId="3595999880" sldId="2140756934"/>
            <ac:graphicFrameMk id="13" creationId="{7392E2FB-5F9B-B364-E446-B802B99925BE}"/>
          </ac:graphicFrameMkLst>
        </pc:graphicFrameChg>
        <pc:picChg chg="add del mod">
          <ac:chgData name="Kasey Brandt" userId="613796d7-5106-49a4-92bd-e02a5ec7ce0a" providerId="ADAL" clId="{FC4654E9-8452-3246-AF99-238257CD93AF}" dt="2022-10-16T16:01:08.095" v="18574" actId="478"/>
          <ac:picMkLst>
            <pc:docMk/>
            <pc:sldMk cId="3595999880" sldId="2140756934"/>
            <ac:picMk id="4" creationId="{C1C2BD1A-8417-DB3A-33D9-656A53BA5B54}"/>
          </ac:picMkLst>
        </pc:picChg>
        <pc:picChg chg="add del mod">
          <ac:chgData name="Kasey Brandt" userId="613796d7-5106-49a4-92bd-e02a5ec7ce0a" providerId="ADAL" clId="{FC4654E9-8452-3246-AF99-238257CD93AF}" dt="2022-10-16T16:01:09.091" v="18575" actId="478"/>
          <ac:picMkLst>
            <pc:docMk/>
            <pc:sldMk cId="3595999880" sldId="2140756934"/>
            <ac:picMk id="5" creationId="{A3D40CED-5DA6-AE57-BEBC-719B01619489}"/>
          </ac:picMkLst>
        </pc:picChg>
        <pc:picChg chg="del">
          <ac:chgData name="Kasey Brandt" userId="613796d7-5106-49a4-92bd-e02a5ec7ce0a" providerId="ADAL" clId="{FC4654E9-8452-3246-AF99-238257CD93AF}" dt="2022-10-15T03:58:37.692" v="15968" actId="478"/>
          <ac:picMkLst>
            <pc:docMk/>
            <pc:sldMk cId="3595999880" sldId="2140756934"/>
            <ac:picMk id="6" creationId="{77D752A6-B2B2-BC1F-3585-F55FCF2EA595}"/>
          </ac:picMkLst>
        </pc:picChg>
        <pc:picChg chg="add mod">
          <ac:chgData name="Kasey Brandt" userId="613796d7-5106-49a4-92bd-e02a5ec7ce0a" providerId="ADAL" clId="{FC4654E9-8452-3246-AF99-238257CD93AF}" dt="2022-10-16T21:22:16.353" v="22262" actId="1076"/>
          <ac:picMkLst>
            <pc:docMk/>
            <pc:sldMk cId="3595999880" sldId="2140756934"/>
            <ac:picMk id="9" creationId="{67A8085E-0223-8C13-1A7D-DB2C924C8C78}"/>
          </ac:picMkLst>
        </pc:picChg>
        <pc:picChg chg="add del mod">
          <ac:chgData name="Kasey Brandt" userId="613796d7-5106-49a4-92bd-e02a5ec7ce0a" providerId="ADAL" clId="{FC4654E9-8452-3246-AF99-238257CD93AF}" dt="2022-10-16T20:59:14.120" v="21591" actId="478"/>
          <ac:picMkLst>
            <pc:docMk/>
            <pc:sldMk cId="3595999880" sldId="2140756934"/>
            <ac:picMk id="10" creationId="{4A713542-AF1A-970F-F065-9DB7E5D46EF8}"/>
          </ac:picMkLst>
        </pc:picChg>
        <pc:picChg chg="add mod modCrop">
          <ac:chgData name="Kasey Brandt" userId="613796d7-5106-49a4-92bd-e02a5ec7ce0a" providerId="ADAL" clId="{FC4654E9-8452-3246-AF99-238257CD93AF}" dt="2022-10-16T21:21:55.652" v="22259" actId="1076"/>
          <ac:picMkLst>
            <pc:docMk/>
            <pc:sldMk cId="3595999880" sldId="2140756934"/>
            <ac:picMk id="11" creationId="{2C1B666D-6F0B-7B0F-179B-1843AEB94AED}"/>
          </ac:picMkLst>
        </pc:picChg>
        <pc:picChg chg="add del mod modCrop">
          <ac:chgData name="Kasey Brandt" userId="613796d7-5106-49a4-92bd-e02a5ec7ce0a" providerId="ADAL" clId="{FC4654E9-8452-3246-AF99-238257CD93AF}" dt="2022-10-16T21:19:14.924" v="22229" actId="478"/>
          <ac:picMkLst>
            <pc:docMk/>
            <pc:sldMk cId="3595999880" sldId="2140756934"/>
            <ac:picMk id="12" creationId="{6F7D2C35-5EEA-05C1-9635-977E4F1F6D92}"/>
          </ac:picMkLst>
        </pc:picChg>
        <pc:picChg chg="del">
          <ac:chgData name="Kasey Brandt" userId="613796d7-5106-49a4-92bd-e02a5ec7ce0a" providerId="ADAL" clId="{FC4654E9-8452-3246-AF99-238257CD93AF}" dt="2022-10-15T02:20:28.583" v="15360" actId="478"/>
          <ac:picMkLst>
            <pc:docMk/>
            <pc:sldMk cId="3595999880" sldId="2140756934"/>
            <ac:picMk id="1026" creationId="{E1F30ABA-5DB8-2B48-7095-F63457A35367}"/>
          </ac:picMkLst>
        </pc:picChg>
        <pc:picChg chg="add del mod">
          <ac:chgData name="Kasey Brandt" userId="613796d7-5106-49a4-92bd-e02a5ec7ce0a" providerId="ADAL" clId="{FC4654E9-8452-3246-AF99-238257CD93AF}" dt="2022-10-16T16:01:06.858" v="18573" actId="478"/>
          <ac:picMkLst>
            <pc:docMk/>
            <pc:sldMk cId="3595999880" sldId="2140756934"/>
            <ac:picMk id="3074" creationId="{8B27DF6C-534C-5ECE-7F54-22199BDA1B6A}"/>
          </ac:picMkLst>
        </pc:picChg>
        <pc:picChg chg="add del mod">
          <ac:chgData name="Kasey Brandt" userId="613796d7-5106-49a4-92bd-e02a5ec7ce0a" providerId="ADAL" clId="{FC4654E9-8452-3246-AF99-238257CD93AF}" dt="2022-10-15T04:07:53.724" v="16113" actId="21"/>
          <ac:picMkLst>
            <pc:docMk/>
            <pc:sldMk cId="3595999880" sldId="2140756934"/>
            <ac:picMk id="3076" creationId="{C0203BDA-9BED-FA1F-A92D-33F44E422847}"/>
          </ac:picMkLst>
        </pc:picChg>
        <pc:picChg chg="add del">
          <ac:chgData name="Kasey Brandt" userId="613796d7-5106-49a4-92bd-e02a5ec7ce0a" providerId="ADAL" clId="{FC4654E9-8452-3246-AF99-238257CD93AF}" dt="2022-10-16T16:02:37.254" v="18577" actId="478"/>
          <ac:picMkLst>
            <pc:docMk/>
            <pc:sldMk cId="3595999880" sldId="2140756934"/>
            <ac:picMk id="3078" creationId="{24AB3FE6-9AB8-371B-8A90-EFA0716AEB44}"/>
          </ac:picMkLst>
        </pc:picChg>
        <pc:picChg chg="add del mod">
          <ac:chgData name="Kasey Brandt" userId="613796d7-5106-49a4-92bd-e02a5ec7ce0a" providerId="ADAL" clId="{FC4654E9-8452-3246-AF99-238257CD93AF}" dt="2022-10-16T20:52:39.368" v="21542" actId="478"/>
          <ac:picMkLst>
            <pc:docMk/>
            <pc:sldMk cId="3595999880" sldId="2140756934"/>
            <ac:picMk id="3080" creationId="{3D60C3DD-06AA-1025-977A-8D1D19D04207}"/>
          </ac:picMkLst>
        </pc:picChg>
        <pc:picChg chg="add del mod">
          <ac:chgData name="Kasey Brandt" userId="613796d7-5106-49a4-92bd-e02a5ec7ce0a" providerId="ADAL" clId="{FC4654E9-8452-3246-AF99-238257CD93AF}" dt="2022-10-16T20:57:56.067" v="21576" actId="478"/>
          <ac:picMkLst>
            <pc:docMk/>
            <pc:sldMk cId="3595999880" sldId="2140756934"/>
            <ac:picMk id="3082" creationId="{E6FA5FCD-850F-BEC6-D605-00EABF608983}"/>
          </ac:picMkLst>
        </pc:picChg>
      </pc:sldChg>
      <pc:sldChg chg="addSp delSp modSp new del mod ord modShow modNotesTx">
        <pc:chgData name="Kasey Brandt" userId="613796d7-5106-49a4-92bd-e02a5ec7ce0a" providerId="ADAL" clId="{FC4654E9-8452-3246-AF99-238257CD93AF}" dt="2022-10-18T20:34:08.418" v="46209" actId="2696"/>
        <pc:sldMkLst>
          <pc:docMk/>
          <pc:sldMk cId="1938028353" sldId="2140756935"/>
        </pc:sldMkLst>
        <pc:spChg chg="mod">
          <ac:chgData name="Kasey Brandt" userId="613796d7-5106-49a4-92bd-e02a5ec7ce0a" providerId="ADAL" clId="{FC4654E9-8452-3246-AF99-238257CD93AF}" dt="2022-10-16T14:56:13.153" v="16392" actId="255"/>
          <ac:spMkLst>
            <pc:docMk/>
            <pc:sldMk cId="1938028353" sldId="2140756935"/>
            <ac:spMk id="2" creationId="{D76761F1-F979-520D-2657-84AAA349EB42}"/>
          </ac:spMkLst>
        </pc:spChg>
        <pc:spChg chg="del mod">
          <ac:chgData name="Kasey Brandt" userId="613796d7-5106-49a4-92bd-e02a5ec7ce0a" providerId="ADAL" clId="{FC4654E9-8452-3246-AF99-238257CD93AF}" dt="2022-10-16T15:03:40.363" v="16601" actId="478"/>
          <ac:spMkLst>
            <pc:docMk/>
            <pc:sldMk cId="1938028353" sldId="2140756935"/>
            <ac:spMk id="3" creationId="{4E28F0C3-B017-0B3D-322B-44CDF0CEE261}"/>
          </ac:spMkLst>
        </pc:spChg>
        <pc:spChg chg="mod">
          <ac:chgData name="Kasey Brandt" userId="613796d7-5106-49a4-92bd-e02a5ec7ce0a" providerId="ADAL" clId="{FC4654E9-8452-3246-AF99-238257CD93AF}" dt="2022-10-16T15:22:32.913" v="17158" actId="108"/>
          <ac:spMkLst>
            <pc:docMk/>
            <pc:sldMk cId="1938028353" sldId="2140756935"/>
            <ac:spMk id="4" creationId="{394AF026-1547-C4F4-1449-8DA931139E9B}"/>
          </ac:spMkLst>
        </pc:spChg>
        <pc:graphicFrameChg chg="add mod modGraphic">
          <ac:chgData name="Kasey Brandt" userId="613796d7-5106-49a4-92bd-e02a5ec7ce0a" providerId="ADAL" clId="{FC4654E9-8452-3246-AF99-238257CD93AF}" dt="2022-10-16T15:21:46.664" v="17148" actId="1076"/>
          <ac:graphicFrameMkLst>
            <pc:docMk/>
            <pc:sldMk cId="1938028353" sldId="2140756935"/>
            <ac:graphicFrameMk id="5" creationId="{BE01D149-F1E1-459C-7E3B-391C39029DC2}"/>
          </ac:graphicFrameMkLst>
        </pc:graphicFrameChg>
      </pc:sldChg>
      <pc:sldChg chg="addSp delSp modSp new del mod">
        <pc:chgData name="Kasey Brandt" userId="613796d7-5106-49a4-92bd-e02a5ec7ce0a" providerId="ADAL" clId="{FC4654E9-8452-3246-AF99-238257CD93AF}" dt="2022-10-16T22:16:12.452" v="25312" actId="2696"/>
        <pc:sldMkLst>
          <pc:docMk/>
          <pc:sldMk cId="1169775764" sldId="2140756936"/>
        </pc:sldMkLst>
        <pc:spChg chg="mod">
          <ac:chgData name="Kasey Brandt" userId="613796d7-5106-49a4-92bd-e02a5ec7ce0a" providerId="ADAL" clId="{FC4654E9-8452-3246-AF99-238257CD93AF}" dt="2022-10-16T17:08:16.432" v="18826" actId="20577"/>
          <ac:spMkLst>
            <pc:docMk/>
            <pc:sldMk cId="1169775764" sldId="2140756936"/>
            <ac:spMk id="2" creationId="{3068A37D-4C9F-BEEC-335F-F66B1875F920}"/>
          </ac:spMkLst>
        </pc:spChg>
        <pc:spChg chg="del mod">
          <ac:chgData name="Kasey Brandt" userId="613796d7-5106-49a4-92bd-e02a5ec7ce0a" providerId="ADAL" clId="{FC4654E9-8452-3246-AF99-238257CD93AF}" dt="2022-10-16T22:16:08.919" v="25311" actId="478"/>
          <ac:spMkLst>
            <pc:docMk/>
            <pc:sldMk cId="1169775764" sldId="2140756936"/>
            <ac:spMk id="4" creationId="{BB4DBEE2-83C4-E4FF-A640-C22BFD5607AC}"/>
          </ac:spMkLst>
        </pc:spChg>
        <pc:spChg chg="add mod">
          <ac:chgData name="Kasey Brandt" userId="613796d7-5106-49a4-92bd-e02a5ec7ce0a" providerId="ADAL" clId="{FC4654E9-8452-3246-AF99-238257CD93AF}" dt="2022-10-16T22:16:08.919" v="25311" actId="478"/>
          <ac:spMkLst>
            <pc:docMk/>
            <pc:sldMk cId="1169775764" sldId="2140756936"/>
            <ac:spMk id="6" creationId="{2EEC0EE2-1FB0-5980-3FF4-2465E26AB65F}"/>
          </ac:spMkLst>
        </pc:spChg>
      </pc:sldChg>
      <pc:sldChg chg="addSp delSp modSp new mod ord modNotesTx">
        <pc:chgData name="Kasey Brandt" userId="613796d7-5106-49a4-92bd-e02a5ec7ce0a" providerId="ADAL" clId="{FC4654E9-8452-3246-AF99-238257CD93AF}" dt="2022-10-19T15:34:25.635" v="46694" actId="20577"/>
        <pc:sldMkLst>
          <pc:docMk/>
          <pc:sldMk cId="621794172" sldId="2140756937"/>
        </pc:sldMkLst>
        <pc:spChg chg="mod">
          <ac:chgData name="Kasey Brandt" userId="613796d7-5106-49a4-92bd-e02a5ec7ce0a" providerId="ADAL" clId="{FC4654E9-8452-3246-AF99-238257CD93AF}" dt="2022-10-17T04:52:15.521" v="35365" actId="20577"/>
          <ac:spMkLst>
            <pc:docMk/>
            <pc:sldMk cId="621794172" sldId="2140756937"/>
            <ac:spMk id="2" creationId="{9BB28E7B-89EB-99D7-218D-AA03C05B14A6}"/>
          </ac:spMkLst>
        </pc:spChg>
        <pc:spChg chg="del mod">
          <ac:chgData name="Kasey Brandt" userId="613796d7-5106-49a4-92bd-e02a5ec7ce0a" providerId="ADAL" clId="{FC4654E9-8452-3246-AF99-238257CD93AF}" dt="2022-10-16T17:18:08.255" v="19116" actId="478"/>
          <ac:spMkLst>
            <pc:docMk/>
            <pc:sldMk cId="621794172" sldId="2140756937"/>
            <ac:spMk id="3" creationId="{772C1420-888F-1035-69FC-7F5B5DCDDB5C}"/>
          </ac:spMkLst>
        </pc:spChg>
        <pc:spChg chg="del">
          <ac:chgData name="Kasey Brandt" userId="613796d7-5106-49a4-92bd-e02a5ec7ce0a" providerId="ADAL" clId="{FC4654E9-8452-3246-AF99-238257CD93AF}" dt="2022-10-16T17:09:27.849" v="18840" actId="3680"/>
          <ac:spMkLst>
            <pc:docMk/>
            <pc:sldMk cId="621794172" sldId="2140756937"/>
            <ac:spMk id="4" creationId="{8E67CCF2-96A6-2D24-5B44-ACD6D8BEBB0E}"/>
          </ac:spMkLst>
        </pc:spChg>
        <pc:spChg chg="add mod">
          <ac:chgData name="Kasey Brandt" userId="613796d7-5106-49a4-92bd-e02a5ec7ce0a" providerId="ADAL" clId="{FC4654E9-8452-3246-AF99-238257CD93AF}" dt="2022-10-16T17:18:02.423" v="19114"/>
          <ac:spMkLst>
            <pc:docMk/>
            <pc:sldMk cId="621794172" sldId="2140756937"/>
            <ac:spMk id="6" creationId="{FAE47F39-B603-8237-6F04-93275F370BFC}"/>
          </ac:spMkLst>
        </pc:spChg>
        <pc:graphicFrameChg chg="add mod ord modGraphic">
          <ac:chgData name="Kasey Brandt" userId="613796d7-5106-49a4-92bd-e02a5ec7ce0a" providerId="ADAL" clId="{FC4654E9-8452-3246-AF99-238257CD93AF}" dt="2022-10-18T02:31:17.001" v="41651" actId="6549"/>
          <ac:graphicFrameMkLst>
            <pc:docMk/>
            <pc:sldMk cId="621794172" sldId="2140756937"/>
            <ac:graphicFrameMk id="5" creationId="{B7F7E961-1A25-5846-8CEA-21CC6465D1F9}"/>
          </ac:graphicFrameMkLst>
        </pc:graphicFrameChg>
        <pc:graphicFrameChg chg="add del mod modGraphic">
          <ac:chgData name="Kasey Brandt" userId="613796d7-5106-49a4-92bd-e02a5ec7ce0a" providerId="ADAL" clId="{FC4654E9-8452-3246-AF99-238257CD93AF}" dt="2022-10-17T05:03:14.236" v="35564" actId="21"/>
          <ac:graphicFrameMkLst>
            <pc:docMk/>
            <pc:sldMk cId="621794172" sldId="2140756937"/>
            <ac:graphicFrameMk id="7" creationId="{6F5D6DBD-D16E-AC85-E33B-2A1694E6A3F8}"/>
          </ac:graphicFrameMkLst>
        </pc:graphicFrameChg>
      </pc:sldChg>
      <pc:sldChg chg="addSp delSp modSp add mod">
        <pc:chgData name="Kasey Brandt" userId="613796d7-5106-49a4-92bd-e02a5ec7ce0a" providerId="ADAL" clId="{FC4654E9-8452-3246-AF99-238257CD93AF}" dt="2022-10-18T21:35:27.525" v="46461" actId="207"/>
        <pc:sldMkLst>
          <pc:docMk/>
          <pc:sldMk cId="915904593" sldId="2140756938"/>
        </pc:sldMkLst>
        <pc:spChg chg="mod">
          <ac:chgData name="Kasey Brandt" userId="613796d7-5106-49a4-92bd-e02a5ec7ce0a" providerId="ADAL" clId="{FC4654E9-8452-3246-AF99-238257CD93AF}" dt="2022-10-16T17:23:35.740" v="19222" actId="20577"/>
          <ac:spMkLst>
            <pc:docMk/>
            <pc:sldMk cId="915904593" sldId="2140756938"/>
            <ac:spMk id="2" creationId="{DA73CE03-B096-364C-A1DE-4B3838B4CABF}"/>
          </ac:spMkLst>
        </pc:spChg>
        <pc:spChg chg="mod">
          <ac:chgData name="Kasey Brandt" userId="613796d7-5106-49a4-92bd-e02a5ec7ce0a" providerId="ADAL" clId="{FC4654E9-8452-3246-AF99-238257CD93AF}" dt="2022-10-18T15:18:53.169" v="45230" actId="948"/>
          <ac:spMkLst>
            <pc:docMk/>
            <pc:sldMk cId="915904593" sldId="2140756938"/>
            <ac:spMk id="4" creationId="{4C4D4EC7-E1D3-2C08-733D-D3CDAF448A99}"/>
          </ac:spMkLst>
        </pc:spChg>
        <pc:graphicFrameChg chg="add del mod">
          <ac:chgData name="Kasey Brandt" userId="613796d7-5106-49a4-92bd-e02a5ec7ce0a" providerId="ADAL" clId="{FC4654E9-8452-3246-AF99-238257CD93AF}" dt="2022-10-16T19:17:48.063" v="19442" actId="478"/>
          <ac:graphicFrameMkLst>
            <pc:docMk/>
            <pc:sldMk cId="915904593" sldId="2140756938"/>
            <ac:graphicFrameMk id="5" creationId="{294F6785-9F63-E237-5EB7-66BB167439D0}"/>
          </ac:graphicFrameMkLst>
        </pc:graphicFrameChg>
        <pc:graphicFrameChg chg="modGraphic">
          <ac:chgData name="Kasey Brandt" userId="613796d7-5106-49a4-92bd-e02a5ec7ce0a" providerId="ADAL" clId="{FC4654E9-8452-3246-AF99-238257CD93AF}" dt="2022-10-18T21:35:27.525" v="46461" actId="207"/>
          <ac:graphicFrameMkLst>
            <pc:docMk/>
            <pc:sldMk cId="915904593" sldId="2140756938"/>
            <ac:graphicFrameMk id="5" creationId="{63B1EB43-0BB1-742A-F8F0-555DD356EA82}"/>
          </ac:graphicFrameMkLst>
        </pc:graphicFrameChg>
      </pc:sldChg>
      <pc:sldChg chg="addSp delSp modSp add mod ord modShow modNotesTx">
        <pc:chgData name="Kasey Brandt" userId="613796d7-5106-49a4-92bd-e02a5ec7ce0a" providerId="ADAL" clId="{FC4654E9-8452-3246-AF99-238257CD93AF}" dt="2022-10-16T22:46:47.046" v="26712" actId="20578"/>
        <pc:sldMkLst>
          <pc:docMk/>
          <pc:sldMk cId="2546858383" sldId="2140756939"/>
        </pc:sldMkLst>
        <pc:spChg chg="del mod">
          <ac:chgData name="Kasey Brandt" userId="613796d7-5106-49a4-92bd-e02a5ec7ce0a" providerId="ADAL" clId="{FC4654E9-8452-3246-AF99-238257CD93AF}" dt="2022-10-16T20:11:35.025" v="20302" actId="478"/>
          <ac:spMkLst>
            <pc:docMk/>
            <pc:sldMk cId="2546858383" sldId="2140756939"/>
            <ac:spMk id="4" creationId="{49544F17-56D8-30F6-DAB8-77A7FD6DDDAD}"/>
          </ac:spMkLst>
        </pc:spChg>
        <pc:spChg chg="add del mod">
          <ac:chgData name="Kasey Brandt" userId="613796d7-5106-49a4-92bd-e02a5ec7ce0a" providerId="ADAL" clId="{FC4654E9-8452-3246-AF99-238257CD93AF}" dt="2022-10-16T20:11:38.270" v="20303" actId="478"/>
          <ac:spMkLst>
            <pc:docMk/>
            <pc:sldMk cId="2546858383" sldId="2140756939"/>
            <ac:spMk id="7" creationId="{7B1C86A5-CB0F-253B-0126-66F158399647}"/>
          </ac:spMkLst>
        </pc:spChg>
        <pc:graphicFrameChg chg="add mod modGraphic">
          <ac:chgData name="Kasey Brandt" userId="613796d7-5106-49a4-92bd-e02a5ec7ce0a" providerId="ADAL" clId="{FC4654E9-8452-3246-AF99-238257CD93AF}" dt="2022-10-16T20:14:53.584" v="20435" actId="20577"/>
          <ac:graphicFrameMkLst>
            <pc:docMk/>
            <pc:sldMk cId="2546858383" sldId="2140756939"/>
            <ac:graphicFrameMk id="5" creationId="{4AD53BCC-8369-7870-CA3F-523C0FE9626B}"/>
          </ac:graphicFrameMkLst>
        </pc:graphicFrameChg>
      </pc:sldChg>
      <pc:sldChg chg="modSp add mod ord">
        <pc:chgData name="Kasey Brandt" userId="613796d7-5106-49a4-92bd-e02a5ec7ce0a" providerId="ADAL" clId="{FC4654E9-8452-3246-AF99-238257CD93AF}" dt="2022-10-17T00:14:30.981" v="30258" actId="403"/>
        <pc:sldMkLst>
          <pc:docMk/>
          <pc:sldMk cId="1179407562" sldId="2140756940"/>
        </pc:sldMkLst>
        <pc:spChg chg="mod">
          <ac:chgData name="Kasey Brandt" userId="613796d7-5106-49a4-92bd-e02a5ec7ce0a" providerId="ADAL" clId="{FC4654E9-8452-3246-AF99-238257CD93AF}" dt="2022-10-17T00:14:30.981" v="30258" actId="403"/>
          <ac:spMkLst>
            <pc:docMk/>
            <pc:sldMk cId="1179407562" sldId="2140756940"/>
            <ac:spMk id="4" creationId="{49544F17-56D8-30F6-DAB8-77A7FD6DDDAD}"/>
          </ac:spMkLst>
        </pc:spChg>
      </pc:sldChg>
      <pc:sldChg chg="modSp new mod ord modShow">
        <pc:chgData name="Kasey Brandt" userId="613796d7-5106-49a4-92bd-e02a5ec7ce0a" providerId="ADAL" clId="{FC4654E9-8452-3246-AF99-238257CD93AF}" dt="2022-10-16T22:46:47.046" v="26712" actId="20578"/>
        <pc:sldMkLst>
          <pc:docMk/>
          <pc:sldMk cId="738653068" sldId="2140756941"/>
        </pc:sldMkLst>
        <pc:spChg chg="mod">
          <ac:chgData name="Kasey Brandt" userId="613796d7-5106-49a4-92bd-e02a5ec7ce0a" providerId="ADAL" clId="{FC4654E9-8452-3246-AF99-238257CD93AF}" dt="2022-10-16T20:37:02.446" v="21218" actId="404"/>
          <ac:spMkLst>
            <pc:docMk/>
            <pc:sldMk cId="738653068" sldId="2140756941"/>
            <ac:spMk id="2" creationId="{EE9644CC-2A6D-C4BF-F337-1021D5A87E09}"/>
          </ac:spMkLst>
        </pc:spChg>
        <pc:spChg chg="mod">
          <ac:chgData name="Kasey Brandt" userId="613796d7-5106-49a4-92bd-e02a5ec7ce0a" providerId="ADAL" clId="{FC4654E9-8452-3246-AF99-238257CD93AF}" dt="2022-10-16T21:39:23.797" v="23331" actId="20577"/>
          <ac:spMkLst>
            <pc:docMk/>
            <pc:sldMk cId="738653068" sldId="2140756941"/>
            <ac:spMk id="3" creationId="{B52CDEA8-4504-CEE2-7937-0971785CBBEA}"/>
          </ac:spMkLst>
        </pc:spChg>
        <pc:spChg chg="mod">
          <ac:chgData name="Kasey Brandt" userId="613796d7-5106-49a4-92bd-e02a5ec7ce0a" providerId="ADAL" clId="{FC4654E9-8452-3246-AF99-238257CD93AF}" dt="2022-10-16T21:32:23.390" v="23076" actId="15"/>
          <ac:spMkLst>
            <pc:docMk/>
            <pc:sldMk cId="738653068" sldId="2140756941"/>
            <ac:spMk id="4" creationId="{A988015B-1070-FC5C-D9AA-8B42E76DAAB1}"/>
          </ac:spMkLst>
        </pc:spChg>
      </pc:sldChg>
      <pc:sldChg chg="addSp delSp modSp add mod ord modShow modNotes">
        <pc:chgData name="Kasey Brandt" userId="613796d7-5106-49a4-92bd-e02a5ec7ce0a" providerId="ADAL" clId="{FC4654E9-8452-3246-AF99-238257CD93AF}" dt="2022-10-16T22:15:47.471" v="25307" actId="20578"/>
        <pc:sldMkLst>
          <pc:docMk/>
          <pc:sldMk cId="3608587180" sldId="2140756942"/>
        </pc:sldMkLst>
        <pc:graphicFrameChg chg="add mod modGraphic">
          <ac:chgData name="Kasey Brandt" userId="613796d7-5106-49a4-92bd-e02a5ec7ce0a" providerId="ADAL" clId="{FC4654E9-8452-3246-AF99-238257CD93AF}" dt="2022-10-16T21:18:57.992" v="22226" actId="20577"/>
          <ac:graphicFrameMkLst>
            <pc:docMk/>
            <pc:sldMk cId="3608587180" sldId="2140756942"/>
            <ac:graphicFrameMk id="4" creationId="{AF1208BB-935B-C1DD-6176-7D457FBFC5F9}"/>
          </ac:graphicFrameMkLst>
        </pc:graphicFrameChg>
        <pc:picChg chg="del">
          <ac:chgData name="Kasey Brandt" userId="613796d7-5106-49a4-92bd-e02a5ec7ce0a" providerId="ADAL" clId="{FC4654E9-8452-3246-AF99-238257CD93AF}" dt="2022-10-16T21:05:10.243" v="21648" actId="478"/>
          <ac:picMkLst>
            <pc:docMk/>
            <pc:sldMk cId="3608587180" sldId="2140756942"/>
            <ac:picMk id="11" creationId="{2C1B666D-6F0B-7B0F-179B-1843AEB94AED}"/>
          </ac:picMkLst>
        </pc:picChg>
        <pc:picChg chg="mod">
          <ac:chgData name="Kasey Brandt" userId="613796d7-5106-49a4-92bd-e02a5ec7ce0a" providerId="ADAL" clId="{FC4654E9-8452-3246-AF99-238257CD93AF}" dt="2022-10-16T21:07:43.674" v="21809" actId="1076"/>
          <ac:picMkLst>
            <pc:docMk/>
            <pc:sldMk cId="3608587180" sldId="2140756942"/>
            <ac:picMk id="12" creationId="{6F7D2C35-5EEA-05C1-9635-977E4F1F6D92}"/>
          </ac:picMkLst>
        </pc:picChg>
      </pc:sldChg>
      <pc:sldChg chg="modSp add mod ord modShow">
        <pc:chgData name="Kasey Brandt" userId="613796d7-5106-49a4-92bd-e02a5ec7ce0a" providerId="ADAL" clId="{FC4654E9-8452-3246-AF99-238257CD93AF}" dt="2022-10-17T04:15:45.908" v="34747" actId="20578"/>
        <pc:sldMkLst>
          <pc:docMk/>
          <pc:sldMk cId="2503884108" sldId="2140756943"/>
        </pc:sldMkLst>
        <pc:spChg chg="mod">
          <ac:chgData name="Kasey Brandt" userId="613796d7-5106-49a4-92bd-e02a5ec7ce0a" providerId="ADAL" clId="{FC4654E9-8452-3246-AF99-238257CD93AF}" dt="2022-10-16T22:59:57.874" v="27288" actId="6549"/>
          <ac:spMkLst>
            <pc:docMk/>
            <pc:sldMk cId="2503884108" sldId="2140756943"/>
            <ac:spMk id="6" creationId="{9F5DF8DC-970F-1227-7DFF-2C1882929EF3}"/>
          </ac:spMkLst>
        </pc:spChg>
      </pc:sldChg>
      <pc:sldChg chg="addSp delSp modSp new mod ord modNotesTx">
        <pc:chgData name="Kasey Brandt" userId="613796d7-5106-49a4-92bd-e02a5ec7ce0a" providerId="ADAL" clId="{FC4654E9-8452-3246-AF99-238257CD93AF}" dt="2022-10-19T15:36:23.487" v="46771" actId="20577"/>
        <pc:sldMkLst>
          <pc:docMk/>
          <pc:sldMk cId="2392925994" sldId="2140756944"/>
        </pc:sldMkLst>
        <pc:spChg chg="mod">
          <ac:chgData name="Kasey Brandt" userId="613796d7-5106-49a4-92bd-e02a5ec7ce0a" providerId="ADAL" clId="{FC4654E9-8452-3246-AF99-238257CD93AF}" dt="2022-10-16T22:59:45.348" v="27286" actId="20577"/>
          <ac:spMkLst>
            <pc:docMk/>
            <pc:sldMk cId="2392925994" sldId="2140756944"/>
            <ac:spMk id="2" creationId="{7FC7F165-3A37-DC1A-825B-686C39D04401}"/>
          </ac:spMkLst>
        </pc:spChg>
        <pc:spChg chg="mod">
          <ac:chgData name="Kasey Brandt" userId="613796d7-5106-49a4-92bd-e02a5ec7ce0a" providerId="ADAL" clId="{FC4654E9-8452-3246-AF99-238257CD93AF}" dt="2022-10-16T22:59:27.322" v="27271" actId="20577"/>
          <ac:spMkLst>
            <pc:docMk/>
            <pc:sldMk cId="2392925994" sldId="2140756944"/>
            <ac:spMk id="3" creationId="{DBB193ED-2D5A-0185-C4F2-0BD9B212C8D7}"/>
          </ac:spMkLst>
        </pc:spChg>
        <pc:spChg chg="del mod">
          <ac:chgData name="Kasey Brandt" userId="613796d7-5106-49a4-92bd-e02a5ec7ce0a" providerId="ADAL" clId="{FC4654E9-8452-3246-AF99-238257CD93AF}" dt="2022-10-17T22:01:13.894" v="40556" actId="478"/>
          <ac:spMkLst>
            <pc:docMk/>
            <pc:sldMk cId="2392925994" sldId="2140756944"/>
            <ac:spMk id="4" creationId="{D52BA60C-7D04-5ED1-E0DE-43BC8CB1796A}"/>
          </ac:spMkLst>
        </pc:spChg>
        <pc:spChg chg="add mod">
          <ac:chgData name="Kasey Brandt" userId="613796d7-5106-49a4-92bd-e02a5ec7ce0a" providerId="ADAL" clId="{FC4654E9-8452-3246-AF99-238257CD93AF}" dt="2022-10-17T23:32:29.174" v="40681"/>
          <ac:spMkLst>
            <pc:docMk/>
            <pc:sldMk cId="2392925994" sldId="2140756944"/>
            <ac:spMk id="6" creationId="{16BF8F9D-3BCF-5032-7AB5-043669332A55}"/>
          </ac:spMkLst>
        </pc:spChg>
        <pc:graphicFrameChg chg="add mod modGraphic">
          <ac:chgData name="Kasey Brandt" userId="613796d7-5106-49a4-92bd-e02a5ec7ce0a" providerId="ADAL" clId="{FC4654E9-8452-3246-AF99-238257CD93AF}" dt="2022-10-18T15:19:26.974" v="45232"/>
          <ac:graphicFrameMkLst>
            <pc:docMk/>
            <pc:sldMk cId="2392925994" sldId="2140756944"/>
            <ac:graphicFrameMk id="5" creationId="{786F2958-B661-019D-05C0-7ECCA3E859FC}"/>
          </ac:graphicFrameMkLst>
        </pc:graphicFrameChg>
        <pc:picChg chg="add del mod">
          <ac:chgData name="Kasey Brandt" userId="613796d7-5106-49a4-92bd-e02a5ec7ce0a" providerId="ADAL" clId="{FC4654E9-8452-3246-AF99-238257CD93AF}" dt="2022-10-17T05:28:40.500" v="36966" actId="478"/>
          <ac:picMkLst>
            <pc:docMk/>
            <pc:sldMk cId="2392925994" sldId="2140756944"/>
            <ac:picMk id="5" creationId="{BEC7693D-E3B0-0862-D718-8343152E3968}"/>
          </ac:picMkLst>
        </pc:picChg>
      </pc:sldChg>
      <pc:sldChg chg="delSp add mod ord modShow">
        <pc:chgData name="Kasey Brandt" userId="613796d7-5106-49a4-92bd-e02a5ec7ce0a" providerId="ADAL" clId="{FC4654E9-8452-3246-AF99-238257CD93AF}" dt="2022-10-16T22:46:59.592" v="26715" actId="20578"/>
        <pc:sldMkLst>
          <pc:docMk/>
          <pc:sldMk cId="4166301996" sldId="2140756945"/>
        </pc:sldMkLst>
        <pc:graphicFrameChg chg="del">
          <ac:chgData name="Kasey Brandt" userId="613796d7-5106-49a4-92bd-e02a5ec7ce0a" providerId="ADAL" clId="{FC4654E9-8452-3246-AF99-238257CD93AF}" dt="2022-10-16T21:54:18.810" v="24326" actId="478"/>
          <ac:graphicFrameMkLst>
            <pc:docMk/>
            <pc:sldMk cId="4166301996" sldId="2140756945"/>
            <ac:graphicFrameMk id="10" creationId="{1700A870-4F7F-8DBA-A751-DF62A47C2B2A}"/>
          </ac:graphicFrameMkLst>
        </pc:graphicFrameChg>
      </pc:sldChg>
      <pc:sldChg chg="addSp delSp modSp new mod ord modNotes modNotesTx">
        <pc:chgData name="Kasey Brandt" userId="613796d7-5106-49a4-92bd-e02a5ec7ce0a" providerId="ADAL" clId="{FC4654E9-8452-3246-AF99-238257CD93AF}" dt="2022-10-19T15:35:11.403" v="46759" actId="20577"/>
        <pc:sldMkLst>
          <pc:docMk/>
          <pc:sldMk cId="2535435752" sldId="2140756946"/>
        </pc:sldMkLst>
        <pc:spChg chg="mod">
          <ac:chgData name="Kasey Brandt" userId="613796d7-5106-49a4-92bd-e02a5ec7ce0a" providerId="ADAL" clId="{FC4654E9-8452-3246-AF99-238257CD93AF}" dt="2022-10-16T22:35:16.132" v="26647" actId="20577"/>
          <ac:spMkLst>
            <pc:docMk/>
            <pc:sldMk cId="2535435752" sldId="2140756946"/>
            <ac:spMk id="2" creationId="{2B2FE781-9EB3-99A2-8BB7-68D18674A8E1}"/>
          </ac:spMkLst>
        </pc:spChg>
        <pc:spChg chg="mod">
          <ac:chgData name="Kasey Brandt" userId="613796d7-5106-49a4-92bd-e02a5ec7ce0a" providerId="ADAL" clId="{FC4654E9-8452-3246-AF99-238257CD93AF}" dt="2022-10-16T22:40:16.180" v="26704" actId="20577"/>
          <ac:spMkLst>
            <pc:docMk/>
            <pc:sldMk cId="2535435752" sldId="2140756946"/>
            <ac:spMk id="3" creationId="{11E53CED-C4CF-1D4B-1F67-045310260B53}"/>
          </ac:spMkLst>
        </pc:spChg>
        <pc:spChg chg="del mod">
          <ac:chgData name="Kasey Brandt" userId="613796d7-5106-49a4-92bd-e02a5ec7ce0a" providerId="ADAL" clId="{FC4654E9-8452-3246-AF99-238257CD93AF}" dt="2022-10-17T05:19:11.280" v="36083" actId="12084"/>
          <ac:spMkLst>
            <pc:docMk/>
            <pc:sldMk cId="2535435752" sldId="2140756946"/>
            <ac:spMk id="4" creationId="{4DC6277C-D25B-CC62-FB9D-5072750E864F}"/>
          </ac:spMkLst>
        </pc:spChg>
        <pc:graphicFrameChg chg="add mod modGraphic">
          <ac:chgData name="Kasey Brandt" userId="613796d7-5106-49a4-92bd-e02a5ec7ce0a" providerId="ADAL" clId="{FC4654E9-8452-3246-AF99-238257CD93AF}" dt="2022-10-18T02:29:36.400" v="41645" actId="207"/>
          <ac:graphicFrameMkLst>
            <pc:docMk/>
            <pc:sldMk cId="2535435752" sldId="2140756946"/>
            <ac:graphicFrameMk id="5" creationId="{43834E03-02F8-164E-40FD-D92E17C687B5}"/>
          </ac:graphicFrameMkLst>
        </pc:graphicFrameChg>
      </pc:sldChg>
      <pc:sldChg chg="modSp new mod ord">
        <pc:chgData name="Kasey Brandt" userId="613796d7-5106-49a4-92bd-e02a5ec7ce0a" providerId="ADAL" clId="{FC4654E9-8452-3246-AF99-238257CD93AF}" dt="2022-10-18T02:32:19.619" v="41654"/>
        <pc:sldMkLst>
          <pc:docMk/>
          <pc:sldMk cId="176021454" sldId="2140756948"/>
        </pc:sldMkLst>
        <pc:spChg chg="mod">
          <ac:chgData name="Kasey Brandt" userId="613796d7-5106-49a4-92bd-e02a5ec7ce0a" providerId="ADAL" clId="{FC4654E9-8452-3246-AF99-238257CD93AF}" dt="2022-10-16T22:57:25.987" v="26957" actId="20577"/>
          <ac:spMkLst>
            <pc:docMk/>
            <pc:sldMk cId="176021454" sldId="2140756948"/>
            <ac:spMk id="2" creationId="{BBCD54EF-6450-118B-DDF1-E74A8F711E2E}"/>
          </ac:spMkLst>
        </pc:spChg>
        <pc:spChg chg="mod">
          <ac:chgData name="Kasey Brandt" userId="613796d7-5106-49a4-92bd-e02a5ec7ce0a" providerId="ADAL" clId="{FC4654E9-8452-3246-AF99-238257CD93AF}" dt="2022-10-16T22:59:23.520" v="27270" actId="20577"/>
          <ac:spMkLst>
            <pc:docMk/>
            <pc:sldMk cId="176021454" sldId="2140756948"/>
            <ac:spMk id="3" creationId="{1494FA4B-EC8A-7734-C9E0-1FE35991EDCE}"/>
          </ac:spMkLst>
        </pc:spChg>
        <pc:spChg chg="mod">
          <ac:chgData name="Kasey Brandt" userId="613796d7-5106-49a4-92bd-e02a5ec7ce0a" providerId="ADAL" clId="{FC4654E9-8452-3246-AF99-238257CD93AF}" dt="2022-10-17T00:32:15.764" v="30860" actId="20577"/>
          <ac:spMkLst>
            <pc:docMk/>
            <pc:sldMk cId="176021454" sldId="2140756948"/>
            <ac:spMk id="4" creationId="{DF41963E-9FF9-9DAE-4F9E-7F23F7296CBE}"/>
          </ac:spMkLst>
        </pc:spChg>
        <pc:graphicFrameChg chg="mod">
          <ac:chgData name="Kasey Brandt" userId="613796d7-5106-49a4-92bd-e02a5ec7ce0a" providerId="ADAL" clId="{FC4654E9-8452-3246-AF99-238257CD93AF}" dt="2022-10-18T02:32:19.619" v="41654"/>
          <ac:graphicFrameMkLst>
            <pc:docMk/>
            <pc:sldMk cId="176021454" sldId="2140756948"/>
            <ac:graphicFrameMk id="5" creationId="{DDD02C61-FC7F-4FF8-DB6D-6F1AEDCED6D0}"/>
          </ac:graphicFrameMkLst>
        </pc:graphicFrameChg>
      </pc:sldChg>
      <pc:sldChg chg="add mod ord modShow">
        <pc:chgData name="Kasey Brandt" userId="613796d7-5106-49a4-92bd-e02a5ec7ce0a" providerId="ADAL" clId="{FC4654E9-8452-3246-AF99-238257CD93AF}" dt="2022-10-17T04:15:44.695" v="34746" actId="20578"/>
        <pc:sldMkLst>
          <pc:docMk/>
          <pc:sldMk cId="1184041983" sldId="2140756949"/>
        </pc:sldMkLst>
      </pc:sldChg>
      <pc:sldChg chg="addSp modSp new mod">
        <pc:chgData name="Kasey Brandt" userId="613796d7-5106-49a4-92bd-e02a5ec7ce0a" providerId="ADAL" clId="{FC4654E9-8452-3246-AF99-238257CD93AF}" dt="2022-10-18T16:35:22.751" v="45781" actId="1076"/>
        <pc:sldMkLst>
          <pc:docMk/>
          <pc:sldMk cId="3611394380" sldId="2140756950"/>
        </pc:sldMkLst>
        <pc:spChg chg="mod">
          <ac:chgData name="Kasey Brandt" userId="613796d7-5106-49a4-92bd-e02a5ec7ce0a" providerId="ADAL" clId="{FC4654E9-8452-3246-AF99-238257CD93AF}" dt="2022-10-17T05:50:53.194" v="37604" actId="20577"/>
          <ac:spMkLst>
            <pc:docMk/>
            <pc:sldMk cId="3611394380" sldId="2140756950"/>
            <ac:spMk id="2" creationId="{8EECC17D-4740-478C-D14B-1AE5C6E0DD85}"/>
          </ac:spMkLst>
        </pc:spChg>
        <pc:spChg chg="mod">
          <ac:chgData name="Kasey Brandt" userId="613796d7-5106-49a4-92bd-e02a5ec7ce0a" providerId="ADAL" clId="{FC4654E9-8452-3246-AF99-238257CD93AF}" dt="2022-10-18T02:33:24.106" v="41699" actId="20577"/>
          <ac:spMkLst>
            <pc:docMk/>
            <pc:sldMk cId="3611394380" sldId="2140756950"/>
            <ac:spMk id="3" creationId="{8E74659F-1D91-FCA8-02E8-938A3C10D5C1}"/>
          </ac:spMkLst>
        </pc:spChg>
        <pc:spChg chg="mod">
          <ac:chgData name="Kasey Brandt" userId="613796d7-5106-49a4-92bd-e02a5ec7ce0a" providerId="ADAL" clId="{FC4654E9-8452-3246-AF99-238257CD93AF}" dt="2022-10-18T16:35:19.472" v="45779" actId="1076"/>
          <ac:spMkLst>
            <pc:docMk/>
            <pc:sldMk cId="3611394380" sldId="2140756950"/>
            <ac:spMk id="4" creationId="{5245BFCA-DFC7-12B4-3DCF-AD2624058799}"/>
          </ac:spMkLst>
        </pc:spChg>
        <pc:picChg chg="add mod">
          <ac:chgData name="Kasey Brandt" userId="613796d7-5106-49a4-92bd-e02a5ec7ce0a" providerId="ADAL" clId="{FC4654E9-8452-3246-AF99-238257CD93AF}" dt="2022-10-18T16:35:22.751" v="45781" actId="1076"/>
          <ac:picMkLst>
            <pc:docMk/>
            <pc:sldMk cId="3611394380" sldId="2140756950"/>
            <ac:picMk id="5" creationId="{F3AD5EAA-7E62-D0FC-768F-93B799FAA1BE}"/>
          </ac:picMkLst>
        </pc:picChg>
      </pc:sldChg>
      <pc:sldChg chg="addSp delSp modSp new mod ord modNotesTx">
        <pc:chgData name="Kasey Brandt" userId="613796d7-5106-49a4-92bd-e02a5ec7ce0a" providerId="ADAL" clId="{FC4654E9-8452-3246-AF99-238257CD93AF}" dt="2022-10-19T15:32:48.649" v="46588" actId="20577"/>
        <pc:sldMkLst>
          <pc:docMk/>
          <pc:sldMk cId="389288458" sldId="2140756951"/>
        </pc:sldMkLst>
        <pc:spChg chg="mod">
          <ac:chgData name="Kasey Brandt" userId="613796d7-5106-49a4-92bd-e02a5ec7ce0a" providerId="ADAL" clId="{FC4654E9-8452-3246-AF99-238257CD93AF}" dt="2022-10-16T23:48:57.775" v="29988" actId="404"/>
          <ac:spMkLst>
            <pc:docMk/>
            <pc:sldMk cId="389288458" sldId="2140756951"/>
            <ac:spMk id="2" creationId="{96FA0028-4571-3265-95BE-7AB35E428AB0}"/>
          </ac:spMkLst>
        </pc:spChg>
        <pc:spChg chg="mod">
          <ac:chgData name="Kasey Brandt" userId="613796d7-5106-49a4-92bd-e02a5ec7ce0a" providerId="ADAL" clId="{FC4654E9-8452-3246-AF99-238257CD93AF}" dt="2022-10-17T01:55:58.361" v="31537"/>
          <ac:spMkLst>
            <pc:docMk/>
            <pc:sldMk cId="389288458" sldId="2140756951"/>
            <ac:spMk id="3" creationId="{0A0225E8-1189-D4F2-B99E-35590EA6AB22}"/>
          </ac:spMkLst>
        </pc:spChg>
        <pc:spChg chg="del mod">
          <ac:chgData name="Kasey Brandt" userId="613796d7-5106-49a4-92bd-e02a5ec7ce0a" providerId="ADAL" clId="{FC4654E9-8452-3246-AF99-238257CD93AF}" dt="2022-10-17T04:39:48.919" v="35276" actId="12084"/>
          <ac:spMkLst>
            <pc:docMk/>
            <pc:sldMk cId="389288458" sldId="2140756951"/>
            <ac:spMk id="4" creationId="{DDBD0AD4-7B0B-FB31-18AE-C12FECC9DE75}"/>
          </ac:spMkLst>
        </pc:spChg>
        <pc:graphicFrameChg chg="add mod">
          <ac:chgData name="Kasey Brandt" userId="613796d7-5106-49a4-92bd-e02a5ec7ce0a" providerId="ADAL" clId="{FC4654E9-8452-3246-AF99-238257CD93AF}" dt="2022-10-18T02:32:38.314" v="41655" actId="207"/>
          <ac:graphicFrameMkLst>
            <pc:docMk/>
            <pc:sldMk cId="389288458" sldId="2140756951"/>
            <ac:graphicFrameMk id="5" creationId="{7F6C3D21-AE42-8787-3DA7-5C219512CF5B}"/>
          </ac:graphicFrameMkLst>
        </pc:graphicFrameChg>
      </pc:sldChg>
      <pc:sldChg chg="addSp delSp modSp add mod modShow">
        <pc:chgData name="Kasey Brandt" userId="613796d7-5106-49a4-92bd-e02a5ec7ce0a" providerId="ADAL" clId="{FC4654E9-8452-3246-AF99-238257CD93AF}" dt="2022-10-17T00:17:51.608" v="30367" actId="114"/>
        <pc:sldMkLst>
          <pc:docMk/>
          <pc:sldMk cId="1141396137" sldId="2140756952"/>
        </pc:sldMkLst>
        <pc:spChg chg="mod">
          <ac:chgData name="Kasey Brandt" userId="613796d7-5106-49a4-92bd-e02a5ec7ce0a" providerId="ADAL" clId="{FC4654E9-8452-3246-AF99-238257CD93AF}" dt="2022-10-17T00:15:15.443" v="30321" actId="20577"/>
          <ac:spMkLst>
            <pc:docMk/>
            <pc:sldMk cId="1141396137" sldId="2140756952"/>
            <ac:spMk id="2" creationId="{D40FBB29-212C-AE95-5AFD-0802B8147D46}"/>
          </ac:spMkLst>
        </pc:spChg>
        <pc:spChg chg="mod">
          <ac:chgData name="Kasey Brandt" userId="613796d7-5106-49a4-92bd-e02a5ec7ce0a" providerId="ADAL" clId="{FC4654E9-8452-3246-AF99-238257CD93AF}" dt="2022-10-17T00:15:30.565" v="30324" actId="5793"/>
          <ac:spMkLst>
            <pc:docMk/>
            <pc:sldMk cId="1141396137" sldId="2140756952"/>
            <ac:spMk id="4" creationId="{49544F17-56D8-30F6-DAB8-77A7FD6DDDAD}"/>
          </ac:spMkLst>
        </pc:spChg>
        <pc:spChg chg="add del mod">
          <ac:chgData name="Kasey Brandt" userId="613796d7-5106-49a4-92bd-e02a5ec7ce0a" providerId="ADAL" clId="{FC4654E9-8452-3246-AF99-238257CD93AF}" dt="2022-10-17T00:11:28.342" v="30219" actId="478"/>
          <ac:spMkLst>
            <pc:docMk/>
            <pc:sldMk cId="1141396137" sldId="2140756952"/>
            <ac:spMk id="8" creationId="{353BD495-41FA-458A-4B46-905FF8A2CCC9}"/>
          </ac:spMkLst>
        </pc:spChg>
        <pc:spChg chg="add mod">
          <ac:chgData name="Kasey Brandt" userId="613796d7-5106-49a4-92bd-e02a5ec7ce0a" providerId="ADAL" clId="{FC4654E9-8452-3246-AF99-238257CD93AF}" dt="2022-10-17T00:17:51.608" v="30367" actId="114"/>
          <ac:spMkLst>
            <pc:docMk/>
            <pc:sldMk cId="1141396137" sldId="2140756952"/>
            <ac:spMk id="12" creationId="{736D6ED0-B45E-DBC8-EE97-2FBE0EF4EC94}"/>
          </ac:spMkLst>
        </pc:spChg>
        <pc:picChg chg="add del mod">
          <ac:chgData name="Kasey Brandt" userId="613796d7-5106-49a4-92bd-e02a5ec7ce0a" providerId="ADAL" clId="{FC4654E9-8452-3246-AF99-238257CD93AF}" dt="2022-10-17T00:08:51.565" v="30151" actId="478"/>
          <ac:picMkLst>
            <pc:docMk/>
            <pc:sldMk cId="1141396137" sldId="2140756952"/>
            <ac:picMk id="5" creationId="{E2A2C542-56A4-B48D-BB9D-345A297BB988}"/>
          </ac:picMkLst>
        </pc:picChg>
        <pc:picChg chg="add del mod">
          <ac:chgData name="Kasey Brandt" userId="613796d7-5106-49a4-92bd-e02a5ec7ce0a" providerId="ADAL" clId="{FC4654E9-8452-3246-AF99-238257CD93AF}" dt="2022-10-17T00:11:30.573" v="30220" actId="478"/>
          <ac:picMkLst>
            <pc:docMk/>
            <pc:sldMk cId="1141396137" sldId="2140756952"/>
            <ac:picMk id="6" creationId="{4A5BEE61-9D0F-DDE4-01A1-A52C9916F9B0}"/>
          </ac:picMkLst>
        </pc:picChg>
        <pc:picChg chg="add del mod">
          <ac:chgData name="Kasey Brandt" userId="613796d7-5106-49a4-92bd-e02a5ec7ce0a" providerId="ADAL" clId="{FC4654E9-8452-3246-AF99-238257CD93AF}" dt="2022-10-17T00:11:31.031" v="30221" actId="478"/>
          <ac:picMkLst>
            <pc:docMk/>
            <pc:sldMk cId="1141396137" sldId="2140756952"/>
            <ac:picMk id="7" creationId="{CDD58C55-CDF2-6CFA-822E-696704CAE134}"/>
          </ac:picMkLst>
        </pc:picChg>
        <pc:picChg chg="add mod">
          <ac:chgData name="Kasey Brandt" userId="613796d7-5106-49a4-92bd-e02a5ec7ce0a" providerId="ADAL" clId="{FC4654E9-8452-3246-AF99-238257CD93AF}" dt="2022-10-17T00:15:24.719" v="30322" actId="1076"/>
          <ac:picMkLst>
            <pc:docMk/>
            <pc:sldMk cId="1141396137" sldId="2140756952"/>
            <ac:picMk id="9" creationId="{7916389D-9424-F548-4B03-B341B56BC9B7}"/>
          </ac:picMkLst>
        </pc:picChg>
        <pc:picChg chg="add mod">
          <ac:chgData name="Kasey Brandt" userId="613796d7-5106-49a4-92bd-e02a5ec7ce0a" providerId="ADAL" clId="{FC4654E9-8452-3246-AF99-238257CD93AF}" dt="2022-10-17T00:15:24.719" v="30322" actId="1076"/>
          <ac:picMkLst>
            <pc:docMk/>
            <pc:sldMk cId="1141396137" sldId="2140756952"/>
            <ac:picMk id="10" creationId="{1D2285A8-9B34-B39C-B06C-CDAD7EABC26E}"/>
          </ac:picMkLst>
        </pc:picChg>
        <pc:picChg chg="add mod">
          <ac:chgData name="Kasey Brandt" userId="613796d7-5106-49a4-92bd-e02a5ec7ce0a" providerId="ADAL" clId="{FC4654E9-8452-3246-AF99-238257CD93AF}" dt="2022-10-17T00:15:24.719" v="30322" actId="1076"/>
          <ac:picMkLst>
            <pc:docMk/>
            <pc:sldMk cId="1141396137" sldId="2140756952"/>
            <ac:picMk id="11" creationId="{8695FA39-A936-8484-ECDE-1142EFFA2F7A}"/>
          </ac:picMkLst>
        </pc:picChg>
      </pc:sldChg>
      <pc:sldChg chg="addSp delSp modSp new mod modNotesTx">
        <pc:chgData name="Kasey Brandt" userId="613796d7-5106-49a4-92bd-e02a5ec7ce0a" providerId="ADAL" clId="{FC4654E9-8452-3246-AF99-238257CD93AF}" dt="2022-10-19T15:32:26.454" v="46568" actId="20577"/>
        <pc:sldMkLst>
          <pc:docMk/>
          <pc:sldMk cId="2986395962" sldId="2140756953"/>
        </pc:sldMkLst>
        <pc:spChg chg="mod">
          <ac:chgData name="Kasey Brandt" userId="613796d7-5106-49a4-92bd-e02a5ec7ce0a" providerId="ADAL" clId="{FC4654E9-8452-3246-AF99-238257CD93AF}" dt="2022-10-17T02:17:13.410" v="32136" actId="14100"/>
          <ac:spMkLst>
            <pc:docMk/>
            <pc:sldMk cId="2986395962" sldId="2140756953"/>
            <ac:spMk id="2" creationId="{E982713A-7817-20AD-F132-6CD25E84C18C}"/>
          </ac:spMkLst>
        </pc:spChg>
        <pc:spChg chg="mod">
          <ac:chgData name="Kasey Brandt" userId="613796d7-5106-49a4-92bd-e02a5ec7ce0a" providerId="ADAL" clId="{FC4654E9-8452-3246-AF99-238257CD93AF}" dt="2022-10-17T02:39:05.841" v="32443" actId="207"/>
          <ac:spMkLst>
            <pc:docMk/>
            <pc:sldMk cId="2986395962" sldId="2140756953"/>
            <ac:spMk id="3" creationId="{F35B829D-3FBD-A370-A707-493169BFF26D}"/>
          </ac:spMkLst>
        </pc:spChg>
        <pc:spChg chg="mod">
          <ac:chgData name="Kasey Brandt" userId="613796d7-5106-49a4-92bd-e02a5ec7ce0a" providerId="ADAL" clId="{FC4654E9-8452-3246-AF99-238257CD93AF}" dt="2022-10-17T02:36:14.027" v="32386" actId="1076"/>
          <ac:spMkLst>
            <pc:docMk/>
            <pc:sldMk cId="2986395962" sldId="2140756953"/>
            <ac:spMk id="4" creationId="{14559B53-A529-97AE-391A-2CEFB552F943}"/>
          </ac:spMkLst>
        </pc:spChg>
        <pc:graphicFrameChg chg="add del mod modGraphic">
          <ac:chgData name="Kasey Brandt" userId="613796d7-5106-49a4-92bd-e02a5ec7ce0a" providerId="ADAL" clId="{FC4654E9-8452-3246-AF99-238257CD93AF}" dt="2022-10-17T02:10:46.003" v="31891" actId="478"/>
          <ac:graphicFrameMkLst>
            <pc:docMk/>
            <pc:sldMk cId="2986395962" sldId="2140756953"/>
            <ac:graphicFrameMk id="7" creationId="{EE3F3C59-06C2-D4D4-F051-F04DD411EE90}"/>
          </ac:graphicFrameMkLst>
        </pc:graphicFrameChg>
        <pc:picChg chg="add del mod">
          <ac:chgData name="Kasey Brandt" userId="613796d7-5106-49a4-92bd-e02a5ec7ce0a" providerId="ADAL" clId="{FC4654E9-8452-3246-AF99-238257CD93AF}" dt="2022-10-17T02:28:09.317" v="32163" actId="478"/>
          <ac:picMkLst>
            <pc:docMk/>
            <pc:sldMk cId="2986395962" sldId="2140756953"/>
            <ac:picMk id="5" creationId="{4CA837DD-F41E-7290-456C-01FE2382D933}"/>
          </ac:picMkLst>
        </pc:picChg>
        <pc:picChg chg="add del mod">
          <ac:chgData name="Kasey Brandt" userId="613796d7-5106-49a4-92bd-e02a5ec7ce0a" providerId="ADAL" clId="{FC4654E9-8452-3246-AF99-238257CD93AF}" dt="2022-10-17T02:28:59.016" v="32174" actId="478"/>
          <ac:picMkLst>
            <pc:docMk/>
            <pc:sldMk cId="2986395962" sldId="2140756953"/>
            <ac:picMk id="6" creationId="{2FAFBD47-0BF9-A2CA-EF1F-B361C5DB8610}"/>
          </ac:picMkLst>
        </pc:picChg>
        <pc:picChg chg="add del mod">
          <ac:chgData name="Kasey Brandt" userId="613796d7-5106-49a4-92bd-e02a5ec7ce0a" providerId="ADAL" clId="{FC4654E9-8452-3246-AF99-238257CD93AF}" dt="2022-10-17T02:35:11.502" v="32384" actId="478"/>
          <ac:picMkLst>
            <pc:docMk/>
            <pc:sldMk cId="2986395962" sldId="2140756953"/>
            <ac:picMk id="8" creationId="{C14DE4EC-E8AA-F975-C3C6-0E8DA9D28680}"/>
          </ac:picMkLst>
        </pc:picChg>
        <pc:picChg chg="add mod modCrop">
          <ac:chgData name="Kasey Brandt" userId="613796d7-5106-49a4-92bd-e02a5ec7ce0a" providerId="ADAL" clId="{FC4654E9-8452-3246-AF99-238257CD93AF}" dt="2022-10-17T02:37:19.482" v="32394" actId="1076"/>
          <ac:picMkLst>
            <pc:docMk/>
            <pc:sldMk cId="2986395962" sldId="2140756953"/>
            <ac:picMk id="9" creationId="{A0272C8A-8F0B-0E7E-DBBE-27BC2163AC6E}"/>
          </ac:picMkLst>
        </pc:picChg>
      </pc:sldChg>
      <pc:sldChg chg="modSp new mod">
        <pc:chgData name="Kasey Brandt" userId="613796d7-5106-49a4-92bd-e02a5ec7ce0a" providerId="ADAL" clId="{FC4654E9-8452-3246-AF99-238257CD93AF}" dt="2022-10-17T04:47:00.274" v="35304"/>
        <pc:sldMkLst>
          <pc:docMk/>
          <pc:sldMk cId="3114740693" sldId="2140756954"/>
        </pc:sldMkLst>
        <pc:spChg chg="mod">
          <ac:chgData name="Kasey Brandt" userId="613796d7-5106-49a4-92bd-e02a5ec7ce0a" providerId="ADAL" clId="{FC4654E9-8452-3246-AF99-238257CD93AF}" dt="2022-10-17T00:34:18.904" v="30908" actId="20577"/>
          <ac:spMkLst>
            <pc:docMk/>
            <pc:sldMk cId="3114740693" sldId="2140756954"/>
            <ac:spMk id="2" creationId="{F8171890-8B30-5A72-B644-DD95C544FD23}"/>
          </ac:spMkLst>
        </pc:spChg>
        <pc:spChg chg="mod">
          <ac:chgData name="Kasey Brandt" userId="613796d7-5106-49a4-92bd-e02a5ec7ce0a" providerId="ADAL" clId="{FC4654E9-8452-3246-AF99-238257CD93AF}" dt="2022-10-17T00:44:37.237" v="31423" actId="20577"/>
          <ac:spMkLst>
            <pc:docMk/>
            <pc:sldMk cId="3114740693" sldId="2140756954"/>
            <ac:spMk id="4" creationId="{1A090F83-9530-080A-7C60-E4144D9C9C33}"/>
          </ac:spMkLst>
        </pc:spChg>
        <pc:spChg chg="mod">
          <ac:chgData name="Kasey Brandt" userId="613796d7-5106-49a4-92bd-e02a5ec7ce0a" providerId="ADAL" clId="{FC4654E9-8452-3246-AF99-238257CD93AF}" dt="2022-10-17T04:45:43.203" v="35298"/>
          <ac:spMkLst>
            <pc:docMk/>
            <pc:sldMk cId="3114740693" sldId="2140756954"/>
            <ac:spMk id="7" creationId="{DCF3FF7A-D31B-B7BB-3379-D6FBD1302C0E}"/>
          </ac:spMkLst>
        </pc:spChg>
        <pc:picChg chg="mod">
          <ac:chgData name="Kasey Brandt" userId="613796d7-5106-49a4-92bd-e02a5ec7ce0a" providerId="ADAL" clId="{FC4654E9-8452-3246-AF99-238257CD93AF}" dt="2022-10-17T04:47:00.274" v="35304"/>
          <ac:picMkLst>
            <pc:docMk/>
            <pc:sldMk cId="3114740693" sldId="2140756954"/>
            <ac:picMk id="5" creationId="{EEA61B50-B744-F3C8-3AB7-DCEC32022FD1}"/>
          </ac:picMkLst>
        </pc:picChg>
      </pc:sldChg>
      <pc:sldChg chg="modNotesTx">
        <pc:chgData name="Kasey Brandt" userId="613796d7-5106-49a4-92bd-e02a5ec7ce0a" providerId="ADAL" clId="{FC4654E9-8452-3246-AF99-238257CD93AF}" dt="2022-10-19T15:26:12.067" v="46479" actId="20577"/>
        <pc:sldMkLst>
          <pc:docMk/>
          <pc:sldMk cId="1900726986" sldId="2140756955"/>
        </pc:sldMkLst>
      </pc:sldChg>
      <pc:sldChg chg="modNotesTx">
        <pc:chgData name="Kasey Brandt" userId="613796d7-5106-49a4-92bd-e02a5ec7ce0a" providerId="ADAL" clId="{FC4654E9-8452-3246-AF99-238257CD93AF}" dt="2022-10-19T15:27:27.094" v="46551"/>
        <pc:sldMkLst>
          <pc:docMk/>
          <pc:sldMk cId="1097324212" sldId="2140756956"/>
        </pc:sldMkLst>
      </pc:sldChg>
      <pc:sldChg chg="addSp delSp modSp new mod modNotes modNotesTx">
        <pc:chgData name="Kasey Brandt" userId="613796d7-5106-49a4-92bd-e02a5ec7ce0a" providerId="ADAL" clId="{FC4654E9-8452-3246-AF99-238257CD93AF}" dt="2022-10-19T15:40:02.833" v="46867" actId="20577"/>
        <pc:sldMkLst>
          <pc:docMk/>
          <pc:sldMk cId="1727462033" sldId="2140756958"/>
        </pc:sldMkLst>
        <pc:spChg chg="mod">
          <ac:chgData name="Kasey Brandt" userId="613796d7-5106-49a4-92bd-e02a5ec7ce0a" providerId="ADAL" clId="{FC4654E9-8452-3246-AF99-238257CD93AF}" dt="2022-10-17T01:50:42.221" v="31473" actId="14100"/>
          <ac:spMkLst>
            <pc:docMk/>
            <pc:sldMk cId="1727462033" sldId="2140756958"/>
            <ac:spMk id="2" creationId="{00000000-0000-0000-0000-000000000000}"/>
          </ac:spMkLst>
        </pc:spChg>
        <pc:spChg chg="mod">
          <ac:chgData name="Kasey Brandt" userId="613796d7-5106-49a4-92bd-e02a5ec7ce0a" providerId="ADAL" clId="{FC4654E9-8452-3246-AF99-238257CD93AF}" dt="2022-10-17T04:59:33.522" v="35395" actId="20577"/>
          <ac:spMkLst>
            <pc:docMk/>
            <pc:sldMk cId="1727462033" sldId="2140756958"/>
            <ac:spMk id="2" creationId="{F10A31ED-E00F-3F16-7C29-C2465229AC0A}"/>
          </ac:spMkLst>
        </pc:spChg>
        <pc:spChg chg="mod">
          <ac:chgData name="Kasey Brandt" userId="613796d7-5106-49a4-92bd-e02a5ec7ce0a" providerId="ADAL" clId="{FC4654E9-8452-3246-AF99-238257CD93AF}" dt="2022-10-18T17:02:53.484" v="46200" actId="6549"/>
          <ac:spMkLst>
            <pc:docMk/>
            <pc:sldMk cId="1727462033" sldId="2140756958"/>
            <ac:spMk id="3" creationId="{68A7902E-0DB4-B1AD-6037-383804230280}"/>
          </ac:spMkLst>
        </pc:spChg>
        <pc:spChg chg="del">
          <ac:chgData name="Kasey Brandt" userId="613796d7-5106-49a4-92bd-e02a5ec7ce0a" providerId="ADAL" clId="{FC4654E9-8452-3246-AF99-238257CD93AF}" dt="2022-10-17T01:50:13.020" v="31471" actId="478"/>
          <ac:spMkLst>
            <pc:docMk/>
            <pc:sldMk cId="1727462033" sldId="2140756958"/>
            <ac:spMk id="4" creationId="{00000000-0000-0000-0000-000000000000}"/>
          </ac:spMkLst>
        </pc:spChg>
        <pc:spChg chg="add del mod">
          <ac:chgData name="Kasey Brandt" userId="613796d7-5106-49a4-92bd-e02a5ec7ce0a" providerId="ADAL" clId="{FC4654E9-8452-3246-AF99-238257CD93AF}" dt="2022-10-18T14:32:10.904" v="44310" actId="478"/>
          <ac:spMkLst>
            <pc:docMk/>
            <pc:sldMk cId="1727462033" sldId="2140756958"/>
            <ac:spMk id="4" creationId="{57B61A4D-BFB1-5CCD-641F-9255A085E83D}"/>
          </ac:spMkLst>
        </pc:spChg>
        <pc:spChg chg="del mod">
          <ac:chgData name="Kasey Brandt" userId="613796d7-5106-49a4-92bd-e02a5ec7ce0a" providerId="ADAL" clId="{FC4654E9-8452-3246-AF99-238257CD93AF}" dt="2022-10-17T06:01:02.654" v="38231" actId="478"/>
          <ac:spMkLst>
            <pc:docMk/>
            <pc:sldMk cId="1727462033" sldId="2140756958"/>
            <ac:spMk id="4" creationId="{A1AE5F68-175B-F90F-5A02-33B9EF580A24}"/>
          </ac:spMkLst>
        </pc:spChg>
        <pc:spChg chg="mod">
          <ac:chgData name="Kasey Brandt" userId="613796d7-5106-49a4-92bd-e02a5ec7ce0a" providerId="ADAL" clId="{FC4654E9-8452-3246-AF99-238257CD93AF}" dt="2022-10-17T01:50:05.753" v="31470" actId="1076"/>
          <ac:spMkLst>
            <pc:docMk/>
            <pc:sldMk cId="1727462033" sldId="2140756958"/>
            <ac:spMk id="5" creationId="{00000000-0000-0000-0000-000000000000}"/>
          </ac:spMkLst>
        </pc:spChg>
        <pc:spChg chg="mod">
          <ac:chgData name="Kasey Brandt" userId="613796d7-5106-49a4-92bd-e02a5ec7ce0a" providerId="ADAL" clId="{FC4654E9-8452-3246-AF99-238257CD93AF}" dt="2022-10-17T01:51:01.226" v="31484" actId="1076"/>
          <ac:spMkLst>
            <pc:docMk/>
            <pc:sldMk cId="1727462033" sldId="2140756958"/>
            <ac:spMk id="15" creationId="{00000000-0000-0000-0000-000000000000}"/>
          </ac:spMkLst>
        </pc:spChg>
        <pc:grpChg chg="mod">
          <ac:chgData name="Kasey Brandt" userId="613796d7-5106-49a4-92bd-e02a5ec7ce0a" providerId="ADAL" clId="{FC4654E9-8452-3246-AF99-238257CD93AF}" dt="2022-10-17T01:50:54.834" v="31483" actId="1036"/>
          <ac:grpSpMkLst>
            <pc:docMk/>
            <pc:sldMk cId="1727462033" sldId="2140756958"/>
            <ac:grpSpMk id="7" creationId="{00000000-0000-0000-0000-000000000000}"/>
          </ac:grpSpMkLst>
        </pc:grpChg>
        <pc:grpChg chg="mod">
          <ac:chgData name="Kasey Brandt" userId="613796d7-5106-49a4-92bd-e02a5ec7ce0a" providerId="ADAL" clId="{FC4654E9-8452-3246-AF99-238257CD93AF}" dt="2022-10-17T01:50:32.343" v="31472" actId="14100"/>
          <ac:grpSpMkLst>
            <pc:docMk/>
            <pc:sldMk cId="1727462033" sldId="2140756958"/>
            <ac:grpSpMk id="10" creationId="{00000000-0000-0000-0000-000000000000}"/>
          </ac:grpSpMkLst>
        </pc:grpChg>
        <pc:graphicFrameChg chg="add del mod">
          <ac:chgData name="Kasey Brandt" userId="613796d7-5106-49a4-92bd-e02a5ec7ce0a" providerId="ADAL" clId="{FC4654E9-8452-3246-AF99-238257CD93AF}" dt="2022-10-17T18:08:14.552" v="38326" actId="478"/>
          <ac:graphicFrameMkLst>
            <pc:docMk/>
            <pc:sldMk cId="1727462033" sldId="2140756958"/>
            <ac:graphicFrameMk id="4" creationId="{1612F11F-43CE-D3E5-B470-D4BCFCA9D3DA}"/>
          </ac:graphicFrameMkLst>
        </pc:graphicFrameChg>
        <pc:graphicFrameChg chg="add del mod modGraphic">
          <ac:chgData name="Kasey Brandt" userId="613796d7-5106-49a4-92bd-e02a5ec7ce0a" providerId="ADAL" clId="{FC4654E9-8452-3246-AF99-238257CD93AF}" dt="2022-10-18T14:45:07.306" v="44388" actId="478"/>
          <ac:graphicFrameMkLst>
            <pc:docMk/>
            <pc:sldMk cId="1727462033" sldId="2140756958"/>
            <ac:graphicFrameMk id="5" creationId="{BAF44691-32A0-90E1-450E-ACD9C5DDC44D}"/>
          </ac:graphicFrameMkLst>
        </pc:graphicFrameChg>
        <pc:graphicFrameChg chg="add mod modGraphic">
          <ac:chgData name="Kasey Brandt" userId="613796d7-5106-49a4-92bd-e02a5ec7ce0a" providerId="ADAL" clId="{FC4654E9-8452-3246-AF99-238257CD93AF}" dt="2022-10-18T15:17:09.628" v="45216" actId="1076"/>
          <ac:graphicFrameMkLst>
            <pc:docMk/>
            <pc:sldMk cId="1727462033" sldId="2140756958"/>
            <ac:graphicFrameMk id="7" creationId="{5BF68C72-BE55-1367-6F36-EE63CF62ACC7}"/>
          </ac:graphicFrameMkLst>
        </pc:graphicFrameChg>
        <pc:picChg chg="add del mod modCrop">
          <ac:chgData name="Kasey Brandt" userId="613796d7-5106-49a4-92bd-e02a5ec7ce0a" providerId="ADAL" clId="{FC4654E9-8452-3246-AF99-238257CD93AF}" dt="2022-10-18T14:44:48.227" v="44387" actId="478"/>
          <ac:picMkLst>
            <pc:docMk/>
            <pc:sldMk cId="1727462033" sldId="2140756958"/>
            <ac:picMk id="6" creationId="{E611B234-02DD-B483-48D4-0798A1B03187}"/>
          </ac:picMkLst>
        </pc:picChg>
      </pc:sldChg>
      <pc:sldChg chg="modSp new mod ord modNotes modNotesTx">
        <pc:chgData name="Kasey Brandt" userId="613796d7-5106-49a4-92bd-e02a5ec7ce0a" providerId="ADAL" clId="{FC4654E9-8452-3246-AF99-238257CD93AF}" dt="2022-10-19T15:39:41.367" v="46815" actId="20577"/>
        <pc:sldMkLst>
          <pc:docMk/>
          <pc:sldMk cId="3755025220" sldId="2140756959"/>
        </pc:sldMkLst>
        <pc:spChg chg="mod">
          <ac:chgData name="Kasey Brandt" userId="613796d7-5106-49a4-92bd-e02a5ec7ce0a" providerId="ADAL" clId="{FC4654E9-8452-3246-AF99-238257CD93AF}" dt="2022-10-17T03:04:58.702" v="32881" actId="20577"/>
          <ac:spMkLst>
            <pc:docMk/>
            <pc:sldMk cId="3755025220" sldId="2140756959"/>
            <ac:spMk id="2" creationId="{2BBFA207-C2A7-8364-9552-3E5471B2C32B}"/>
          </ac:spMkLst>
        </pc:spChg>
        <pc:spChg chg="mod">
          <ac:chgData name="Kasey Brandt" userId="613796d7-5106-49a4-92bd-e02a5ec7ce0a" providerId="ADAL" clId="{FC4654E9-8452-3246-AF99-238257CD93AF}" dt="2022-10-17T03:18:59.040" v="33427" actId="20577"/>
          <ac:spMkLst>
            <pc:docMk/>
            <pc:sldMk cId="3755025220" sldId="2140756959"/>
            <ac:spMk id="3" creationId="{70F36612-0818-B617-DC97-FBC48950BB6D}"/>
          </ac:spMkLst>
        </pc:spChg>
        <pc:spChg chg="mod">
          <ac:chgData name="Kasey Brandt" userId="613796d7-5106-49a4-92bd-e02a5ec7ce0a" providerId="ADAL" clId="{FC4654E9-8452-3246-AF99-238257CD93AF}" dt="2022-10-18T15:17:50.096" v="45224" actId="20577"/>
          <ac:spMkLst>
            <pc:docMk/>
            <pc:sldMk cId="3755025220" sldId="2140756959"/>
            <ac:spMk id="4" creationId="{0C2913FB-00B6-B86F-7CE3-2D20BDEB4C27}"/>
          </ac:spMkLst>
        </pc:spChg>
        <pc:spChg chg="mod">
          <ac:chgData name="Kasey Brandt" userId="613796d7-5106-49a4-92bd-e02a5ec7ce0a" providerId="ADAL" clId="{FC4654E9-8452-3246-AF99-238257CD93AF}" dt="2022-10-18T20:30:58.901" v="46206" actId="207"/>
          <ac:spMkLst>
            <pc:docMk/>
            <pc:sldMk cId="3755025220" sldId="2140756959"/>
            <ac:spMk id="7" creationId="{1426723E-4E26-B824-7CE4-C6143C40C493}"/>
          </ac:spMkLst>
        </pc:spChg>
        <pc:spChg chg="mod">
          <ac:chgData name="Kasey Brandt" userId="613796d7-5106-49a4-92bd-e02a5ec7ce0a" providerId="ADAL" clId="{FC4654E9-8452-3246-AF99-238257CD93AF}" dt="2022-10-18T20:31:08.064" v="46207" actId="207"/>
          <ac:spMkLst>
            <pc:docMk/>
            <pc:sldMk cId="3755025220" sldId="2140756959"/>
            <ac:spMk id="8" creationId="{6F97CB80-05BD-3F0B-D3CE-9D62DE877756}"/>
          </ac:spMkLst>
        </pc:spChg>
        <pc:spChg chg="mod">
          <ac:chgData name="Kasey Brandt" userId="613796d7-5106-49a4-92bd-e02a5ec7ce0a" providerId="ADAL" clId="{FC4654E9-8452-3246-AF99-238257CD93AF}" dt="2022-10-18T20:30:18.694" v="46203" actId="207"/>
          <ac:spMkLst>
            <pc:docMk/>
            <pc:sldMk cId="3755025220" sldId="2140756959"/>
            <ac:spMk id="9" creationId="{E2ECAEE8-8D3B-067F-F949-743F4EBAC3A6}"/>
          </ac:spMkLst>
        </pc:spChg>
        <pc:spChg chg="mod">
          <ac:chgData name="Kasey Brandt" userId="613796d7-5106-49a4-92bd-e02a5ec7ce0a" providerId="ADAL" clId="{FC4654E9-8452-3246-AF99-238257CD93AF}" dt="2022-10-18T20:32:46.501" v="46208" actId="207"/>
          <ac:spMkLst>
            <pc:docMk/>
            <pc:sldMk cId="3755025220" sldId="2140756959"/>
            <ac:spMk id="11" creationId="{F3F51400-C274-2EC6-E51D-A3EC549D88DB}"/>
          </ac:spMkLst>
        </pc:spChg>
      </pc:sldChg>
      <pc:sldChg chg="modSp new del mod ord">
        <pc:chgData name="Kasey Brandt" userId="613796d7-5106-49a4-92bd-e02a5ec7ce0a" providerId="ADAL" clId="{FC4654E9-8452-3246-AF99-238257CD93AF}" dt="2022-10-18T20:34:08.418" v="46209" actId="2696"/>
        <pc:sldMkLst>
          <pc:docMk/>
          <pc:sldMk cId="1133104224" sldId="2140756960"/>
        </pc:sldMkLst>
        <pc:spChg chg="mod">
          <ac:chgData name="Kasey Brandt" userId="613796d7-5106-49a4-92bd-e02a5ec7ce0a" providerId="ADAL" clId="{FC4654E9-8452-3246-AF99-238257CD93AF}" dt="2022-10-17T17:04:41.019" v="38313" actId="404"/>
          <ac:spMkLst>
            <pc:docMk/>
            <pc:sldMk cId="1133104224" sldId="2140756960"/>
            <ac:spMk id="2" creationId="{68084EF6-20CD-5863-54BC-1781EC953BB9}"/>
          </ac:spMkLst>
        </pc:spChg>
        <pc:spChg chg="mod">
          <ac:chgData name="Kasey Brandt" userId="613796d7-5106-49a4-92bd-e02a5ec7ce0a" providerId="ADAL" clId="{FC4654E9-8452-3246-AF99-238257CD93AF}" dt="2022-10-17T03:31:18.840" v="34335" actId="20577"/>
          <ac:spMkLst>
            <pc:docMk/>
            <pc:sldMk cId="1133104224" sldId="2140756960"/>
            <ac:spMk id="3" creationId="{10061A37-3C9F-31C7-CCE4-9440C3747AAC}"/>
          </ac:spMkLst>
        </pc:spChg>
        <pc:spChg chg="mod">
          <ac:chgData name="Kasey Brandt" userId="613796d7-5106-49a4-92bd-e02a5ec7ce0a" providerId="ADAL" clId="{FC4654E9-8452-3246-AF99-238257CD93AF}" dt="2022-10-17T17:04:51.363" v="38322" actId="20577"/>
          <ac:spMkLst>
            <pc:docMk/>
            <pc:sldMk cId="1133104224" sldId="2140756960"/>
            <ac:spMk id="4" creationId="{3A04E848-3FA5-57D1-0866-8765C26B74FB}"/>
          </ac:spMkLst>
        </pc:spChg>
      </pc:sldChg>
      <pc:sldChg chg="delSp mod">
        <pc:chgData name="Kasey Brandt" userId="613796d7-5106-49a4-92bd-e02a5ec7ce0a" providerId="ADAL" clId="{FC4654E9-8452-3246-AF99-238257CD93AF}" dt="2022-10-17T05:04:15.743" v="35565" actId="478"/>
        <pc:sldMkLst>
          <pc:docMk/>
          <pc:sldMk cId="0" sldId="2140756961"/>
        </pc:sldMkLst>
        <pc:spChg chg="del">
          <ac:chgData name="Kasey Brandt" userId="613796d7-5106-49a4-92bd-e02a5ec7ce0a" providerId="ADAL" clId="{FC4654E9-8452-3246-AF99-238257CD93AF}" dt="2022-10-17T05:04:15.743" v="35565" actId="478"/>
          <ac:spMkLst>
            <pc:docMk/>
            <pc:sldMk cId="0" sldId="2140756961"/>
            <ac:spMk id="3" creationId="{00000000-0000-0000-0000-000000000000}"/>
          </ac:spMkLst>
        </pc:spChg>
      </pc:sldChg>
      <pc:sldChg chg="modSp mod modNotesTx">
        <pc:chgData name="Kasey Brandt" userId="613796d7-5106-49a4-92bd-e02a5ec7ce0a" providerId="ADAL" clId="{FC4654E9-8452-3246-AF99-238257CD93AF}" dt="2022-10-19T15:36:11.452" v="46761" actId="20577"/>
        <pc:sldMkLst>
          <pc:docMk/>
          <pc:sldMk cId="2497594966" sldId="2140756963"/>
        </pc:sldMkLst>
        <pc:spChg chg="mod">
          <ac:chgData name="Kasey Brandt" userId="613796d7-5106-49a4-92bd-e02a5ec7ce0a" providerId="ADAL" clId="{FC4654E9-8452-3246-AF99-238257CD93AF}" dt="2022-10-18T02:19:22.686" v="41450" actId="20577"/>
          <ac:spMkLst>
            <pc:docMk/>
            <pc:sldMk cId="2497594966" sldId="2140756963"/>
            <ac:spMk id="2" creationId="{C170BA2A-65CE-11D8-0B15-29D6CDEBEE28}"/>
          </ac:spMkLst>
        </pc:spChg>
      </pc:sldChg>
      <pc:sldChg chg="addSp delSp modSp new del mod ord modShow modNotesTx">
        <pc:chgData name="Kasey Brandt" userId="613796d7-5106-49a4-92bd-e02a5ec7ce0a" providerId="ADAL" clId="{FC4654E9-8452-3246-AF99-238257CD93AF}" dt="2022-10-18T20:34:08.418" v="46209" actId="2696"/>
        <pc:sldMkLst>
          <pc:docMk/>
          <pc:sldMk cId="304329281" sldId="2140756964"/>
        </pc:sldMkLst>
        <pc:spChg chg="mod">
          <ac:chgData name="Kasey Brandt" userId="613796d7-5106-49a4-92bd-e02a5ec7ce0a" providerId="ADAL" clId="{FC4654E9-8452-3246-AF99-238257CD93AF}" dt="2022-10-17T20:05:03.605" v="39916"/>
          <ac:spMkLst>
            <pc:docMk/>
            <pc:sldMk cId="304329281" sldId="2140756964"/>
            <ac:spMk id="2" creationId="{BEB80E8E-9EBC-9154-F657-AB3E9F4D6365}"/>
          </ac:spMkLst>
        </pc:spChg>
        <pc:spChg chg="mod">
          <ac:chgData name="Kasey Brandt" userId="613796d7-5106-49a4-92bd-e02a5ec7ce0a" providerId="ADAL" clId="{FC4654E9-8452-3246-AF99-238257CD93AF}" dt="2022-10-18T02:20:06.177" v="41461" actId="1036"/>
          <ac:spMkLst>
            <pc:docMk/>
            <pc:sldMk cId="304329281" sldId="2140756964"/>
            <ac:spMk id="3" creationId="{8CBB3D0E-4849-5515-1E54-786F1BF896F5}"/>
          </ac:spMkLst>
        </pc:spChg>
        <pc:spChg chg="add del mod">
          <ac:chgData name="Kasey Brandt" userId="613796d7-5106-49a4-92bd-e02a5ec7ce0a" providerId="ADAL" clId="{FC4654E9-8452-3246-AF99-238257CD93AF}" dt="2022-10-18T02:35:26.438" v="41769" actId="1076"/>
          <ac:spMkLst>
            <pc:docMk/>
            <pc:sldMk cId="304329281" sldId="2140756964"/>
            <ac:spMk id="4" creationId="{A9B9D837-38DE-80A7-C417-74682665A935}"/>
          </ac:spMkLst>
        </pc:spChg>
        <pc:spChg chg="add del mod">
          <ac:chgData name="Kasey Brandt" userId="613796d7-5106-49a4-92bd-e02a5ec7ce0a" providerId="ADAL" clId="{FC4654E9-8452-3246-AF99-238257CD93AF}" dt="2022-10-18T02:18:33.973" v="41399" actId="478"/>
          <ac:spMkLst>
            <pc:docMk/>
            <pc:sldMk cId="304329281" sldId="2140756964"/>
            <ac:spMk id="5" creationId="{B011B711-6AC1-E8A9-164F-0E2532F8A41F}"/>
          </ac:spMkLst>
        </pc:spChg>
        <pc:spChg chg="add del mod">
          <ac:chgData name="Kasey Brandt" userId="613796d7-5106-49a4-92bd-e02a5ec7ce0a" providerId="ADAL" clId="{FC4654E9-8452-3246-AF99-238257CD93AF}" dt="2022-10-18T02:18:32.760" v="41398" actId="478"/>
          <ac:spMkLst>
            <pc:docMk/>
            <pc:sldMk cId="304329281" sldId="2140756964"/>
            <ac:spMk id="8" creationId="{965A3B30-40DE-D6FF-E689-6F9ED0CD1624}"/>
          </ac:spMkLst>
        </pc:spChg>
        <pc:spChg chg="add mod">
          <ac:chgData name="Kasey Brandt" userId="613796d7-5106-49a4-92bd-e02a5ec7ce0a" providerId="ADAL" clId="{FC4654E9-8452-3246-AF99-238257CD93AF}" dt="2022-10-18T02:40:36.872" v="41953" actId="20577"/>
          <ac:spMkLst>
            <pc:docMk/>
            <pc:sldMk cId="304329281" sldId="2140756964"/>
            <ac:spMk id="9" creationId="{2B408C69-C0B6-844C-CCDB-2C5C7096B940}"/>
          </ac:spMkLst>
        </pc:spChg>
        <pc:spChg chg="add mod">
          <ac:chgData name="Kasey Brandt" userId="613796d7-5106-49a4-92bd-e02a5ec7ce0a" providerId="ADAL" clId="{FC4654E9-8452-3246-AF99-238257CD93AF}" dt="2022-10-18T02:40:18.987" v="41940" actId="242"/>
          <ac:spMkLst>
            <pc:docMk/>
            <pc:sldMk cId="304329281" sldId="2140756964"/>
            <ac:spMk id="10" creationId="{B3B51FE6-0D0E-2EDD-DC0F-22A4A5121143}"/>
          </ac:spMkLst>
        </pc:spChg>
        <pc:spChg chg="add mod">
          <ac:chgData name="Kasey Brandt" userId="613796d7-5106-49a4-92bd-e02a5ec7ce0a" providerId="ADAL" clId="{FC4654E9-8452-3246-AF99-238257CD93AF}" dt="2022-10-18T02:42:58.739" v="41970" actId="14100"/>
          <ac:spMkLst>
            <pc:docMk/>
            <pc:sldMk cId="304329281" sldId="2140756964"/>
            <ac:spMk id="15" creationId="{8A8ACD32-F58C-50F0-C710-1AD3EE8DB403}"/>
          </ac:spMkLst>
        </pc:spChg>
        <pc:graphicFrameChg chg="add del mod">
          <ac:chgData name="Kasey Brandt" userId="613796d7-5106-49a4-92bd-e02a5ec7ce0a" providerId="ADAL" clId="{FC4654E9-8452-3246-AF99-238257CD93AF}" dt="2022-10-17T20:18:45.848" v="40198" actId="12084"/>
          <ac:graphicFrameMkLst>
            <pc:docMk/>
            <pc:sldMk cId="304329281" sldId="2140756964"/>
            <ac:graphicFrameMk id="5" creationId="{1FF2D44F-E06F-6CEE-AD91-29D8913233A4}"/>
          </ac:graphicFrameMkLst>
        </pc:graphicFrameChg>
        <pc:graphicFrameChg chg="add mod modGraphic">
          <ac:chgData name="Kasey Brandt" userId="613796d7-5106-49a4-92bd-e02a5ec7ce0a" providerId="ADAL" clId="{FC4654E9-8452-3246-AF99-238257CD93AF}" dt="2022-10-18T02:26:16.041" v="41545"/>
          <ac:graphicFrameMkLst>
            <pc:docMk/>
            <pc:sldMk cId="304329281" sldId="2140756964"/>
            <ac:graphicFrameMk id="6" creationId="{A9B9FE02-2CCE-54D9-A58E-D95C2B1CE909}"/>
          </ac:graphicFrameMkLst>
        </pc:graphicFrameChg>
        <pc:picChg chg="add del mod">
          <ac:chgData name="Kasey Brandt" userId="613796d7-5106-49a4-92bd-e02a5ec7ce0a" providerId="ADAL" clId="{FC4654E9-8452-3246-AF99-238257CD93AF}" dt="2022-10-17T23:55:18.821" v="41197" actId="478"/>
          <ac:picMkLst>
            <pc:docMk/>
            <pc:sldMk cId="304329281" sldId="2140756964"/>
            <ac:picMk id="7" creationId="{49D932D9-739F-7D7E-E0C9-BA8E42F9196A}"/>
          </ac:picMkLst>
        </pc:picChg>
        <pc:picChg chg="add del mod">
          <ac:chgData name="Kasey Brandt" userId="613796d7-5106-49a4-92bd-e02a5ec7ce0a" providerId="ADAL" clId="{FC4654E9-8452-3246-AF99-238257CD93AF}" dt="2022-10-18T02:38:42.290" v="41851" actId="478"/>
          <ac:picMkLst>
            <pc:docMk/>
            <pc:sldMk cId="304329281" sldId="2140756964"/>
            <ac:picMk id="12" creationId="{A8AF258B-6C98-FF1A-84D7-0FBA7CE88F7B}"/>
          </ac:picMkLst>
        </pc:picChg>
        <pc:picChg chg="add mod">
          <ac:chgData name="Kasey Brandt" userId="613796d7-5106-49a4-92bd-e02a5ec7ce0a" providerId="ADAL" clId="{FC4654E9-8452-3246-AF99-238257CD93AF}" dt="2022-10-18T02:40:40.273" v="41954" actId="1076"/>
          <ac:picMkLst>
            <pc:docMk/>
            <pc:sldMk cId="304329281" sldId="2140756964"/>
            <ac:picMk id="13" creationId="{117947EB-87E5-2189-F5BD-B38D3AF87183}"/>
          </ac:picMkLst>
        </pc:picChg>
        <pc:picChg chg="add mod">
          <ac:chgData name="Kasey Brandt" userId="613796d7-5106-49a4-92bd-e02a5ec7ce0a" providerId="ADAL" clId="{FC4654E9-8452-3246-AF99-238257CD93AF}" dt="2022-10-18T02:40:11.965" v="41938" actId="1076"/>
          <ac:picMkLst>
            <pc:docMk/>
            <pc:sldMk cId="304329281" sldId="2140756964"/>
            <ac:picMk id="14" creationId="{D37FBEF3-D9D2-BBC3-ACF8-6180744EB14E}"/>
          </ac:picMkLst>
        </pc:picChg>
        <pc:picChg chg="add mod">
          <ac:chgData name="Kasey Brandt" userId="613796d7-5106-49a4-92bd-e02a5ec7ce0a" providerId="ADAL" clId="{FC4654E9-8452-3246-AF99-238257CD93AF}" dt="2022-10-18T02:42:47.192" v="41969" actId="1076"/>
          <ac:picMkLst>
            <pc:docMk/>
            <pc:sldMk cId="304329281" sldId="2140756964"/>
            <ac:picMk id="16" creationId="{F62531F2-4AD2-2804-901E-856F250682EC}"/>
          </ac:picMkLst>
        </pc:picChg>
      </pc:sldChg>
      <pc:sldChg chg="addSp delSp modSp add mod modShow modNotesTx">
        <pc:chgData name="Kasey Brandt" userId="613796d7-5106-49a4-92bd-e02a5ec7ce0a" providerId="ADAL" clId="{FC4654E9-8452-3246-AF99-238257CD93AF}" dt="2022-10-19T15:36:50.205" v="46772" actId="20577"/>
        <pc:sldMkLst>
          <pc:docMk/>
          <pc:sldMk cId="3037940228" sldId="2140756965"/>
        </pc:sldMkLst>
        <pc:spChg chg="mod">
          <ac:chgData name="Kasey Brandt" userId="613796d7-5106-49a4-92bd-e02a5ec7ce0a" providerId="ADAL" clId="{FC4654E9-8452-3246-AF99-238257CD93AF}" dt="2022-10-18T13:19:26.402" v="43154" actId="255"/>
          <ac:spMkLst>
            <pc:docMk/>
            <pc:sldMk cId="3037940228" sldId="2140756965"/>
            <ac:spMk id="3" creationId="{8CBB3D0E-4849-5515-1E54-786F1BF896F5}"/>
          </ac:spMkLst>
        </pc:spChg>
        <pc:spChg chg="mod">
          <ac:chgData name="Kasey Brandt" userId="613796d7-5106-49a4-92bd-e02a5ec7ce0a" providerId="ADAL" clId="{FC4654E9-8452-3246-AF99-238257CD93AF}" dt="2022-10-18T16:33:35.386" v="45759" actId="14100"/>
          <ac:spMkLst>
            <pc:docMk/>
            <pc:sldMk cId="3037940228" sldId="2140756965"/>
            <ac:spMk id="4" creationId="{A9B9D837-38DE-80A7-C417-74682665A935}"/>
          </ac:spMkLst>
        </pc:spChg>
        <pc:spChg chg="add mod">
          <ac:chgData name="Kasey Brandt" userId="613796d7-5106-49a4-92bd-e02a5ec7ce0a" providerId="ADAL" clId="{FC4654E9-8452-3246-AF99-238257CD93AF}" dt="2022-10-18T16:27:09.360" v="45584" actId="14100"/>
          <ac:spMkLst>
            <pc:docMk/>
            <pc:sldMk cId="3037940228" sldId="2140756965"/>
            <ac:spMk id="5" creationId="{8AC8E1E2-626F-222C-42C1-1F17055DB53E}"/>
          </ac:spMkLst>
        </pc:spChg>
        <pc:spChg chg="mod">
          <ac:chgData name="Kasey Brandt" userId="613796d7-5106-49a4-92bd-e02a5ec7ce0a" providerId="ADAL" clId="{FC4654E9-8452-3246-AF99-238257CD93AF}" dt="2022-10-18T03:04:13.088" v="42311" actId="1076"/>
          <ac:spMkLst>
            <pc:docMk/>
            <pc:sldMk cId="3037940228" sldId="2140756965"/>
            <ac:spMk id="9" creationId="{2B408C69-C0B6-844C-CCDB-2C5C7096B940}"/>
          </ac:spMkLst>
        </pc:spChg>
        <pc:spChg chg="mod">
          <ac:chgData name="Kasey Brandt" userId="613796d7-5106-49a4-92bd-e02a5ec7ce0a" providerId="ADAL" clId="{FC4654E9-8452-3246-AF99-238257CD93AF}" dt="2022-10-18T03:04:13.088" v="42311" actId="1076"/>
          <ac:spMkLst>
            <pc:docMk/>
            <pc:sldMk cId="3037940228" sldId="2140756965"/>
            <ac:spMk id="10" creationId="{B3B51FE6-0D0E-2EDD-DC0F-22A4A5121143}"/>
          </ac:spMkLst>
        </pc:spChg>
        <pc:spChg chg="mod">
          <ac:chgData name="Kasey Brandt" userId="613796d7-5106-49a4-92bd-e02a5ec7ce0a" providerId="ADAL" clId="{FC4654E9-8452-3246-AF99-238257CD93AF}" dt="2022-10-18T03:04:13.088" v="42311" actId="1076"/>
          <ac:spMkLst>
            <pc:docMk/>
            <pc:sldMk cId="3037940228" sldId="2140756965"/>
            <ac:spMk id="15" creationId="{8A8ACD32-F58C-50F0-C710-1AD3EE8DB403}"/>
          </ac:spMkLst>
        </pc:spChg>
        <pc:graphicFrameChg chg="del">
          <ac:chgData name="Kasey Brandt" userId="613796d7-5106-49a4-92bd-e02a5ec7ce0a" providerId="ADAL" clId="{FC4654E9-8452-3246-AF99-238257CD93AF}" dt="2022-10-18T02:43:26.856" v="41972" actId="478"/>
          <ac:graphicFrameMkLst>
            <pc:docMk/>
            <pc:sldMk cId="3037940228" sldId="2140756965"/>
            <ac:graphicFrameMk id="6" creationId="{A9B9FE02-2CCE-54D9-A58E-D95C2B1CE909}"/>
          </ac:graphicFrameMkLst>
        </pc:graphicFrameChg>
        <pc:picChg chg="add mod">
          <ac:chgData name="Kasey Brandt" userId="613796d7-5106-49a4-92bd-e02a5ec7ce0a" providerId="ADAL" clId="{FC4654E9-8452-3246-AF99-238257CD93AF}" dt="2022-10-18T13:09:31.782" v="43014" actId="1076"/>
          <ac:picMkLst>
            <pc:docMk/>
            <pc:sldMk cId="3037940228" sldId="2140756965"/>
            <ac:picMk id="8" creationId="{80A66CE4-90C2-567C-447D-4BECE68D3834}"/>
          </ac:picMkLst>
        </pc:picChg>
        <pc:picChg chg="del mod">
          <ac:chgData name="Kasey Brandt" userId="613796d7-5106-49a4-92bd-e02a5ec7ce0a" providerId="ADAL" clId="{FC4654E9-8452-3246-AF99-238257CD93AF}" dt="2022-10-18T03:03:05.727" v="42257" actId="478"/>
          <ac:picMkLst>
            <pc:docMk/>
            <pc:sldMk cId="3037940228" sldId="2140756965"/>
            <ac:picMk id="13" creationId="{117947EB-87E5-2189-F5BD-B38D3AF87183}"/>
          </ac:picMkLst>
        </pc:picChg>
        <pc:picChg chg="del mod">
          <ac:chgData name="Kasey Brandt" userId="613796d7-5106-49a4-92bd-e02a5ec7ce0a" providerId="ADAL" clId="{FC4654E9-8452-3246-AF99-238257CD93AF}" dt="2022-10-18T03:03:13.938" v="42260" actId="478"/>
          <ac:picMkLst>
            <pc:docMk/>
            <pc:sldMk cId="3037940228" sldId="2140756965"/>
            <ac:picMk id="14" creationId="{D37FBEF3-D9D2-BBC3-ACF8-6180744EB14E}"/>
          </ac:picMkLst>
        </pc:picChg>
        <pc:picChg chg="mod">
          <ac:chgData name="Kasey Brandt" userId="613796d7-5106-49a4-92bd-e02a5ec7ce0a" providerId="ADAL" clId="{FC4654E9-8452-3246-AF99-238257CD93AF}" dt="2022-10-18T03:04:13.088" v="42311" actId="1076"/>
          <ac:picMkLst>
            <pc:docMk/>
            <pc:sldMk cId="3037940228" sldId="2140756965"/>
            <ac:picMk id="16" creationId="{F62531F2-4AD2-2804-901E-856F250682EC}"/>
          </ac:picMkLst>
        </pc:picChg>
        <pc:picChg chg="add mod">
          <ac:chgData name="Kasey Brandt" userId="613796d7-5106-49a4-92bd-e02a5ec7ce0a" providerId="ADAL" clId="{FC4654E9-8452-3246-AF99-238257CD93AF}" dt="2022-10-18T03:04:13.088" v="42311" actId="1076"/>
          <ac:picMkLst>
            <pc:docMk/>
            <pc:sldMk cId="3037940228" sldId="2140756965"/>
            <ac:picMk id="21" creationId="{3DE7749E-9C29-82DF-53D7-1C431A77F562}"/>
          </ac:picMkLst>
        </pc:picChg>
        <pc:picChg chg="add mod">
          <ac:chgData name="Kasey Brandt" userId="613796d7-5106-49a4-92bd-e02a5ec7ce0a" providerId="ADAL" clId="{FC4654E9-8452-3246-AF99-238257CD93AF}" dt="2022-10-18T03:04:13.088" v="42311" actId="1076"/>
          <ac:picMkLst>
            <pc:docMk/>
            <pc:sldMk cId="3037940228" sldId="2140756965"/>
            <ac:picMk id="22" creationId="{55316A6F-5A76-9ACB-D9B0-DDEDA0AB0377}"/>
          </ac:picMkLst>
        </pc:picChg>
        <pc:cxnChg chg="add del mod">
          <ac:chgData name="Kasey Brandt" userId="613796d7-5106-49a4-92bd-e02a5ec7ce0a" providerId="ADAL" clId="{FC4654E9-8452-3246-AF99-238257CD93AF}" dt="2022-10-18T03:02:24.933" v="42248" actId="478"/>
          <ac:cxnSpMkLst>
            <pc:docMk/>
            <pc:sldMk cId="3037940228" sldId="2140756965"/>
            <ac:cxnSpMk id="12" creationId="{D098D827-0083-50FA-E237-1259ED0B2685}"/>
          </ac:cxnSpMkLst>
        </pc:cxnChg>
        <pc:cxnChg chg="add del">
          <ac:chgData name="Kasey Brandt" userId="613796d7-5106-49a4-92bd-e02a5ec7ce0a" providerId="ADAL" clId="{FC4654E9-8452-3246-AF99-238257CD93AF}" dt="2022-10-18T03:02:26.273" v="42249" actId="478"/>
          <ac:cxnSpMkLst>
            <pc:docMk/>
            <pc:sldMk cId="3037940228" sldId="2140756965"/>
            <ac:cxnSpMk id="18" creationId="{CD72C286-AFBB-B032-E140-89D9F86AC2FE}"/>
          </ac:cxnSpMkLst>
        </pc:cxnChg>
      </pc:sldChg>
      <pc:sldChg chg="addSp delSp modSp new del mod modClrScheme chgLayout">
        <pc:chgData name="Kasey Brandt" userId="613796d7-5106-49a4-92bd-e02a5ec7ce0a" providerId="ADAL" clId="{FC4654E9-8452-3246-AF99-238257CD93AF}" dt="2022-10-18T20:50:59.128" v="46393" actId="2696"/>
        <pc:sldMkLst>
          <pc:docMk/>
          <pc:sldMk cId="741454846" sldId="2140756966"/>
        </pc:sldMkLst>
        <pc:spChg chg="del mod ord">
          <ac:chgData name="Kasey Brandt" userId="613796d7-5106-49a4-92bd-e02a5ec7ce0a" providerId="ADAL" clId="{FC4654E9-8452-3246-AF99-238257CD93AF}" dt="2022-10-18T20:36:17.417" v="46212" actId="700"/>
          <ac:spMkLst>
            <pc:docMk/>
            <pc:sldMk cId="741454846" sldId="2140756966"/>
            <ac:spMk id="2" creationId="{00F44156-0D16-8E1B-B5D8-A88CBAB0A7A8}"/>
          </ac:spMkLst>
        </pc:spChg>
        <pc:spChg chg="del mod ord">
          <ac:chgData name="Kasey Brandt" userId="613796d7-5106-49a4-92bd-e02a5ec7ce0a" providerId="ADAL" clId="{FC4654E9-8452-3246-AF99-238257CD93AF}" dt="2022-10-18T20:36:17.417" v="46212" actId="700"/>
          <ac:spMkLst>
            <pc:docMk/>
            <pc:sldMk cId="741454846" sldId="2140756966"/>
            <ac:spMk id="3" creationId="{E9623573-AE26-C5FF-8A1B-408C8DC44712}"/>
          </ac:spMkLst>
        </pc:spChg>
        <pc:spChg chg="del mod ord">
          <ac:chgData name="Kasey Brandt" userId="613796d7-5106-49a4-92bd-e02a5ec7ce0a" providerId="ADAL" clId="{FC4654E9-8452-3246-AF99-238257CD93AF}" dt="2022-10-18T20:36:17.417" v="46212" actId="700"/>
          <ac:spMkLst>
            <pc:docMk/>
            <pc:sldMk cId="741454846" sldId="2140756966"/>
            <ac:spMk id="4" creationId="{0B4EA8E3-1311-732B-0C2B-5A089EAD4FAD}"/>
          </ac:spMkLst>
        </pc:spChg>
        <pc:spChg chg="add del mod ord">
          <ac:chgData name="Kasey Brandt" userId="613796d7-5106-49a4-92bd-e02a5ec7ce0a" providerId="ADAL" clId="{FC4654E9-8452-3246-AF99-238257CD93AF}" dt="2022-10-18T20:49:36.547" v="46373" actId="700"/>
          <ac:spMkLst>
            <pc:docMk/>
            <pc:sldMk cId="741454846" sldId="2140756966"/>
            <ac:spMk id="5" creationId="{0FDC02AE-9EC6-6E52-0652-53C84919644D}"/>
          </ac:spMkLst>
        </pc:spChg>
        <pc:spChg chg="add mod ord">
          <ac:chgData name="Kasey Brandt" userId="613796d7-5106-49a4-92bd-e02a5ec7ce0a" providerId="ADAL" clId="{FC4654E9-8452-3246-AF99-238257CD93AF}" dt="2022-10-18T20:49:41.617" v="46374" actId="1076"/>
          <ac:spMkLst>
            <pc:docMk/>
            <pc:sldMk cId="741454846" sldId="2140756966"/>
            <ac:spMk id="6" creationId="{D7A49932-87E2-2C06-C0FC-641C0C57D5AB}"/>
          </ac:spMkLst>
        </pc:spChg>
        <pc:spChg chg="add mod ord">
          <ac:chgData name="Kasey Brandt" userId="613796d7-5106-49a4-92bd-e02a5ec7ce0a" providerId="ADAL" clId="{FC4654E9-8452-3246-AF99-238257CD93AF}" dt="2022-10-18T20:49:43.769" v="46375" actId="1076"/>
          <ac:spMkLst>
            <pc:docMk/>
            <pc:sldMk cId="741454846" sldId="2140756966"/>
            <ac:spMk id="7" creationId="{2ACC52C8-9B4F-A807-D574-55C94678596B}"/>
          </ac:spMkLst>
        </pc:spChg>
        <pc:spChg chg="add mod ord">
          <ac:chgData name="Kasey Brandt" userId="613796d7-5106-49a4-92bd-e02a5ec7ce0a" providerId="ADAL" clId="{FC4654E9-8452-3246-AF99-238257CD93AF}" dt="2022-10-18T20:49:36.547" v="46373" actId="700"/>
          <ac:spMkLst>
            <pc:docMk/>
            <pc:sldMk cId="741454846" sldId="2140756966"/>
            <ac:spMk id="8" creationId="{AAE1675A-1E7C-CD48-2C45-9BD1682F1CA6}"/>
          </ac:spMkLst>
        </pc:spChg>
      </pc:sldChg>
      <pc:sldChg chg="add del mod ord modShow modNotes">
        <pc:chgData name="Kasey Brandt" userId="613796d7-5106-49a4-92bd-e02a5ec7ce0a" providerId="ADAL" clId="{FC4654E9-8452-3246-AF99-238257CD93AF}" dt="2022-10-18T20:34:08.418" v="46209" actId="2696"/>
        <pc:sldMkLst>
          <pc:docMk/>
          <pc:sldMk cId="3362393040" sldId="2140756966"/>
        </pc:sldMkLst>
      </pc:sldChg>
      <pc:sldChg chg="addSp delSp modSp new mod modClrScheme chgLayout modNotesTx">
        <pc:chgData name="Kasey Brandt" userId="613796d7-5106-49a4-92bd-e02a5ec7ce0a" providerId="ADAL" clId="{FC4654E9-8452-3246-AF99-238257CD93AF}" dt="2022-10-19T15:27:20.384" v="46550" actId="20577"/>
        <pc:sldMkLst>
          <pc:docMk/>
          <pc:sldMk cId="1757745128" sldId="2140756967"/>
        </pc:sldMkLst>
        <pc:spChg chg="del mod ord">
          <ac:chgData name="Kasey Brandt" userId="613796d7-5106-49a4-92bd-e02a5ec7ce0a" providerId="ADAL" clId="{FC4654E9-8452-3246-AF99-238257CD93AF}" dt="2022-10-18T20:47:41.732" v="46230" actId="700"/>
          <ac:spMkLst>
            <pc:docMk/>
            <pc:sldMk cId="1757745128" sldId="2140756967"/>
            <ac:spMk id="2" creationId="{E05DE170-9443-BF6B-8033-D367E8E473E3}"/>
          </ac:spMkLst>
        </pc:spChg>
        <pc:spChg chg="del mod ord">
          <ac:chgData name="Kasey Brandt" userId="613796d7-5106-49a4-92bd-e02a5ec7ce0a" providerId="ADAL" clId="{FC4654E9-8452-3246-AF99-238257CD93AF}" dt="2022-10-18T20:47:41.732" v="46230" actId="700"/>
          <ac:spMkLst>
            <pc:docMk/>
            <pc:sldMk cId="1757745128" sldId="2140756967"/>
            <ac:spMk id="3" creationId="{C223CE6D-4A94-EBB6-145D-7E499E5330F7}"/>
          </ac:spMkLst>
        </pc:spChg>
        <pc:spChg chg="del mod ord">
          <ac:chgData name="Kasey Brandt" userId="613796d7-5106-49a4-92bd-e02a5ec7ce0a" providerId="ADAL" clId="{FC4654E9-8452-3246-AF99-238257CD93AF}" dt="2022-10-18T20:47:41.732" v="46230" actId="700"/>
          <ac:spMkLst>
            <pc:docMk/>
            <pc:sldMk cId="1757745128" sldId="2140756967"/>
            <ac:spMk id="4" creationId="{014C0E3F-4F5C-8BE0-8478-3723ECC014B0}"/>
          </ac:spMkLst>
        </pc:spChg>
        <pc:spChg chg="add mod ord">
          <ac:chgData name="Kasey Brandt" userId="613796d7-5106-49a4-92bd-e02a5ec7ce0a" providerId="ADAL" clId="{FC4654E9-8452-3246-AF99-238257CD93AF}" dt="2022-10-18T20:58:21.280" v="46459" actId="20577"/>
          <ac:spMkLst>
            <pc:docMk/>
            <pc:sldMk cId="1757745128" sldId="2140756967"/>
            <ac:spMk id="5" creationId="{347F80BC-8550-89D2-95D7-C544B767E1A2}"/>
          </ac:spMkLst>
        </pc:spChg>
        <pc:spChg chg="add mod ord">
          <ac:chgData name="Kasey Brandt" userId="613796d7-5106-49a4-92bd-e02a5ec7ce0a" providerId="ADAL" clId="{FC4654E9-8452-3246-AF99-238257CD93AF}" dt="2022-10-18T20:48:19.453" v="46250" actId="20577"/>
          <ac:spMkLst>
            <pc:docMk/>
            <pc:sldMk cId="1757745128" sldId="2140756967"/>
            <ac:spMk id="6" creationId="{33EF4626-0425-F538-7AF3-8B29ECA76BFA}"/>
          </ac:spMkLst>
        </pc:spChg>
        <pc:spChg chg="add mod ord">
          <ac:chgData name="Kasey Brandt" userId="613796d7-5106-49a4-92bd-e02a5ec7ce0a" providerId="ADAL" clId="{FC4654E9-8452-3246-AF99-238257CD93AF}" dt="2022-10-18T20:51:26.100" v="46408" actId="20577"/>
          <ac:spMkLst>
            <pc:docMk/>
            <pc:sldMk cId="1757745128" sldId="2140756967"/>
            <ac:spMk id="7" creationId="{F6C08489-C03A-E0CE-2C21-C9A81D6F15E7}"/>
          </ac:spMkLst>
        </pc:spChg>
      </pc:sldChg>
      <pc:sldChg chg="modSp new mod modNotesTx">
        <pc:chgData name="Kasey Brandt" userId="613796d7-5106-49a4-92bd-e02a5ec7ce0a" providerId="ADAL" clId="{FC4654E9-8452-3246-AF99-238257CD93AF}" dt="2022-10-19T15:25:28.425" v="46463" actId="20577"/>
        <pc:sldMkLst>
          <pc:docMk/>
          <pc:sldMk cId="3438647463" sldId="2140756968"/>
        </pc:sldMkLst>
        <pc:spChg chg="mod">
          <ac:chgData name="Kasey Brandt" userId="613796d7-5106-49a4-92bd-e02a5ec7ce0a" providerId="ADAL" clId="{FC4654E9-8452-3246-AF99-238257CD93AF}" dt="2022-10-18T20:57:09.365" v="46442" actId="207"/>
          <ac:spMkLst>
            <pc:docMk/>
            <pc:sldMk cId="3438647463" sldId="2140756968"/>
            <ac:spMk id="2" creationId="{280A39B8-5307-663A-F68C-391588DE225D}"/>
          </ac:spMkLst>
        </pc:spChg>
        <pc:spChg chg="mod">
          <ac:chgData name="Kasey Brandt" userId="613796d7-5106-49a4-92bd-e02a5ec7ce0a" providerId="ADAL" clId="{FC4654E9-8452-3246-AF99-238257CD93AF}" dt="2022-10-18T20:50:52.124" v="46391" actId="404"/>
          <ac:spMkLst>
            <pc:docMk/>
            <pc:sldMk cId="3438647463" sldId="2140756968"/>
            <ac:spMk id="3" creationId="{CDB9774F-B8CE-2831-3211-097413B588F8}"/>
          </ac:spMkLst>
        </pc:spChg>
        <pc:spChg chg="mod">
          <ac:chgData name="Kasey Brandt" userId="613796d7-5106-49a4-92bd-e02a5ec7ce0a" providerId="ADAL" clId="{FC4654E9-8452-3246-AF99-238257CD93AF}" dt="2022-10-18T20:50:55.808" v="46392" actId="1076"/>
          <ac:spMkLst>
            <pc:docMk/>
            <pc:sldMk cId="3438647463" sldId="2140756968"/>
            <ac:spMk id="4" creationId="{2ED0CFBB-0930-2063-A6A3-7CDE0ED26622}"/>
          </ac:spMkLst>
        </pc:spChg>
      </pc:sldChg>
      <pc:sldMasterChg chg="delSldLayout">
        <pc:chgData name="Kasey Brandt" userId="613796d7-5106-49a4-92bd-e02a5ec7ce0a" providerId="ADAL" clId="{FC4654E9-8452-3246-AF99-238257CD93AF}" dt="2022-10-13T22:41:31.416" v="5171" actId="2696"/>
        <pc:sldMasterMkLst>
          <pc:docMk/>
          <pc:sldMasterMk cId="3458687767" sldId="2147483734"/>
        </pc:sldMasterMkLst>
        <pc:sldLayoutChg chg="del">
          <pc:chgData name="Kasey Brandt" userId="613796d7-5106-49a4-92bd-e02a5ec7ce0a" providerId="ADAL" clId="{FC4654E9-8452-3246-AF99-238257CD93AF}" dt="2022-10-13T22:41:31.416" v="5171" actId="2696"/>
          <pc:sldLayoutMkLst>
            <pc:docMk/>
            <pc:sldMasterMk cId="3458687767" sldId="2147483734"/>
            <pc:sldLayoutMk cId="91396716" sldId="2147483746"/>
          </pc:sldLayoutMkLst>
        </pc:sldLayoutChg>
      </pc:sldMasterChg>
    </pc:docChg>
  </pc:docChgLst>
  <pc:docChgLst>
    <pc:chgData name="Evan Luberger" userId="1f668eb4-55ea-4474-a9e6-68f7d9b776af" providerId="ADAL" clId="{99071EEE-03C7-B243-B301-9F84E4485F49}"/>
    <pc:docChg chg="undo custSel addSld delSld modSld modMainMaster">
      <pc:chgData name="Evan Luberger" userId="1f668eb4-55ea-4474-a9e6-68f7d9b776af" providerId="ADAL" clId="{99071EEE-03C7-B243-B301-9F84E4485F49}" dt="2022-12-05T15:05:50.565" v="4604" actId="1035"/>
      <pc:docMkLst>
        <pc:docMk/>
      </pc:docMkLst>
      <pc:sldChg chg="modNotesTx">
        <pc:chgData name="Evan Luberger" userId="1f668eb4-55ea-4474-a9e6-68f7d9b776af" providerId="ADAL" clId="{99071EEE-03C7-B243-B301-9F84E4485F49}" dt="2022-12-01T14:19:29.132" v="3157" actId="20577"/>
        <pc:sldMkLst>
          <pc:docMk/>
          <pc:sldMk cId="1976677272" sldId="280"/>
        </pc:sldMkLst>
      </pc:sldChg>
      <pc:sldChg chg="modSp mod modNotes modNotesTx">
        <pc:chgData name="Evan Luberger" userId="1f668eb4-55ea-4474-a9e6-68f7d9b776af" providerId="ADAL" clId="{99071EEE-03C7-B243-B301-9F84E4485F49}" dt="2022-12-05T14:58:05.951" v="4522" actId="27636"/>
        <pc:sldMkLst>
          <pc:docMk/>
          <pc:sldMk cId="4046318970" sldId="353"/>
        </pc:sldMkLst>
        <pc:spChg chg="mod">
          <ac:chgData name="Evan Luberger" userId="1f668eb4-55ea-4474-a9e6-68f7d9b776af" providerId="ADAL" clId="{99071EEE-03C7-B243-B301-9F84E4485F49}" dt="2022-10-18T14:52:23.643" v="1094" actId="20577"/>
          <ac:spMkLst>
            <pc:docMk/>
            <pc:sldMk cId="4046318970" sldId="353"/>
            <ac:spMk id="3" creationId="{AC331F13-0A8A-EF88-B69A-62437AA57897}"/>
          </ac:spMkLst>
        </pc:spChg>
        <pc:spChg chg="mod">
          <ac:chgData name="Evan Luberger" userId="1f668eb4-55ea-4474-a9e6-68f7d9b776af" providerId="ADAL" clId="{99071EEE-03C7-B243-B301-9F84E4485F49}" dt="2022-10-18T18:30:19.468" v="2352" actId="20577"/>
          <ac:spMkLst>
            <pc:docMk/>
            <pc:sldMk cId="4046318970" sldId="353"/>
            <ac:spMk id="23556" creationId="{00000000-0000-0000-0000-000000000000}"/>
          </ac:spMkLst>
        </pc:spChg>
        <pc:spChg chg="mod">
          <ac:chgData name="Evan Luberger" userId="1f668eb4-55ea-4474-a9e6-68f7d9b776af" providerId="ADAL" clId="{99071EEE-03C7-B243-B301-9F84E4485F49}" dt="2022-10-17T15:54:41.457" v="62" actId="20577"/>
          <ac:spMkLst>
            <pc:docMk/>
            <pc:sldMk cId="4046318970" sldId="353"/>
            <ac:spMk id="23557" creationId="{00000000-0000-0000-0000-000000000000}"/>
          </ac:spMkLst>
        </pc:spChg>
        <pc:spChg chg="mod">
          <ac:chgData name="Evan Luberger" userId="1f668eb4-55ea-4474-a9e6-68f7d9b776af" providerId="ADAL" clId="{99071EEE-03C7-B243-B301-9F84E4485F49}" dt="2022-10-17T15:54:31.986" v="59" actId="2711"/>
          <ac:spMkLst>
            <pc:docMk/>
            <pc:sldMk cId="4046318970" sldId="353"/>
            <ac:spMk id="23558" creationId="{00000000-0000-0000-0000-000000000000}"/>
          </ac:spMkLst>
        </pc:spChg>
      </pc:sldChg>
      <pc:sldChg chg="modSp mod modNotesTx">
        <pc:chgData name="Evan Luberger" userId="1f668eb4-55ea-4474-a9e6-68f7d9b776af" providerId="ADAL" clId="{99071EEE-03C7-B243-B301-9F84E4485F49}" dt="2022-12-02T18:57:18.916" v="4311" actId="20577"/>
        <pc:sldMkLst>
          <pc:docMk/>
          <pc:sldMk cId="4044996014" sldId="1327"/>
        </pc:sldMkLst>
        <pc:spChg chg="mod">
          <ac:chgData name="Evan Luberger" userId="1f668eb4-55ea-4474-a9e6-68f7d9b776af" providerId="ADAL" clId="{99071EEE-03C7-B243-B301-9F84E4485F49}" dt="2022-10-17T19:58:48.586" v="323" actId="1036"/>
          <ac:spMkLst>
            <pc:docMk/>
            <pc:sldMk cId="4044996014" sldId="1327"/>
            <ac:spMk id="8" creationId="{609B8E2A-9CA9-C242-13F0-89C03315A67F}"/>
          </ac:spMkLst>
        </pc:spChg>
        <pc:spChg chg="mod">
          <ac:chgData name="Evan Luberger" userId="1f668eb4-55ea-4474-a9e6-68f7d9b776af" providerId="ADAL" clId="{99071EEE-03C7-B243-B301-9F84E4485F49}" dt="2022-10-18T16:40:51.734" v="1809" actId="255"/>
          <ac:spMkLst>
            <pc:docMk/>
            <pc:sldMk cId="4044996014" sldId="1327"/>
            <ac:spMk id="9" creationId="{0C3E1A15-C319-B64C-9E1E-29837229DDC0}"/>
          </ac:spMkLst>
        </pc:spChg>
        <pc:graphicFrameChg chg="modGraphic">
          <ac:chgData name="Evan Luberger" userId="1f668eb4-55ea-4474-a9e6-68f7d9b776af" providerId="ADAL" clId="{99071EEE-03C7-B243-B301-9F84E4485F49}" dt="2022-10-18T16:41:21.654" v="1814" actId="20577"/>
          <ac:graphicFrameMkLst>
            <pc:docMk/>
            <pc:sldMk cId="4044996014" sldId="1327"/>
            <ac:graphicFrameMk id="4" creationId="{CC724725-7821-9763-38A2-6F769C5086F8}"/>
          </ac:graphicFrameMkLst>
        </pc:graphicFrameChg>
      </pc:sldChg>
      <pc:sldChg chg="modSp mod modNotesTx">
        <pc:chgData name="Evan Luberger" userId="1f668eb4-55ea-4474-a9e6-68f7d9b776af" providerId="ADAL" clId="{99071EEE-03C7-B243-B301-9F84E4485F49}" dt="2022-12-01T14:24:17.492" v="3345" actId="20577"/>
        <pc:sldMkLst>
          <pc:docMk/>
          <pc:sldMk cId="780606614" sldId="2636"/>
        </pc:sldMkLst>
        <pc:spChg chg="mod">
          <ac:chgData name="Evan Luberger" userId="1f668eb4-55ea-4474-a9e6-68f7d9b776af" providerId="ADAL" clId="{99071EEE-03C7-B243-B301-9F84E4485F49}" dt="2022-10-18T15:30:03" v="1511" actId="20577"/>
          <ac:spMkLst>
            <pc:docMk/>
            <pc:sldMk cId="780606614" sldId="2636"/>
            <ac:spMk id="7" creationId="{A740FA6C-B10C-A74C-BE69-5C5BC7E0BE06}"/>
          </ac:spMkLst>
        </pc:spChg>
        <pc:graphicFrameChg chg="mod">
          <ac:chgData name="Evan Luberger" userId="1f668eb4-55ea-4474-a9e6-68f7d9b776af" providerId="ADAL" clId="{99071EEE-03C7-B243-B301-9F84E4485F49}" dt="2022-10-17T19:53:49.833" v="186"/>
          <ac:graphicFrameMkLst>
            <pc:docMk/>
            <pc:sldMk cId="780606614" sldId="2636"/>
            <ac:graphicFrameMk id="2" creationId="{D04A1F5C-2E83-5B0D-6388-42711B40AAD6}"/>
          </ac:graphicFrameMkLst>
        </pc:graphicFrameChg>
      </pc:sldChg>
      <pc:sldChg chg="modSp mod modNotes modNotesTx">
        <pc:chgData name="Evan Luberger" userId="1f668eb4-55ea-4474-a9e6-68f7d9b776af" providerId="ADAL" clId="{99071EEE-03C7-B243-B301-9F84E4485F49}" dt="2022-12-05T14:58:05.837" v="4519" actId="27636"/>
        <pc:sldMkLst>
          <pc:docMk/>
          <pc:sldMk cId="328241775" sldId="2644"/>
        </pc:sldMkLst>
        <pc:spChg chg="mod">
          <ac:chgData name="Evan Luberger" userId="1f668eb4-55ea-4474-a9e6-68f7d9b776af" providerId="ADAL" clId="{99071EEE-03C7-B243-B301-9F84E4485F49}" dt="2022-10-18T16:33:51.576" v="1695" actId="20577"/>
          <ac:spMkLst>
            <pc:docMk/>
            <pc:sldMk cId="328241775" sldId="2644"/>
            <ac:spMk id="3" creationId="{C99DE8CA-5430-7E42-A525-B6F887A34A70}"/>
          </ac:spMkLst>
        </pc:spChg>
        <pc:spChg chg="mod">
          <ac:chgData name="Evan Luberger" userId="1f668eb4-55ea-4474-a9e6-68f7d9b776af" providerId="ADAL" clId="{99071EEE-03C7-B243-B301-9F84E4485F49}" dt="2022-10-18T14:33:36.229" v="894" actId="1036"/>
          <ac:spMkLst>
            <pc:docMk/>
            <pc:sldMk cId="328241775" sldId="2644"/>
            <ac:spMk id="27" creationId="{00AC0CEE-E90D-4334-91A1-2F2800C62204}"/>
          </ac:spMkLst>
        </pc:spChg>
        <pc:spChg chg="mod">
          <ac:chgData name="Evan Luberger" userId="1f668eb4-55ea-4474-a9e6-68f7d9b776af" providerId="ADAL" clId="{99071EEE-03C7-B243-B301-9F84E4485F49}" dt="2022-10-18T14:33:36.229" v="894" actId="1036"/>
          <ac:spMkLst>
            <pc:docMk/>
            <pc:sldMk cId="328241775" sldId="2644"/>
            <ac:spMk id="52" creationId="{87982644-A627-9342-B592-598D4BBAA170}"/>
          </ac:spMkLst>
        </pc:spChg>
        <pc:spChg chg="mod">
          <ac:chgData name="Evan Luberger" userId="1f668eb4-55ea-4474-a9e6-68f7d9b776af" providerId="ADAL" clId="{99071EEE-03C7-B243-B301-9F84E4485F49}" dt="2022-10-18T14:33:36.229" v="894" actId="1036"/>
          <ac:spMkLst>
            <pc:docMk/>
            <pc:sldMk cId="328241775" sldId="2644"/>
            <ac:spMk id="53" creationId="{E47405FD-B83C-F74D-A365-FCA86464FAD6}"/>
          </ac:spMkLst>
        </pc:spChg>
        <pc:picChg chg="mod">
          <ac:chgData name="Evan Luberger" userId="1f668eb4-55ea-4474-a9e6-68f7d9b776af" providerId="ADAL" clId="{99071EEE-03C7-B243-B301-9F84E4485F49}" dt="2022-10-18T14:33:36.229" v="894" actId="1036"/>
          <ac:picMkLst>
            <pc:docMk/>
            <pc:sldMk cId="328241775" sldId="2644"/>
            <ac:picMk id="55" creationId="{048DB614-C396-E048-9CA0-D7BDBE333058}"/>
          </ac:picMkLst>
        </pc:picChg>
      </pc:sldChg>
      <pc:sldChg chg="del">
        <pc:chgData name="Evan Luberger" userId="1f668eb4-55ea-4474-a9e6-68f7d9b776af" providerId="ADAL" clId="{99071EEE-03C7-B243-B301-9F84E4485F49}" dt="2022-12-02T19:52:29.085" v="4491" actId="2696"/>
        <pc:sldMkLst>
          <pc:docMk/>
          <pc:sldMk cId="1275988728" sldId="3945"/>
        </pc:sldMkLst>
      </pc:sldChg>
      <pc:sldChg chg="modSp mod modNotesTx">
        <pc:chgData name="Evan Luberger" userId="1f668eb4-55ea-4474-a9e6-68f7d9b776af" providerId="ADAL" clId="{99071EEE-03C7-B243-B301-9F84E4485F49}" dt="2022-12-02T16:59:21.189" v="3967" actId="20577"/>
        <pc:sldMkLst>
          <pc:docMk/>
          <pc:sldMk cId="1886714571" sldId="4262"/>
        </pc:sldMkLst>
        <pc:spChg chg="mod">
          <ac:chgData name="Evan Luberger" userId="1f668eb4-55ea-4474-a9e6-68f7d9b776af" providerId="ADAL" clId="{99071EEE-03C7-B243-B301-9F84E4485F49}" dt="2022-10-18T15:11:10.926" v="1306" actId="20577"/>
          <ac:spMkLst>
            <pc:docMk/>
            <pc:sldMk cId="1886714571" sldId="4262"/>
            <ac:spMk id="7" creationId="{968916A6-8366-DE4E-8A78-E06BBB051762}"/>
          </ac:spMkLst>
        </pc:spChg>
      </pc:sldChg>
      <pc:sldChg chg="modNotesTx">
        <pc:chgData name="Evan Luberger" userId="1f668eb4-55ea-4474-a9e6-68f7d9b776af" providerId="ADAL" clId="{99071EEE-03C7-B243-B301-9F84E4485F49}" dt="2022-12-02T19:52:20.026" v="4490" actId="20577"/>
        <pc:sldMkLst>
          <pc:docMk/>
          <pc:sldMk cId="3462787708" sldId="4288"/>
        </pc:sldMkLst>
      </pc:sldChg>
      <pc:sldChg chg="modSp mod modNotesTx">
        <pc:chgData name="Evan Luberger" userId="1f668eb4-55ea-4474-a9e6-68f7d9b776af" providerId="ADAL" clId="{99071EEE-03C7-B243-B301-9F84E4485F49}" dt="2022-12-02T19:51:12.578" v="4469" actId="20577"/>
        <pc:sldMkLst>
          <pc:docMk/>
          <pc:sldMk cId="3733182205" sldId="4356"/>
        </pc:sldMkLst>
        <pc:spChg chg="mod">
          <ac:chgData name="Evan Luberger" userId="1f668eb4-55ea-4474-a9e6-68f7d9b776af" providerId="ADAL" clId="{99071EEE-03C7-B243-B301-9F84E4485F49}" dt="2022-12-01T14:16:53.676" v="3108" actId="1035"/>
          <ac:spMkLst>
            <pc:docMk/>
            <pc:sldMk cId="3733182205" sldId="4356"/>
            <ac:spMk id="3" creationId="{00000000-0000-0000-0000-000000000000}"/>
          </ac:spMkLst>
        </pc:spChg>
      </pc:sldChg>
      <pc:sldChg chg="modNotesTx">
        <pc:chgData name="Evan Luberger" userId="1f668eb4-55ea-4474-a9e6-68f7d9b776af" providerId="ADAL" clId="{99071EEE-03C7-B243-B301-9F84E4485F49}" dt="2022-12-01T14:19:57.489" v="3158"/>
        <pc:sldMkLst>
          <pc:docMk/>
          <pc:sldMk cId="3426585754" sldId="4360"/>
        </pc:sldMkLst>
      </pc:sldChg>
      <pc:sldChg chg="modNotesTx">
        <pc:chgData name="Evan Luberger" userId="1f668eb4-55ea-4474-a9e6-68f7d9b776af" providerId="ADAL" clId="{99071EEE-03C7-B243-B301-9F84E4485F49}" dt="2022-12-02T19:48:52.215" v="4432" actId="20577"/>
        <pc:sldMkLst>
          <pc:docMk/>
          <pc:sldMk cId="3357053514" sldId="4362"/>
        </pc:sldMkLst>
      </pc:sldChg>
      <pc:sldChg chg="del">
        <pc:chgData name="Evan Luberger" userId="1f668eb4-55ea-4474-a9e6-68f7d9b776af" providerId="ADAL" clId="{99071EEE-03C7-B243-B301-9F84E4485F49}" dt="2022-10-17T19:00:54.417" v="169" actId="2696"/>
        <pc:sldMkLst>
          <pc:docMk/>
          <pc:sldMk cId="2106722382" sldId="4376"/>
        </pc:sldMkLst>
      </pc:sldChg>
      <pc:sldChg chg="del">
        <pc:chgData name="Evan Luberger" userId="1f668eb4-55ea-4474-a9e6-68f7d9b776af" providerId="ADAL" clId="{99071EEE-03C7-B243-B301-9F84E4485F49}" dt="2022-12-01T14:17:17.598" v="3110" actId="2696"/>
        <pc:sldMkLst>
          <pc:docMk/>
          <pc:sldMk cId="2736319262" sldId="4382"/>
        </pc:sldMkLst>
      </pc:sldChg>
      <pc:sldChg chg="modSp mod modNotesTx">
        <pc:chgData name="Evan Luberger" userId="1f668eb4-55ea-4474-a9e6-68f7d9b776af" providerId="ADAL" clId="{99071EEE-03C7-B243-B301-9F84E4485F49}" dt="2022-12-01T17:15:40.746" v="3504" actId="20577"/>
        <pc:sldMkLst>
          <pc:docMk/>
          <pc:sldMk cId="4086843661" sldId="4596"/>
        </pc:sldMkLst>
        <pc:spChg chg="mod">
          <ac:chgData name="Evan Luberger" userId="1f668eb4-55ea-4474-a9e6-68f7d9b776af" providerId="ADAL" clId="{99071EEE-03C7-B243-B301-9F84E4485F49}" dt="2022-10-18T13:20:34.471" v="790" actId="255"/>
          <ac:spMkLst>
            <pc:docMk/>
            <pc:sldMk cId="4086843661" sldId="4596"/>
            <ac:spMk id="19" creationId="{83D85050-255D-3348-9463-A498C29114A5}"/>
          </ac:spMkLst>
        </pc:spChg>
      </pc:sldChg>
      <pc:sldChg chg="del">
        <pc:chgData name="Evan Luberger" userId="1f668eb4-55ea-4474-a9e6-68f7d9b776af" providerId="ADAL" clId="{99071EEE-03C7-B243-B301-9F84E4485F49}" dt="2022-12-01T14:17:01.780" v="3109" actId="2696"/>
        <pc:sldMkLst>
          <pc:docMk/>
          <pc:sldMk cId="3590381803" sldId="2140756868"/>
        </pc:sldMkLst>
      </pc:sldChg>
      <pc:sldChg chg="modSp add del mod modNotesTx">
        <pc:chgData name="Evan Luberger" userId="1f668eb4-55ea-4474-a9e6-68f7d9b776af" providerId="ADAL" clId="{99071EEE-03C7-B243-B301-9F84E4485F49}" dt="2022-12-02T19:53:09.480" v="4516" actId="1035"/>
        <pc:sldMkLst>
          <pc:docMk/>
          <pc:sldMk cId="2866940489" sldId="2140756879"/>
        </pc:sldMkLst>
        <pc:spChg chg="mod">
          <ac:chgData name="Evan Luberger" userId="1f668eb4-55ea-4474-a9e6-68f7d9b776af" providerId="ADAL" clId="{99071EEE-03C7-B243-B301-9F84E4485F49}" dt="2022-12-02T19:53:09.480" v="4516" actId="1035"/>
          <ac:spMkLst>
            <pc:docMk/>
            <pc:sldMk cId="2866940489" sldId="2140756879"/>
            <ac:spMk id="2" creationId="{00000000-0000-0000-0000-000000000000}"/>
          </ac:spMkLst>
        </pc:spChg>
        <pc:spChg chg="mod">
          <ac:chgData name="Evan Luberger" userId="1f668eb4-55ea-4474-a9e6-68f7d9b776af" providerId="ADAL" clId="{99071EEE-03C7-B243-B301-9F84E4485F49}" dt="2022-12-02T19:53:09.480" v="4516" actId="1035"/>
          <ac:spMkLst>
            <pc:docMk/>
            <pc:sldMk cId="2866940489" sldId="2140756879"/>
            <ac:spMk id="3" creationId="{00000000-0000-0000-0000-000000000000}"/>
          </ac:spMkLst>
        </pc:spChg>
      </pc:sldChg>
      <pc:sldChg chg="add modNotesTx">
        <pc:chgData name="Evan Luberger" userId="1f668eb4-55ea-4474-a9e6-68f7d9b776af" providerId="ADAL" clId="{99071EEE-03C7-B243-B301-9F84E4485F49}" dt="2022-12-01T14:20:55.870" v="3215" actId="20577"/>
        <pc:sldMkLst>
          <pc:docMk/>
          <pc:sldMk cId="3003624133" sldId="2140756880"/>
        </pc:sldMkLst>
      </pc:sldChg>
      <pc:sldChg chg="modSp add mod modNotesTx">
        <pc:chgData name="Evan Luberger" userId="1f668eb4-55ea-4474-a9e6-68f7d9b776af" providerId="ADAL" clId="{99071EEE-03C7-B243-B301-9F84E4485F49}" dt="2022-12-01T14:22:01.378" v="3235" actId="20577"/>
        <pc:sldMkLst>
          <pc:docMk/>
          <pc:sldMk cId="1716049594" sldId="2140756881"/>
        </pc:sldMkLst>
        <pc:spChg chg="mod">
          <ac:chgData name="Evan Luberger" userId="1f668eb4-55ea-4474-a9e6-68f7d9b776af" providerId="ADAL" clId="{99071EEE-03C7-B243-B301-9F84E4485F49}" dt="2022-10-18T18:39:03.572" v="2495" actId="20577"/>
          <ac:spMkLst>
            <pc:docMk/>
            <pc:sldMk cId="1716049594" sldId="2140756881"/>
            <ac:spMk id="3" creationId="{00000000-0000-0000-0000-000000000000}"/>
          </ac:spMkLst>
        </pc:spChg>
      </pc:sldChg>
      <pc:sldChg chg="modSp mod modNotesTx">
        <pc:chgData name="Evan Luberger" userId="1f668eb4-55ea-4474-a9e6-68f7d9b776af" providerId="ADAL" clId="{99071EEE-03C7-B243-B301-9F84E4485F49}" dt="2022-12-01T14:46:18.213" v="3418" actId="20577"/>
        <pc:sldMkLst>
          <pc:docMk/>
          <pc:sldMk cId="1406396791" sldId="2140756902"/>
        </pc:sldMkLst>
        <pc:spChg chg="mod">
          <ac:chgData name="Evan Luberger" userId="1f668eb4-55ea-4474-a9e6-68f7d9b776af" providerId="ADAL" clId="{99071EEE-03C7-B243-B301-9F84E4485F49}" dt="2022-10-18T15:32:18.083" v="1603" actId="20577"/>
          <ac:spMkLst>
            <pc:docMk/>
            <pc:sldMk cId="1406396791" sldId="2140756902"/>
            <ac:spMk id="5" creationId="{9C7F052B-6937-E945-9DDC-12EF1667542B}"/>
          </ac:spMkLst>
        </pc:spChg>
      </pc:sldChg>
      <pc:sldChg chg="del">
        <pc:chgData name="Evan Luberger" userId="1f668eb4-55ea-4474-a9e6-68f7d9b776af" providerId="ADAL" clId="{99071EEE-03C7-B243-B301-9F84E4485F49}" dt="2022-10-17T19:01:01.475" v="170" actId="2696"/>
        <pc:sldMkLst>
          <pc:docMk/>
          <pc:sldMk cId="683389927" sldId="2140756903"/>
        </pc:sldMkLst>
      </pc:sldChg>
      <pc:sldChg chg="del">
        <pc:chgData name="Evan Luberger" userId="1f668eb4-55ea-4474-a9e6-68f7d9b776af" providerId="ADAL" clId="{99071EEE-03C7-B243-B301-9F84E4485F49}" dt="2022-10-17T19:01:14.258" v="173" actId="2696"/>
        <pc:sldMkLst>
          <pc:docMk/>
          <pc:sldMk cId="4273535121" sldId="2140756904"/>
        </pc:sldMkLst>
      </pc:sldChg>
      <pc:sldChg chg="modNotesTx">
        <pc:chgData name="Evan Luberger" userId="1f668eb4-55ea-4474-a9e6-68f7d9b776af" providerId="ADAL" clId="{99071EEE-03C7-B243-B301-9F84E4485F49}" dt="2022-12-01T14:22:50.305" v="3273" actId="20577"/>
        <pc:sldMkLst>
          <pc:docMk/>
          <pc:sldMk cId="432285809" sldId="2140756905"/>
        </pc:sldMkLst>
      </pc:sldChg>
      <pc:sldChg chg="modSp mod modNotesTx">
        <pc:chgData name="Evan Luberger" userId="1f668eb4-55ea-4474-a9e6-68f7d9b776af" providerId="ADAL" clId="{99071EEE-03C7-B243-B301-9F84E4485F49}" dt="2022-12-01T17:14:35.647" v="3480" actId="20577"/>
        <pc:sldMkLst>
          <pc:docMk/>
          <pc:sldMk cId="3562937450" sldId="2140756906"/>
        </pc:sldMkLst>
        <pc:spChg chg="mod">
          <ac:chgData name="Evan Luberger" userId="1f668eb4-55ea-4474-a9e6-68f7d9b776af" providerId="ADAL" clId="{99071EEE-03C7-B243-B301-9F84E4485F49}" dt="2022-10-18T13:19:23.167" v="779" actId="20577"/>
          <ac:spMkLst>
            <pc:docMk/>
            <pc:sldMk cId="3562937450" sldId="2140756906"/>
            <ac:spMk id="10" creationId="{D897F572-5D94-6358-CCFF-AACA3F82335D}"/>
          </ac:spMkLst>
        </pc:spChg>
        <pc:spChg chg="mod">
          <ac:chgData name="Evan Luberger" userId="1f668eb4-55ea-4474-a9e6-68f7d9b776af" providerId="ADAL" clId="{99071EEE-03C7-B243-B301-9F84E4485F49}" dt="2022-10-18T16:15:31.266" v="1633" actId="3626"/>
          <ac:spMkLst>
            <pc:docMk/>
            <pc:sldMk cId="3562937450" sldId="2140756906"/>
            <ac:spMk id="13" creationId="{2E66F9F1-6EA9-7B16-50FF-A242F6A2FC95}"/>
          </ac:spMkLst>
        </pc:spChg>
        <pc:grpChg chg="mod">
          <ac:chgData name="Evan Luberger" userId="1f668eb4-55ea-4474-a9e6-68f7d9b776af" providerId="ADAL" clId="{99071EEE-03C7-B243-B301-9F84E4485F49}" dt="2022-10-18T13:18:40.322" v="772" actId="1036"/>
          <ac:grpSpMkLst>
            <pc:docMk/>
            <pc:sldMk cId="3562937450" sldId="2140756906"/>
            <ac:grpSpMk id="4" creationId="{9C73511D-F9C9-D861-F5EA-28062058C721}"/>
          </ac:grpSpMkLst>
        </pc:grpChg>
      </pc:sldChg>
      <pc:sldChg chg="modSp mod modNotes modNotesTx">
        <pc:chgData name="Evan Luberger" userId="1f668eb4-55ea-4474-a9e6-68f7d9b776af" providerId="ADAL" clId="{99071EEE-03C7-B243-B301-9F84E4485F49}" dt="2022-12-05T14:58:05.855" v="4520" actId="27636"/>
        <pc:sldMkLst>
          <pc:docMk/>
          <pc:sldMk cId="664402011" sldId="2140756908"/>
        </pc:sldMkLst>
        <pc:spChg chg="mod">
          <ac:chgData name="Evan Luberger" userId="1f668eb4-55ea-4474-a9e6-68f7d9b776af" providerId="ADAL" clId="{99071EEE-03C7-B243-B301-9F84E4485F49}" dt="2022-10-18T18:40:26.287" v="2496" actId="2711"/>
          <ac:spMkLst>
            <pc:docMk/>
            <pc:sldMk cId="664402011" sldId="2140756908"/>
            <ac:spMk id="7" creationId="{58BD8C0A-9812-818C-2C22-676B908F4E00}"/>
          </ac:spMkLst>
        </pc:spChg>
      </pc:sldChg>
      <pc:sldChg chg="modSp mod modNotesTx">
        <pc:chgData name="Evan Luberger" userId="1f668eb4-55ea-4474-a9e6-68f7d9b776af" providerId="ADAL" clId="{99071EEE-03C7-B243-B301-9F84E4485F49}" dt="2022-12-01T14:42:30.544" v="3379" actId="20577"/>
        <pc:sldMkLst>
          <pc:docMk/>
          <pc:sldMk cId="2838436837" sldId="2140756911"/>
        </pc:sldMkLst>
        <pc:spChg chg="mod">
          <ac:chgData name="Evan Luberger" userId="1f668eb4-55ea-4474-a9e6-68f7d9b776af" providerId="ADAL" clId="{99071EEE-03C7-B243-B301-9F84E4485F49}" dt="2022-10-17T19:59:56.840" v="447" actId="20577"/>
          <ac:spMkLst>
            <pc:docMk/>
            <pc:sldMk cId="2838436837" sldId="2140756911"/>
            <ac:spMk id="7" creationId="{A740FA6C-B10C-A74C-BE69-5C5BC7E0BE06}"/>
          </ac:spMkLst>
        </pc:spChg>
        <pc:picChg chg="mod">
          <ac:chgData name="Evan Luberger" userId="1f668eb4-55ea-4474-a9e6-68f7d9b776af" providerId="ADAL" clId="{99071EEE-03C7-B243-B301-9F84E4485F49}" dt="2022-10-18T13:16:33.918" v="746" actId="1035"/>
          <ac:picMkLst>
            <pc:docMk/>
            <pc:sldMk cId="2838436837" sldId="2140756911"/>
            <ac:picMk id="2" creationId="{69ABDA74-D81D-17B8-DF64-8D7CC34056A3}"/>
          </ac:picMkLst>
        </pc:picChg>
      </pc:sldChg>
      <pc:sldChg chg="modSp mod modNotesTx">
        <pc:chgData name="Evan Luberger" userId="1f668eb4-55ea-4474-a9e6-68f7d9b776af" providerId="ADAL" clId="{99071EEE-03C7-B243-B301-9F84E4485F49}" dt="2022-12-01T17:17:16.194" v="3532" actId="20577"/>
        <pc:sldMkLst>
          <pc:docMk/>
          <pc:sldMk cId="2640977639" sldId="2140756912"/>
        </pc:sldMkLst>
        <pc:spChg chg="mod">
          <ac:chgData name="Evan Luberger" userId="1f668eb4-55ea-4474-a9e6-68f7d9b776af" providerId="ADAL" clId="{99071EEE-03C7-B243-B301-9F84E4485F49}" dt="2022-10-18T16:31:51.570" v="1667" actId="3626"/>
          <ac:spMkLst>
            <pc:docMk/>
            <pc:sldMk cId="2640977639" sldId="2140756912"/>
            <ac:spMk id="4" creationId="{9D1A6540-792B-EFB3-73CF-7B5EAC5C1A68}"/>
          </ac:spMkLst>
        </pc:spChg>
      </pc:sldChg>
      <pc:sldChg chg="modSp mod modNotesTx">
        <pc:chgData name="Evan Luberger" userId="1f668eb4-55ea-4474-a9e6-68f7d9b776af" providerId="ADAL" clId="{99071EEE-03C7-B243-B301-9F84E4485F49}" dt="2022-12-01T17:40:39.886" v="3743" actId="20577"/>
        <pc:sldMkLst>
          <pc:docMk/>
          <pc:sldMk cId="3517984015" sldId="2140756917"/>
        </pc:sldMkLst>
        <pc:spChg chg="mod">
          <ac:chgData name="Evan Luberger" userId="1f668eb4-55ea-4474-a9e6-68f7d9b776af" providerId="ADAL" clId="{99071EEE-03C7-B243-B301-9F84E4485F49}" dt="2022-10-18T18:41:16.173" v="2501" actId="1035"/>
          <ac:spMkLst>
            <pc:docMk/>
            <pc:sldMk cId="3517984015" sldId="2140756917"/>
            <ac:spMk id="7" creationId="{1D170F38-1954-501A-945B-616D01CED052}"/>
          </ac:spMkLst>
        </pc:spChg>
        <pc:graphicFrameChg chg="mod">
          <ac:chgData name="Evan Luberger" userId="1f668eb4-55ea-4474-a9e6-68f7d9b776af" providerId="ADAL" clId="{99071EEE-03C7-B243-B301-9F84E4485F49}" dt="2022-10-18T14:43:55.370" v="959" actId="1035"/>
          <ac:graphicFrameMkLst>
            <pc:docMk/>
            <pc:sldMk cId="3517984015" sldId="2140756917"/>
            <ac:graphicFrameMk id="10" creationId="{1700A870-4F7F-8DBA-A751-DF62A47C2B2A}"/>
          </ac:graphicFrameMkLst>
        </pc:graphicFrameChg>
      </pc:sldChg>
      <pc:sldChg chg="modSp mod modNotes modNotesTx">
        <pc:chgData name="Evan Luberger" userId="1f668eb4-55ea-4474-a9e6-68f7d9b776af" providerId="ADAL" clId="{99071EEE-03C7-B243-B301-9F84E4485F49}" dt="2022-12-05T14:58:05.896" v="4521" actId="27636"/>
        <pc:sldMkLst>
          <pc:docMk/>
          <pc:sldMk cId="1644336519" sldId="2140756918"/>
        </pc:sldMkLst>
        <pc:spChg chg="mod">
          <ac:chgData name="Evan Luberger" userId="1f668eb4-55ea-4474-a9e6-68f7d9b776af" providerId="ADAL" clId="{99071EEE-03C7-B243-B301-9F84E4485F49}" dt="2022-10-18T18:14:13.144" v="2076" actId="20577"/>
          <ac:spMkLst>
            <pc:docMk/>
            <pc:sldMk cId="1644336519" sldId="2140756918"/>
            <ac:spMk id="2" creationId="{AD73B34A-F019-7C6E-5D68-CB8618A21F93}"/>
          </ac:spMkLst>
        </pc:spChg>
        <pc:spChg chg="mod">
          <ac:chgData name="Evan Luberger" userId="1f668eb4-55ea-4474-a9e6-68f7d9b776af" providerId="ADAL" clId="{99071EEE-03C7-B243-B301-9F84E4485F49}" dt="2022-10-18T18:42:03.319" v="2502" actId="114"/>
          <ac:spMkLst>
            <pc:docMk/>
            <pc:sldMk cId="1644336519" sldId="2140756918"/>
            <ac:spMk id="3" creationId="{52325B85-04C7-84C6-E080-BC4BB15AACB7}"/>
          </ac:spMkLst>
        </pc:spChg>
      </pc:sldChg>
      <pc:sldChg chg="modSp mod modNotesTx">
        <pc:chgData name="Evan Luberger" userId="1f668eb4-55ea-4474-a9e6-68f7d9b776af" providerId="ADAL" clId="{99071EEE-03C7-B243-B301-9F84E4485F49}" dt="2022-12-02T17:21:55.947" v="4067" actId="20577"/>
        <pc:sldMkLst>
          <pc:docMk/>
          <pc:sldMk cId="2411813281" sldId="2140756919"/>
        </pc:sldMkLst>
        <pc:spChg chg="mod">
          <ac:chgData name="Evan Luberger" userId="1f668eb4-55ea-4474-a9e6-68f7d9b776af" providerId="ADAL" clId="{99071EEE-03C7-B243-B301-9F84E4485F49}" dt="2022-10-18T15:28:38.683" v="1497" actId="20577"/>
          <ac:spMkLst>
            <pc:docMk/>
            <pc:sldMk cId="2411813281" sldId="2140756919"/>
            <ac:spMk id="3" creationId="{BBC5A717-2610-77BB-6CD3-90D45FF7D688}"/>
          </ac:spMkLst>
        </pc:spChg>
        <pc:picChg chg="mod">
          <ac:chgData name="Evan Luberger" userId="1f668eb4-55ea-4474-a9e6-68f7d9b776af" providerId="ADAL" clId="{99071EEE-03C7-B243-B301-9F84E4485F49}" dt="2022-10-18T15:13:38.001" v="1333" actId="1035"/>
          <ac:picMkLst>
            <pc:docMk/>
            <pc:sldMk cId="2411813281" sldId="2140756919"/>
            <ac:picMk id="5" creationId="{706EEA1E-5DCB-0AE5-EDBB-FB47598ADD32}"/>
          </ac:picMkLst>
        </pc:picChg>
      </pc:sldChg>
      <pc:sldChg chg="modSp mod modNotesTx">
        <pc:chgData name="Evan Luberger" userId="1f668eb4-55ea-4474-a9e6-68f7d9b776af" providerId="ADAL" clId="{99071EEE-03C7-B243-B301-9F84E4485F49}" dt="2022-12-02T16:57:23.562" v="3940" actId="20577"/>
        <pc:sldMkLst>
          <pc:docMk/>
          <pc:sldMk cId="3986407064" sldId="2140756924"/>
        </pc:sldMkLst>
        <pc:spChg chg="mod">
          <ac:chgData name="Evan Luberger" userId="1f668eb4-55ea-4474-a9e6-68f7d9b776af" providerId="ADAL" clId="{99071EEE-03C7-B243-B301-9F84E4485F49}" dt="2022-10-18T18:16:07.893" v="2192" actId="3626"/>
          <ac:spMkLst>
            <pc:docMk/>
            <pc:sldMk cId="3986407064" sldId="2140756924"/>
            <ac:spMk id="3" creationId="{638ABC90-00AE-E4B0-574A-A6B8947BD5EB}"/>
          </ac:spMkLst>
        </pc:spChg>
        <pc:spChg chg="mod">
          <ac:chgData name="Evan Luberger" userId="1f668eb4-55ea-4474-a9e6-68f7d9b776af" providerId="ADAL" clId="{99071EEE-03C7-B243-B301-9F84E4485F49}" dt="2022-10-18T15:09:53.101" v="1264" actId="1036"/>
          <ac:spMkLst>
            <pc:docMk/>
            <pc:sldMk cId="3986407064" sldId="2140756924"/>
            <ac:spMk id="4" creationId="{EDCC3620-C931-3926-4C9B-77A3DE6D9D5E}"/>
          </ac:spMkLst>
        </pc:spChg>
        <pc:spChg chg="mod">
          <ac:chgData name="Evan Luberger" userId="1f668eb4-55ea-4474-a9e6-68f7d9b776af" providerId="ADAL" clId="{99071EEE-03C7-B243-B301-9F84E4485F49}" dt="2022-10-18T15:09:59.941" v="1266" actId="1036"/>
          <ac:spMkLst>
            <pc:docMk/>
            <pc:sldMk cId="3986407064" sldId="2140756924"/>
            <ac:spMk id="5" creationId="{375A6E2C-F426-5D8A-BCD0-03AF11FA960B}"/>
          </ac:spMkLst>
        </pc:spChg>
        <pc:spChg chg="mod">
          <ac:chgData name="Evan Luberger" userId="1f668eb4-55ea-4474-a9e6-68f7d9b776af" providerId="ADAL" clId="{99071EEE-03C7-B243-B301-9F84E4485F49}" dt="2022-10-18T15:09:53.101" v="1264" actId="1036"/>
          <ac:spMkLst>
            <pc:docMk/>
            <pc:sldMk cId="3986407064" sldId="2140756924"/>
            <ac:spMk id="7" creationId="{92EB9714-E37B-E595-49C0-CAAE8F837296}"/>
          </ac:spMkLst>
        </pc:spChg>
        <pc:spChg chg="mod">
          <ac:chgData name="Evan Luberger" userId="1f668eb4-55ea-4474-a9e6-68f7d9b776af" providerId="ADAL" clId="{99071EEE-03C7-B243-B301-9F84E4485F49}" dt="2022-10-18T15:09:19.438" v="1252" actId="1035"/>
          <ac:spMkLst>
            <pc:docMk/>
            <pc:sldMk cId="3986407064" sldId="2140756924"/>
            <ac:spMk id="12" creationId="{6AC479C8-443F-F525-E90D-EB31335E8912}"/>
          </ac:spMkLst>
        </pc:spChg>
      </pc:sldChg>
      <pc:sldChg chg="modSp mod modNotesTx">
        <pc:chgData name="Evan Luberger" userId="1f668eb4-55ea-4474-a9e6-68f7d9b776af" providerId="ADAL" clId="{99071EEE-03C7-B243-B301-9F84E4485F49}" dt="2022-12-02T17:17:18.255" v="4024" actId="20577"/>
        <pc:sldMkLst>
          <pc:docMk/>
          <pc:sldMk cId="428666272" sldId="2140756929"/>
        </pc:sldMkLst>
        <pc:spChg chg="mod">
          <ac:chgData name="Evan Luberger" userId="1f668eb4-55ea-4474-a9e6-68f7d9b776af" providerId="ADAL" clId="{99071EEE-03C7-B243-B301-9F84E4485F49}" dt="2022-10-18T18:16:30.878" v="2216" actId="20577"/>
          <ac:spMkLst>
            <pc:docMk/>
            <pc:sldMk cId="428666272" sldId="2140756929"/>
            <ac:spMk id="3" creationId="{9BDF3F77-2AFD-7E25-15E5-7AEB6A82A9DD}"/>
          </ac:spMkLst>
        </pc:spChg>
      </pc:sldChg>
      <pc:sldChg chg="modSp mod modNotesTx">
        <pc:chgData name="Evan Luberger" userId="1f668eb4-55ea-4474-a9e6-68f7d9b776af" providerId="ADAL" clId="{99071EEE-03C7-B243-B301-9F84E4485F49}" dt="2022-12-01T17:18:46.012" v="3553" actId="20577"/>
        <pc:sldMkLst>
          <pc:docMk/>
          <pc:sldMk cId="3654687392" sldId="2140756930"/>
        </pc:sldMkLst>
        <pc:spChg chg="mod">
          <ac:chgData name="Evan Luberger" userId="1f668eb4-55ea-4474-a9e6-68f7d9b776af" providerId="ADAL" clId="{99071EEE-03C7-B243-B301-9F84E4485F49}" dt="2022-10-18T16:33:32.127" v="1668" actId="20577"/>
          <ac:spMkLst>
            <pc:docMk/>
            <pc:sldMk cId="3654687392" sldId="2140756930"/>
            <ac:spMk id="36" creationId="{10C80629-2DE4-E470-1B67-95F75C118171}"/>
          </ac:spMkLst>
        </pc:spChg>
      </pc:sldChg>
      <pc:sldChg chg="modSp mod modNotesTx">
        <pc:chgData name="Evan Luberger" userId="1f668eb4-55ea-4474-a9e6-68f7d9b776af" providerId="ADAL" clId="{99071EEE-03C7-B243-B301-9F84E4485F49}" dt="2022-12-02T17:16:28.236" v="3984" actId="20577"/>
        <pc:sldMkLst>
          <pc:docMk/>
          <pc:sldMk cId="621794172" sldId="2140756937"/>
        </pc:sldMkLst>
        <pc:spChg chg="mod">
          <ac:chgData name="Evan Luberger" userId="1f668eb4-55ea-4474-a9e6-68f7d9b776af" providerId="ADAL" clId="{99071EEE-03C7-B243-B301-9F84E4485F49}" dt="2022-10-18T15:11:48.370" v="1308" actId="179"/>
          <ac:spMkLst>
            <pc:docMk/>
            <pc:sldMk cId="621794172" sldId="2140756937"/>
            <ac:spMk id="6" creationId="{FAE47F39-B603-8237-6F04-93275F370BFC}"/>
          </ac:spMkLst>
        </pc:spChg>
        <pc:graphicFrameChg chg="modGraphic">
          <ac:chgData name="Evan Luberger" userId="1f668eb4-55ea-4474-a9e6-68f7d9b776af" providerId="ADAL" clId="{99071EEE-03C7-B243-B301-9F84E4485F49}" dt="2022-10-18T15:03:34.262" v="1095" actId="20577"/>
          <ac:graphicFrameMkLst>
            <pc:docMk/>
            <pc:sldMk cId="621794172" sldId="2140756937"/>
            <ac:graphicFrameMk id="5" creationId="{B7F7E961-1A25-5846-8CEA-21CC6465D1F9}"/>
          </ac:graphicFrameMkLst>
        </pc:graphicFrameChg>
      </pc:sldChg>
      <pc:sldChg chg="modSp mod modShow">
        <pc:chgData name="Evan Luberger" userId="1f668eb4-55ea-4474-a9e6-68f7d9b776af" providerId="ADAL" clId="{99071EEE-03C7-B243-B301-9F84E4485F49}" dt="2022-12-02T18:58:42.725" v="4314" actId="729"/>
        <pc:sldMkLst>
          <pc:docMk/>
          <pc:sldMk cId="915904593" sldId="2140756938"/>
        </pc:sldMkLst>
        <pc:spChg chg="mod">
          <ac:chgData name="Evan Luberger" userId="1f668eb4-55ea-4474-a9e6-68f7d9b776af" providerId="ADAL" clId="{99071EEE-03C7-B243-B301-9F84E4485F49}" dt="2022-10-18T16:41:46.319" v="1818" actId="20577"/>
          <ac:spMkLst>
            <pc:docMk/>
            <pc:sldMk cId="915904593" sldId="2140756938"/>
            <ac:spMk id="4" creationId="{4C4D4EC7-E1D3-2C08-733D-D3CDAF448A99}"/>
          </ac:spMkLst>
        </pc:spChg>
      </pc:sldChg>
      <pc:sldChg chg="modSp mod modNotesTx">
        <pc:chgData name="Evan Luberger" userId="1f668eb4-55ea-4474-a9e6-68f7d9b776af" providerId="ADAL" clId="{99071EEE-03C7-B243-B301-9F84E4485F49}" dt="2022-12-02T15:10:39.974" v="3816" actId="20577"/>
        <pc:sldMkLst>
          <pc:docMk/>
          <pc:sldMk cId="1179407562" sldId="2140756940"/>
        </pc:sldMkLst>
        <pc:spChg chg="mod">
          <ac:chgData name="Evan Luberger" userId="1f668eb4-55ea-4474-a9e6-68f7d9b776af" providerId="ADAL" clId="{99071EEE-03C7-B243-B301-9F84E4485F49}" dt="2022-10-18T18:14:28.156" v="2103" actId="20577"/>
          <ac:spMkLst>
            <pc:docMk/>
            <pc:sldMk cId="1179407562" sldId="2140756940"/>
            <ac:spMk id="3" creationId="{6C653CFD-78C4-F7FD-C988-A16F99EE9BA6}"/>
          </ac:spMkLst>
        </pc:spChg>
      </pc:sldChg>
      <pc:sldChg chg="modSp mod modNotesTx">
        <pc:chgData name="Evan Luberger" userId="1f668eb4-55ea-4474-a9e6-68f7d9b776af" providerId="ADAL" clId="{99071EEE-03C7-B243-B301-9F84E4485F49}" dt="2022-12-02T18:22:05.949" v="4161" actId="20577"/>
        <pc:sldMkLst>
          <pc:docMk/>
          <pc:sldMk cId="2392925994" sldId="2140756944"/>
        </pc:sldMkLst>
        <pc:spChg chg="mod">
          <ac:chgData name="Evan Luberger" userId="1f668eb4-55ea-4474-a9e6-68f7d9b776af" providerId="ADAL" clId="{99071EEE-03C7-B243-B301-9F84E4485F49}" dt="2022-10-18T18:20:15.796" v="2255" actId="20577"/>
          <ac:spMkLst>
            <pc:docMk/>
            <pc:sldMk cId="2392925994" sldId="2140756944"/>
            <ac:spMk id="3" creationId="{DBB193ED-2D5A-0185-C4F2-0BD9B212C8D7}"/>
          </ac:spMkLst>
        </pc:spChg>
      </pc:sldChg>
      <pc:sldChg chg="modSp mod modNotesTx">
        <pc:chgData name="Evan Luberger" userId="1f668eb4-55ea-4474-a9e6-68f7d9b776af" providerId="ADAL" clId="{99071EEE-03C7-B243-B301-9F84E4485F49}" dt="2022-12-02T17:32:20.635" v="4105" actId="20577"/>
        <pc:sldMkLst>
          <pc:docMk/>
          <pc:sldMk cId="2535435752" sldId="2140756946"/>
        </pc:sldMkLst>
        <pc:spChg chg="mod">
          <ac:chgData name="Evan Luberger" userId="1f668eb4-55ea-4474-a9e6-68f7d9b776af" providerId="ADAL" clId="{99071EEE-03C7-B243-B301-9F84E4485F49}" dt="2022-10-18T18:17:29.700" v="2217" actId="114"/>
          <ac:spMkLst>
            <pc:docMk/>
            <pc:sldMk cId="2535435752" sldId="2140756946"/>
            <ac:spMk id="3" creationId="{11E53CED-C4CF-1D4B-1F67-045310260B53}"/>
          </ac:spMkLst>
        </pc:spChg>
        <pc:spChg chg="mod">
          <ac:chgData name="Evan Luberger" userId="1f668eb4-55ea-4474-a9e6-68f7d9b776af" providerId="ADAL" clId="{99071EEE-03C7-B243-B301-9F84E4485F49}" dt="2022-10-18T15:16:55.193" v="1407" actId="1037"/>
          <ac:spMkLst>
            <pc:docMk/>
            <pc:sldMk cId="2535435752" sldId="2140756946"/>
            <ac:spMk id="4" creationId="{6FC109E0-655A-6E81-D89F-250860D8C9C5}"/>
          </ac:spMkLst>
        </pc:spChg>
        <pc:graphicFrameChg chg="mod">
          <ac:chgData name="Evan Luberger" userId="1f668eb4-55ea-4474-a9e6-68f7d9b776af" providerId="ADAL" clId="{99071EEE-03C7-B243-B301-9F84E4485F49}" dt="2022-10-18T15:16:46.759" v="1404" actId="20577"/>
          <ac:graphicFrameMkLst>
            <pc:docMk/>
            <pc:sldMk cId="2535435752" sldId="2140756946"/>
            <ac:graphicFrameMk id="5" creationId="{43834E03-02F8-164E-40FD-D92E17C687B5}"/>
          </ac:graphicFrameMkLst>
        </pc:graphicFrameChg>
      </pc:sldChg>
      <pc:sldChg chg="modSp mod modNotesTx">
        <pc:chgData name="Evan Luberger" userId="1f668eb4-55ea-4474-a9e6-68f7d9b776af" providerId="ADAL" clId="{99071EEE-03C7-B243-B301-9F84E4485F49}" dt="2022-12-02T16:19:56.335" v="3897" actId="20577"/>
        <pc:sldMkLst>
          <pc:docMk/>
          <pc:sldMk cId="176021454" sldId="2140756948"/>
        </pc:sldMkLst>
        <pc:spChg chg="mod">
          <ac:chgData name="Evan Luberger" userId="1f668eb4-55ea-4474-a9e6-68f7d9b776af" providerId="ADAL" clId="{99071EEE-03C7-B243-B301-9F84E4485F49}" dt="2022-10-18T18:43:17.385" v="2507" actId="20577"/>
          <ac:spMkLst>
            <pc:docMk/>
            <pc:sldMk cId="176021454" sldId="2140756948"/>
            <ac:spMk id="3" creationId="{1494FA4B-EC8A-7734-C9E0-1FE35991EDCE}"/>
          </ac:spMkLst>
        </pc:spChg>
      </pc:sldChg>
      <pc:sldChg chg="modSp mod modNotesTx">
        <pc:chgData name="Evan Luberger" userId="1f668eb4-55ea-4474-a9e6-68f7d9b776af" providerId="ADAL" clId="{99071EEE-03C7-B243-B301-9F84E4485F49}" dt="2022-12-02T18:46:53.860" v="4185" actId="20577"/>
        <pc:sldMkLst>
          <pc:docMk/>
          <pc:sldMk cId="3611394380" sldId="2140756950"/>
        </pc:sldMkLst>
        <pc:spChg chg="mod">
          <ac:chgData name="Evan Luberger" userId="1f668eb4-55ea-4474-a9e6-68f7d9b776af" providerId="ADAL" clId="{99071EEE-03C7-B243-B301-9F84E4485F49}" dt="2022-10-18T16:39:29.135" v="1799" actId="20577"/>
          <ac:spMkLst>
            <pc:docMk/>
            <pc:sldMk cId="3611394380" sldId="2140756950"/>
            <ac:spMk id="3" creationId="{8E74659F-1D91-FCA8-02E8-938A3C10D5C1}"/>
          </ac:spMkLst>
        </pc:spChg>
        <pc:spChg chg="mod">
          <ac:chgData name="Evan Luberger" userId="1f668eb4-55ea-4474-a9e6-68f7d9b776af" providerId="ADAL" clId="{99071EEE-03C7-B243-B301-9F84E4485F49}" dt="2022-10-17T15:34:36.153" v="58" actId="20577"/>
          <ac:spMkLst>
            <pc:docMk/>
            <pc:sldMk cId="3611394380" sldId="2140756950"/>
            <ac:spMk id="4" creationId="{5245BFCA-DFC7-12B4-3DCF-AD2624058799}"/>
          </ac:spMkLst>
        </pc:spChg>
      </pc:sldChg>
      <pc:sldChg chg="modSp mod modNotesTx">
        <pc:chgData name="Evan Luberger" userId="1f668eb4-55ea-4474-a9e6-68f7d9b776af" providerId="ADAL" clId="{99071EEE-03C7-B243-B301-9F84E4485F49}" dt="2022-12-02T15:25:50.840" v="3881" actId="20577"/>
        <pc:sldMkLst>
          <pc:docMk/>
          <pc:sldMk cId="389288458" sldId="2140756951"/>
        </pc:sldMkLst>
        <pc:spChg chg="mod">
          <ac:chgData name="Evan Luberger" userId="1f668eb4-55ea-4474-a9e6-68f7d9b776af" providerId="ADAL" clId="{99071EEE-03C7-B243-B301-9F84E4485F49}" dt="2022-10-18T18:42:59.842" v="2505" actId="20577"/>
          <ac:spMkLst>
            <pc:docMk/>
            <pc:sldMk cId="389288458" sldId="2140756951"/>
            <ac:spMk id="3" creationId="{0A0225E8-1189-D4F2-B99E-35590EA6AB22}"/>
          </ac:spMkLst>
        </pc:spChg>
        <pc:graphicFrameChg chg="mod">
          <ac:chgData name="Evan Luberger" userId="1f668eb4-55ea-4474-a9e6-68f7d9b776af" providerId="ADAL" clId="{99071EEE-03C7-B243-B301-9F84E4485F49}" dt="2022-10-18T14:49:13.393" v="1087"/>
          <ac:graphicFrameMkLst>
            <pc:docMk/>
            <pc:sldMk cId="389288458" sldId="2140756951"/>
            <ac:graphicFrameMk id="5" creationId="{7F6C3D21-AE42-8787-3DA7-5C219512CF5B}"/>
          </ac:graphicFrameMkLst>
        </pc:graphicFrameChg>
      </pc:sldChg>
      <pc:sldChg chg="modSp mod modNotesTx">
        <pc:chgData name="Evan Luberger" userId="1f668eb4-55ea-4474-a9e6-68f7d9b776af" providerId="ADAL" clId="{99071EEE-03C7-B243-B301-9F84E4485F49}" dt="2022-12-02T15:25:11.340" v="3862" actId="20577"/>
        <pc:sldMkLst>
          <pc:docMk/>
          <pc:sldMk cId="1141396137" sldId="2140756952"/>
        </pc:sldMkLst>
        <pc:spChg chg="mod">
          <ac:chgData name="Evan Luberger" userId="1f668eb4-55ea-4474-a9e6-68f7d9b776af" providerId="ADAL" clId="{99071EEE-03C7-B243-B301-9F84E4485F49}" dt="2022-10-18T18:14:50.194" v="2131" actId="3626"/>
          <ac:spMkLst>
            <pc:docMk/>
            <pc:sldMk cId="1141396137" sldId="2140756952"/>
            <ac:spMk id="3" creationId="{6C653CFD-78C4-F7FD-C988-A16F99EE9BA6}"/>
          </ac:spMkLst>
        </pc:spChg>
        <pc:spChg chg="mod">
          <ac:chgData name="Evan Luberger" userId="1f668eb4-55ea-4474-a9e6-68f7d9b776af" providerId="ADAL" clId="{99071EEE-03C7-B243-B301-9F84E4485F49}" dt="2022-10-17T17:19:33.644" v="112" actId="2711"/>
          <ac:spMkLst>
            <pc:docMk/>
            <pc:sldMk cId="1141396137" sldId="2140756952"/>
            <ac:spMk id="4" creationId="{49544F17-56D8-30F6-DAB8-77A7FD6DDDAD}"/>
          </ac:spMkLst>
        </pc:spChg>
      </pc:sldChg>
      <pc:sldChg chg="modSp del mod modNotesTx">
        <pc:chgData name="Evan Luberger" userId="1f668eb4-55ea-4474-a9e6-68f7d9b776af" providerId="ADAL" clId="{99071EEE-03C7-B243-B301-9F84E4485F49}" dt="2022-12-05T15:04:46.554" v="4591" actId="2696"/>
        <pc:sldMkLst>
          <pc:docMk/>
          <pc:sldMk cId="2986395962" sldId="2140756953"/>
        </pc:sldMkLst>
        <pc:spChg chg="mod">
          <ac:chgData name="Evan Luberger" userId="1f668eb4-55ea-4474-a9e6-68f7d9b776af" providerId="ADAL" clId="{99071EEE-03C7-B243-B301-9F84E4485F49}" dt="2022-10-18T18:17:54.596" v="2221" actId="20577"/>
          <ac:spMkLst>
            <pc:docMk/>
            <pc:sldMk cId="2986395962" sldId="2140756953"/>
            <ac:spMk id="3" creationId="{F35B829D-3FBD-A370-A707-493169BFF26D}"/>
          </ac:spMkLst>
        </pc:spChg>
        <pc:picChg chg="mod">
          <ac:chgData name="Evan Luberger" userId="1f668eb4-55ea-4474-a9e6-68f7d9b776af" providerId="ADAL" clId="{99071EEE-03C7-B243-B301-9F84E4485F49}" dt="2022-10-18T15:20:12.217" v="1456" actId="1035"/>
          <ac:picMkLst>
            <pc:docMk/>
            <pc:sldMk cId="2986395962" sldId="2140756953"/>
            <ac:picMk id="9" creationId="{A0272C8A-8F0B-0E7E-DBBE-27BC2163AC6E}"/>
          </ac:picMkLst>
        </pc:picChg>
      </pc:sldChg>
      <pc:sldChg chg="modSp mod modNotesTx">
        <pc:chgData name="Evan Luberger" userId="1f668eb4-55ea-4474-a9e6-68f7d9b776af" providerId="ADAL" clId="{99071EEE-03C7-B243-B301-9F84E4485F49}" dt="2022-12-02T16:21:24.090" v="3914" actId="20577"/>
        <pc:sldMkLst>
          <pc:docMk/>
          <pc:sldMk cId="3114740693" sldId="2140756954"/>
        </pc:sldMkLst>
        <pc:spChg chg="mod">
          <ac:chgData name="Evan Luberger" userId="1f668eb4-55ea-4474-a9e6-68f7d9b776af" providerId="ADAL" clId="{99071EEE-03C7-B243-B301-9F84E4485F49}" dt="2022-10-18T18:15:38.542" v="2186" actId="207"/>
          <ac:spMkLst>
            <pc:docMk/>
            <pc:sldMk cId="3114740693" sldId="2140756954"/>
            <ac:spMk id="3" creationId="{D5B19C37-4834-67EB-4BDD-868017266AF6}"/>
          </ac:spMkLst>
        </pc:spChg>
        <pc:spChg chg="mod">
          <ac:chgData name="Evan Luberger" userId="1f668eb4-55ea-4474-a9e6-68f7d9b776af" providerId="ADAL" clId="{99071EEE-03C7-B243-B301-9F84E4485F49}" dt="2022-10-17T21:40:42.799" v="743" actId="20577"/>
          <ac:spMkLst>
            <pc:docMk/>
            <pc:sldMk cId="3114740693" sldId="2140756954"/>
            <ac:spMk id="4" creationId="{1A090F83-9530-080A-7C60-E4144D9C9C33}"/>
          </ac:spMkLst>
        </pc:spChg>
      </pc:sldChg>
      <pc:sldChg chg="modNotesTx">
        <pc:chgData name="Evan Luberger" userId="1f668eb4-55ea-4474-a9e6-68f7d9b776af" providerId="ADAL" clId="{99071EEE-03C7-B243-B301-9F84E4485F49}" dt="2022-12-01T14:59:57.039" v="3447" actId="20577"/>
        <pc:sldMkLst>
          <pc:docMk/>
          <pc:sldMk cId="1900726986" sldId="2140756955"/>
        </pc:sldMkLst>
      </pc:sldChg>
      <pc:sldChg chg="modNotesTx">
        <pc:chgData name="Evan Luberger" userId="1f668eb4-55ea-4474-a9e6-68f7d9b776af" providerId="ADAL" clId="{99071EEE-03C7-B243-B301-9F84E4485F49}" dt="2022-12-01T17:34:03.870" v="3681" actId="20577"/>
        <pc:sldMkLst>
          <pc:docMk/>
          <pc:sldMk cId="1097324212" sldId="2140756956"/>
        </pc:sldMkLst>
      </pc:sldChg>
      <pc:sldChg chg="addSp delSp modSp mod modNotesTx">
        <pc:chgData name="Evan Luberger" userId="1f668eb4-55ea-4474-a9e6-68f7d9b776af" providerId="ADAL" clId="{99071EEE-03C7-B243-B301-9F84E4485F49}" dt="2022-12-01T14:43:58.897" v="3400" actId="20577"/>
        <pc:sldMkLst>
          <pc:docMk/>
          <pc:sldMk cId="771626655" sldId="2140756957"/>
        </pc:sldMkLst>
        <pc:spChg chg="add mod">
          <ac:chgData name="Evan Luberger" userId="1f668eb4-55ea-4474-a9e6-68f7d9b776af" providerId="ADAL" clId="{99071EEE-03C7-B243-B301-9F84E4485F49}" dt="2022-10-18T15:31:47.037" v="1573" actId="1035"/>
          <ac:spMkLst>
            <pc:docMk/>
            <pc:sldMk cId="771626655" sldId="2140756957"/>
            <ac:spMk id="3" creationId="{DE05C767-4E44-588D-5B8C-939EE4377D78}"/>
          </ac:spMkLst>
        </pc:spChg>
        <pc:spChg chg="mod">
          <ac:chgData name="Evan Luberger" userId="1f668eb4-55ea-4474-a9e6-68f7d9b776af" providerId="ADAL" clId="{99071EEE-03C7-B243-B301-9F84E4485F49}" dt="2022-10-18T15:31:18.459" v="1571" actId="20577"/>
          <ac:spMkLst>
            <pc:docMk/>
            <pc:sldMk cId="771626655" sldId="2140756957"/>
            <ac:spMk id="4" creationId="{E1A699E3-94D8-7E8B-347D-5B61A5EF0B90}"/>
          </ac:spMkLst>
        </pc:spChg>
        <pc:spChg chg="add mod">
          <ac:chgData name="Evan Luberger" userId="1f668eb4-55ea-4474-a9e6-68f7d9b776af" providerId="ADAL" clId="{99071EEE-03C7-B243-B301-9F84E4485F49}" dt="2022-10-18T15:31:42.797" v="1572" actId="255"/>
          <ac:spMkLst>
            <pc:docMk/>
            <pc:sldMk cId="771626655" sldId="2140756957"/>
            <ac:spMk id="5" creationId="{0598D681-FDA3-9927-3976-2D8F8FACBDF2}"/>
          </ac:spMkLst>
        </pc:spChg>
        <pc:spChg chg="add mod">
          <ac:chgData name="Evan Luberger" userId="1f668eb4-55ea-4474-a9e6-68f7d9b776af" providerId="ADAL" clId="{99071EEE-03C7-B243-B301-9F84E4485F49}" dt="2022-10-18T15:31:42.797" v="1572" actId="255"/>
          <ac:spMkLst>
            <pc:docMk/>
            <pc:sldMk cId="771626655" sldId="2140756957"/>
            <ac:spMk id="6" creationId="{0FA12294-0755-9A9F-DC50-5DA09C077F9D}"/>
          </ac:spMkLst>
        </pc:spChg>
        <pc:spChg chg="add mod">
          <ac:chgData name="Evan Luberger" userId="1f668eb4-55ea-4474-a9e6-68f7d9b776af" providerId="ADAL" clId="{99071EEE-03C7-B243-B301-9F84E4485F49}" dt="2022-10-18T15:31:42.797" v="1572" actId="255"/>
          <ac:spMkLst>
            <pc:docMk/>
            <pc:sldMk cId="771626655" sldId="2140756957"/>
            <ac:spMk id="7" creationId="{B3FD7ECB-E0D6-3E41-5A34-EB1838B1F001}"/>
          </ac:spMkLst>
        </pc:spChg>
        <pc:spChg chg="add mod">
          <ac:chgData name="Evan Luberger" userId="1f668eb4-55ea-4474-a9e6-68f7d9b776af" providerId="ADAL" clId="{99071EEE-03C7-B243-B301-9F84E4485F49}" dt="2022-10-18T15:31:42.797" v="1572" actId="255"/>
          <ac:spMkLst>
            <pc:docMk/>
            <pc:sldMk cId="771626655" sldId="2140756957"/>
            <ac:spMk id="8" creationId="{6320CB2C-56F7-5830-F7EA-FE8F39ABAE5F}"/>
          </ac:spMkLst>
        </pc:spChg>
        <pc:spChg chg="add mod">
          <ac:chgData name="Evan Luberger" userId="1f668eb4-55ea-4474-a9e6-68f7d9b776af" providerId="ADAL" clId="{99071EEE-03C7-B243-B301-9F84E4485F49}" dt="2022-10-18T15:31:42.797" v="1572" actId="255"/>
          <ac:spMkLst>
            <pc:docMk/>
            <pc:sldMk cId="771626655" sldId="2140756957"/>
            <ac:spMk id="9" creationId="{DDB2B055-9F27-3A3C-548C-1BB9683FC9CF}"/>
          </ac:spMkLst>
        </pc:spChg>
        <pc:spChg chg="add mod">
          <ac:chgData name="Evan Luberger" userId="1f668eb4-55ea-4474-a9e6-68f7d9b776af" providerId="ADAL" clId="{99071EEE-03C7-B243-B301-9F84E4485F49}" dt="2022-10-18T13:17:00.983" v="747" actId="255"/>
          <ac:spMkLst>
            <pc:docMk/>
            <pc:sldMk cId="771626655" sldId="2140756957"/>
            <ac:spMk id="10" creationId="{563E44DB-BD4C-6659-DAAD-6388ECA3CA01}"/>
          </ac:spMkLst>
        </pc:spChg>
        <pc:spChg chg="add del">
          <ac:chgData name="Evan Luberger" userId="1f668eb4-55ea-4474-a9e6-68f7d9b776af" providerId="ADAL" clId="{99071EEE-03C7-B243-B301-9F84E4485F49}" dt="2022-10-17T20:10:08.767" v="723" actId="478"/>
          <ac:spMkLst>
            <pc:docMk/>
            <pc:sldMk cId="771626655" sldId="2140756957"/>
            <ac:spMk id="11" creationId="{7510785E-5048-1047-4C01-2AD8ECD4B0A9}"/>
          </ac:spMkLst>
        </pc:spChg>
        <pc:picChg chg="mod modCrop">
          <ac:chgData name="Evan Luberger" userId="1f668eb4-55ea-4474-a9e6-68f7d9b776af" providerId="ADAL" clId="{99071EEE-03C7-B243-B301-9F84E4485F49}" dt="2022-10-17T20:10:44.679" v="727" actId="732"/>
          <ac:picMkLst>
            <pc:docMk/>
            <pc:sldMk cId="771626655" sldId="2140756957"/>
            <ac:picMk id="31" creationId="{8E6E3587-A918-1BDB-6D7D-98A635C8DF2F}"/>
          </ac:picMkLst>
        </pc:picChg>
        <pc:picChg chg="mod modCrop">
          <ac:chgData name="Evan Luberger" userId="1f668eb4-55ea-4474-a9e6-68f7d9b776af" providerId="ADAL" clId="{99071EEE-03C7-B243-B301-9F84E4485F49}" dt="2022-10-17T20:10:55.449" v="728" actId="732"/>
          <ac:picMkLst>
            <pc:docMk/>
            <pc:sldMk cId="771626655" sldId="2140756957"/>
            <ac:picMk id="32" creationId="{7A0FF9A2-9483-2794-CF50-FBD3303AFCB8}"/>
          </ac:picMkLst>
        </pc:picChg>
        <pc:picChg chg="mod modCrop">
          <ac:chgData name="Evan Luberger" userId="1f668eb4-55ea-4474-a9e6-68f7d9b776af" providerId="ADAL" clId="{99071EEE-03C7-B243-B301-9F84E4485F49}" dt="2022-10-17T20:11:50.875" v="735" actId="732"/>
          <ac:picMkLst>
            <pc:docMk/>
            <pc:sldMk cId="771626655" sldId="2140756957"/>
            <ac:picMk id="34" creationId="{EE0B5A3A-387B-9B8C-4187-0F11B6FF0FC8}"/>
          </ac:picMkLst>
        </pc:picChg>
        <pc:picChg chg="mod modCrop">
          <ac:chgData name="Evan Luberger" userId="1f668eb4-55ea-4474-a9e6-68f7d9b776af" providerId="ADAL" clId="{99071EEE-03C7-B243-B301-9F84E4485F49}" dt="2022-10-17T20:11:42.986" v="734" actId="732"/>
          <ac:picMkLst>
            <pc:docMk/>
            <pc:sldMk cId="771626655" sldId="2140756957"/>
            <ac:picMk id="36" creationId="{EA84DBCC-7938-D61C-1E7E-0052FDA367B2}"/>
          </ac:picMkLst>
        </pc:picChg>
      </pc:sldChg>
      <pc:sldChg chg="modSp mod modNotes modNotesTx">
        <pc:chgData name="Evan Luberger" userId="1f668eb4-55ea-4474-a9e6-68f7d9b776af" providerId="ADAL" clId="{99071EEE-03C7-B243-B301-9F84E4485F49}" dt="2022-12-02T19:31:34.398" v="4403" actId="20577"/>
        <pc:sldMkLst>
          <pc:docMk/>
          <pc:sldMk cId="1727462033" sldId="2140756958"/>
        </pc:sldMkLst>
        <pc:spChg chg="mod">
          <ac:chgData name="Evan Luberger" userId="1f668eb4-55ea-4474-a9e6-68f7d9b776af" providerId="ADAL" clId="{99071EEE-03C7-B243-B301-9F84E4485F49}" dt="2022-10-18T18:32:59.138" v="2492" actId="20577"/>
          <ac:spMkLst>
            <pc:docMk/>
            <pc:sldMk cId="1727462033" sldId="2140756958"/>
            <ac:spMk id="3" creationId="{68A7902E-0DB4-B1AD-6037-383804230280}"/>
          </ac:spMkLst>
        </pc:spChg>
      </pc:sldChg>
      <pc:sldChg chg="modSp mod modNotes modNotesTx">
        <pc:chgData name="Evan Luberger" userId="1f668eb4-55ea-4474-a9e6-68f7d9b776af" providerId="ADAL" clId="{99071EEE-03C7-B243-B301-9F84E4485F49}" dt="2022-12-05T14:58:05.987" v="4523" actId="27636"/>
        <pc:sldMkLst>
          <pc:docMk/>
          <pc:sldMk cId="3755025220" sldId="2140756959"/>
        </pc:sldMkLst>
        <pc:spChg chg="mod">
          <ac:chgData name="Evan Luberger" userId="1f668eb4-55ea-4474-a9e6-68f7d9b776af" providerId="ADAL" clId="{99071EEE-03C7-B243-B301-9F84E4485F49}" dt="2022-10-18T16:45:32.464" v="1931" actId="20577"/>
          <ac:spMkLst>
            <pc:docMk/>
            <pc:sldMk cId="3755025220" sldId="2140756959"/>
            <ac:spMk id="3" creationId="{70F36612-0818-B617-DC97-FBC48950BB6D}"/>
          </ac:spMkLst>
        </pc:spChg>
        <pc:spChg chg="mod">
          <ac:chgData name="Evan Luberger" userId="1f668eb4-55ea-4474-a9e6-68f7d9b776af" providerId="ADAL" clId="{99071EEE-03C7-B243-B301-9F84E4485F49}" dt="2022-10-18T16:42:15.714" v="1819" actId="167"/>
          <ac:spMkLst>
            <pc:docMk/>
            <pc:sldMk cId="3755025220" sldId="2140756959"/>
            <ac:spMk id="4" creationId="{0C2913FB-00B6-B86F-7CE3-2D20BDEB4C27}"/>
          </ac:spMkLst>
        </pc:spChg>
        <pc:spChg chg="mod">
          <ac:chgData name="Evan Luberger" userId="1f668eb4-55ea-4474-a9e6-68f7d9b776af" providerId="ADAL" clId="{99071EEE-03C7-B243-B301-9F84E4485F49}" dt="2022-12-02T18:59:16.169" v="4343" actId="20577"/>
          <ac:spMkLst>
            <pc:docMk/>
            <pc:sldMk cId="3755025220" sldId="2140756959"/>
            <ac:spMk id="9" creationId="{E2ECAEE8-8D3B-067F-F949-743F4EBAC3A6}"/>
          </ac:spMkLst>
        </pc:spChg>
      </pc:sldChg>
      <pc:sldChg chg="modSp mod addCm modCm modNotesTx">
        <pc:chgData name="Evan Luberger" userId="1f668eb4-55ea-4474-a9e6-68f7d9b776af" providerId="ADAL" clId="{99071EEE-03C7-B243-B301-9F84E4485F49}" dt="2022-12-01T17:38:08.530" v="3710" actId="20577"/>
        <pc:sldMkLst>
          <pc:docMk/>
          <pc:sldMk cId="1922595100" sldId="2140756962"/>
        </pc:sldMkLst>
        <pc:spChg chg="mod">
          <ac:chgData name="Evan Luberger" userId="1f668eb4-55ea-4474-a9e6-68f7d9b776af" providerId="ADAL" clId="{99071EEE-03C7-B243-B301-9F84E4485F49}" dt="2022-10-17T17:25:29.074" v="116" actId="20577"/>
          <ac:spMkLst>
            <pc:docMk/>
            <pc:sldMk cId="1922595100" sldId="2140756962"/>
            <ac:spMk id="3" creationId="{3ECAB750-BF55-B948-0F50-357BD3401934}"/>
          </ac:spMkLst>
        </pc:spChg>
        <pc:spChg chg="mod">
          <ac:chgData name="Evan Luberger" userId="1f668eb4-55ea-4474-a9e6-68f7d9b776af" providerId="ADAL" clId="{99071EEE-03C7-B243-B301-9F84E4485F49}" dt="2022-10-18T18:10:15.461" v="2021" actId="20577"/>
          <ac:spMkLst>
            <pc:docMk/>
            <pc:sldMk cId="1922595100" sldId="2140756962"/>
            <ac:spMk id="5" creationId="{2EDE7C25-21C3-7E5E-A6B7-B0E19C0CDFF1}"/>
          </ac:spMkLst>
        </pc:spChg>
      </pc:sldChg>
      <pc:sldChg chg="modNotesTx">
        <pc:chgData name="Evan Luberger" userId="1f668eb4-55ea-4474-a9e6-68f7d9b776af" providerId="ADAL" clId="{99071EEE-03C7-B243-B301-9F84E4485F49}" dt="2022-12-02T18:20:52.872" v="4127" actId="20577"/>
        <pc:sldMkLst>
          <pc:docMk/>
          <pc:sldMk cId="2497594966" sldId="2140756963"/>
        </pc:sldMkLst>
      </pc:sldChg>
      <pc:sldChg chg="modSp mod modNotesTx">
        <pc:chgData name="Evan Luberger" userId="1f668eb4-55ea-4474-a9e6-68f7d9b776af" providerId="ADAL" clId="{99071EEE-03C7-B243-B301-9F84E4485F49}" dt="2022-12-02T18:48:16.458" v="4230" actId="20577"/>
        <pc:sldMkLst>
          <pc:docMk/>
          <pc:sldMk cId="3037940228" sldId="2140756965"/>
        </pc:sldMkLst>
        <pc:spChg chg="mod">
          <ac:chgData name="Evan Luberger" userId="1f668eb4-55ea-4474-a9e6-68f7d9b776af" providerId="ADAL" clId="{99071EEE-03C7-B243-B301-9F84E4485F49}" dt="2022-10-18T18:47:00.692" v="2637" actId="255"/>
          <ac:spMkLst>
            <pc:docMk/>
            <pc:sldMk cId="3037940228" sldId="2140756965"/>
            <ac:spMk id="3" creationId="{8CBB3D0E-4849-5515-1E54-786F1BF896F5}"/>
          </ac:spMkLst>
        </pc:spChg>
      </pc:sldChg>
      <pc:sldChg chg="modSp mod modNotesTx">
        <pc:chgData name="Evan Luberger" userId="1f668eb4-55ea-4474-a9e6-68f7d9b776af" providerId="ADAL" clId="{99071EEE-03C7-B243-B301-9F84E4485F49}" dt="2022-12-01T17:32:37.200" v="3641" actId="20577"/>
        <pc:sldMkLst>
          <pc:docMk/>
          <pc:sldMk cId="1757745128" sldId="2140756967"/>
        </pc:sldMkLst>
        <pc:spChg chg="mod">
          <ac:chgData name="Evan Luberger" userId="1f668eb4-55ea-4474-a9e6-68f7d9b776af" providerId="ADAL" clId="{99071EEE-03C7-B243-B301-9F84E4485F49}" dt="2022-11-18T18:27:07.822" v="2798" actId="207"/>
          <ac:spMkLst>
            <pc:docMk/>
            <pc:sldMk cId="1757745128" sldId="2140756967"/>
            <ac:spMk id="5" creationId="{347F80BC-8550-89D2-95D7-C544B767E1A2}"/>
          </ac:spMkLst>
        </pc:spChg>
      </pc:sldChg>
      <pc:sldChg chg="modSp mod modNotesTx">
        <pc:chgData name="Evan Luberger" userId="1f668eb4-55ea-4474-a9e6-68f7d9b776af" providerId="ADAL" clId="{99071EEE-03C7-B243-B301-9F84E4485F49}" dt="2022-12-01T14:23:29.312" v="3298" actId="20577"/>
        <pc:sldMkLst>
          <pc:docMk/>
          <pc:sldMk cId="3438647463" sldId="2140756968"/>
        </pc:sldMkLst>
        <pc:spChg chg="mod">
          <ac:chgData name="Evan Luberger" userId="1f668eb4-55ea-4474-a9e6-68f7d9b776af" providerId="ADAL" clId="{99071EEE-03C7-B243-B301-9F84E4485F49}" dt="2022-11-18T18:27:15.925" v="2799" actId="207"/>
          <ac:spMkLst>
            <pc:docMk/>
            <pc:sldMk cId="3438647463" sldId="2140756968"/>
            <ac:spMk id="2" creationId="{280A39B8-5307-663A-F68C-391588DE225D}"/>
          </ac:spMkLst>
        </pc:spChg>
      </pc:sldChg>
      <pc:sldChg chg="addSp delSp modSp new mod modNotesTx">
        <pc:chgData name="Evan Luberger" userId="1f668eb4-55ea-4474-a9e6-68f7d9b776af" providerId="ADAL" clId="{99071EEE-03C7-B243-B301-9F84E4485F49}" dt="2022-12-01T14:23:55.198" v="3317" actId="20577"/>
        <pc:sldMkLst>
          <pc:docMk/>
          <pc:sldMk cId="2395725024" sldId="2140756969"/>
        </pc:sldMkLst>
        <pc:spChg chg="mod">
          <ac:chgData name="Evan Luberger" userId="1f668eb4-55ea-4474-a9e6-68f7d9b776af" providerId="ADAL" clId="{99071EEE-03C7-B243-B301-9F84E4485F49}" dt="2022-11-18T18:27:21.366" v="2800" actId="207"/>
          <ac:spMkLst>
            <pc:docMk/>
            <pc:sldMk cId="2395725024" sldId="2140756969"/>
            <ac:spMk id="2" creationId="{DE0E94E3-4EAD-86EE-C75D-D5219B530D8C}"/>
          </ac:spMkLst>
        </pc:spChg>
        <pc:spChg chg="del">
          <ac:chgData name="Evan Luberger" userId="1f668eb4-55ea-4474-a9e6-68f7d9b776af" providerId="ADAL" clId="{99071EEE-03C7-B243-B301-9F84E4485F49}" dt="2022-11-18T18:21:27.339" v="2653" actId="1957"/>
          <ac:spMkLst>
            <pc:docMk/>
            <pc:sldMk cId="2395725024" sldId="2140756969"/>
            <ac:spMk id="3" creationId="{D4B32317-A563-95F2-553C-0280A5327BDB}"/>
          </ac:spMkLst>
        </pc:spChg>
        <pc:spChg chg="mod">
          <ac:chgData name="Evan Luberger" userId="1f668eb4-55ea-4474-a9e6-68f7d9b776af" providerId="ADAL" clId="{99071EEE-03C7-B243-B301-9F84E4485F49}" dt="2022-11-18T18:38:08.321" v="3007" actId="20577"/>
          <ac:spMkLst>
            <pc:docMk/>
            <pc:sldMk cId="2395725024" sldId="2140756969"/>
            <ac:spMk id="4" creationId="{6C64EF71-ABD9-C20E-3FF8-93FA3C700790}"/>
          </ac:spMkLst>
        </pc:spChg>
        <pc:graphicFrameChg chg="add mod">
          <ac:chgData name="Evan Luberger" userId="1f668eb4-55ea-4474-a9e6-68f7d9b776af" providerId="ADAL" clId="{99071EEE-03C7-B243-B301-9F84E4485F49}" dt="2022-11-18T18:33:43.583" v="2969" actId="1038"/>
          <ac:graphicFrameMkLst>
            <pc:docMk/>
            <pc:sldMk cId="2395725024" sldId="2140756969"/>
            <ac:graphicFrameMk id="5" creationId="{40901748-FDA4-1F66-EB11-FED368F6B96B}"/>
          </ac:graphicFrameMkLst>
        </pc:graphicFrameChg>
      </pc:sldChg>
      <pc:sldChg chg="modSp add mod modNotesTx">
        <pc:chgData name="Evan Luberger" userId="1f668eb4-55ea-4474-a9e6-68f7d9b776af" providerId="ADAL" clId="{99071EEE-03C7-B243-B301-9F84E4485F49}" dt="2022-12-01T17:33:08.033" v="3655" actId="20577"/>
        <pc:sldMkLst>
          <pc:docMk/>
          <pc:sldMk cId="1099701666" sldId="2140756970"/>
        </pc:sldMkLst>
        <pc:spChg chg="mod">
          <ac:chgData name="Evan Luberger" userId="1f668eb4-55ea-4474-a9e6-68f7d9b776af" providerId="ADAL" clId="{99071EEE-03C7-B243-B301-9F84E4485F49}" dt="2022-11-18T18:27:04.647" v="2797" actId="207"/>
          <ac:spMkLst>
            <pc:docMk/>
            <pc:sldMk cId="1099701666" sldId="2140756970"/>
            <ac:spMk id="2" creationId="{DE0E94E3-4EAD-86EE-C75D-D5219B530D8C}"/>
          </ac:spMkLst>
        </pc:spChg>
        <pc:spChg chg="mod">
          <ac:chgData name="Evan Luberger" userId="1f668eb4-55ea-4474-a9e6-68f7d9b776af" providerId="ADAL" clId="{99071EEE-03C7-B243-B301-9F84E4485F49}" dt="2022-11-18T18:38:27.470" v="3044" actId="20577"/>
          <ac:spMkLst>
            <pc:docMk/>
            <pc:sldMk cId="1099701666" sldId="2140756970"/>
            <ac:spMk id="4" creationId="{6C64EF71-ABD9-C20E-3FF8-93FA3C700790}"/>
          </ac:spMkLst>
        </pc:spChg>
      </pc:sldChg>
      <pc:sldChg chg="addSp delSp modSp new mod modNotesTx">
        <pc:chgData name="Evan Luberger" userId="1f668eb4-55ea-4474-a9e6-68f7d9b776af" providerId="ADAL" clId="{99071EEE-03C7-B243-B301-9F84E4485F49}" dt="2022-12-05T15:05:50.565" v="4604" actId="1035"/>
        <pc:sldMkLst>
          <pc:docMk/>
          <pc:sldMk cId="3699499236" sldId="2140756971"/>
        </pc:sldMkLst>
        <pc:spChg chg="del">
          <ac:chgData name="Evan Luberger" userId="1f668eb4-55ea-4474-a9e6-68f7d9b776af" providerId="ADAL" clId="{99071EEE-03C7-B243-B301-9F84E4485F49}" dt="2022-12-05T14:58:12.582" v="4524" actId="478"/>
          <ac:spMkLst>
            <pc:docMk/>
            <pc:sldMk cId="3699499236" sldId="2140756971"/>
            <ac:spMk id="2" creationId="{1F2DD9C1-91BC-357F-C2CE-9BF950C0EFCA}"/>
          </ac:spMkLst>
        </pc:spChg>
        <pc:spChg chg="del">
          <ac:chgData name="Evan Luberger" userId="1f668eb4-55ea-4474-a9e6-68f7d9b776af" providerId="ADAL" clId="{99071EEE-03C7-B243-B301-9F84E4485F49}" dt="2022-12-05T14:58:40.563" v="4526" actId="478"/>
          <ac:spMkLst>
            <pc:docMk/>
            <pc:sldMk cId="3699499236" sldId="2140756971"/>
            <ac:spMk id="3" creationId="{7073268D-6663-59AA-D4F4-9679A080C79D}"/>
          </ac:spMkLst>
        </pc:spChg>
        <pc:spChg chg="add mod">
          <ac:chgData name="Evan Luberger" userId="1f668eb4-55ea-4474-a9e6-68f7d9b776af" providerId="ADAL" clId="{99071EEE-03C7-B243-B301-9F84E4485F49}" dt="2022-12-05T15:05:41.293" v="4600" actId="1035"/>
          <ac:spMkLst>
            <pc:docMk/>
            <pc:sldMk cId="3699499236" sldId="2140756971"/>
            <ac:spMk id="4" creationId="{558EA089-B8D3-C530-2012-781B8FB6DA3A}"/>
          </ac:spMkLst>
        </pc:spChg>
        <pc:spChg chg="add mod">
          <ac:chgData name="Evan Luberger" userId="1f668eb4-55ea-4474-a9e6-68f7d9b776af" providerId="ADAL" clId="{99071EEE-03C7-B243-B301-9F84E4485F49}" dt="2022-12-05T15:05:45.260" v="4602" actId="1035"/>
          <ac:spMkLst>
            <pc:docMk/>
            <pc:sldMk cId="3699499236" sldId="2140756971"/>
            <ac:spMk id="5" creationId="{24A42072-4D6F-B096-7DD0-8DC51216A68F}"/>
          </ac:spMkLst>
        </pc:spChg>
        <pc:picChg chg="add mod">
          <ac:chgData name="Evan Luberger" userId="1f668eb4-55ea-4474-a9e6-68f7d9b776af" providerId="ADAL" clId="{99071EEE-03C7-B243-B301-9F84E4485F49}" dt="2022-12-05T15:05:41.293" v="4600" actId="1035"/>
          <ac:picMkLst>
            <pc:docMk/>
            <pc:sldMk cId="3699499236" sldId="2140756971"/>
            <ac:picMk id="6" creationId="{C720A795-6668-114E-D725-C1F7AF44046A}"/>
          </ac:picMkLst>
        </pc:picChg>
        <pc:picChg chg="add mod">
          <ac:chgData name="Evan Luberger" userId="1f668eb4-55ea-4474-a9e6-68f7d9b776af" providerId="ADAL" clId="{99071EEE-03C7-B243-B301-9F84E4485F49}" dt="2022-12-05T15:05:50.565" v="4604" actId="1035"/>
          <ac:picMkLst>
            <pc:docMk/>
            <pc:sldMk cId="3699499236" sldId="2140756971"/>
            <ac:picMk id="7" creationId="{D5EC950D-4C4D-057F-84A6-7885D989D4D2}"/>
          </ac:picMkLst>
        </pc:picChg>
      </pc:sldChg>
      <pc:sldMasterChg chg="modSldLayout">
        <pc:chgData name="Evan Luberger" userId="1f668eb4-55ea-4474-a9e6-68f7d9b776af" providerId="ADAL" clId="{99071EEE-03C7-B243-B301-9F84E4485F49}" dt="2022-12-05T15:02:14.088" v="4567" actId="478"/>
        <pc:sldMasterMkLst>
          <pc:docMk/>
          <pc:sldMasterMk cId="3458687767" sldId="2147483734"/>
        </pc:sldMasterMkLst>
        <pc:sldLayoutChg chg="delSp modSp mod">
          <pc:chgData name="Evan Luberger" userId="1f668eb4-55ea-4474-a9e6-68f7d9b776af" providerId="ADAL" clId="{99071EEE-03C7-B243-B301-9F84E4485F49}" dt="2022-12-05T15:02:14.088" v="4567" actId="478"/>
          <pc:sldLayoutMkLst>
            <pc:docMk/>
            <pc:sldMasterMk cId="3458687767" sldId="2147483734"/>
            <pc:sldLayoutMk cId="2426530945" sldId="2147483743"/>
          </pc:sldLayoutMkLst>
          <pc:picChg chg="del mod">
            <ac:chgData name="Evan Luberger" userId="1f668eb4-55ea-4474-a9e6-68f7d9b776af" providerId="ADAL" clId="{99071EEE-03C7-B243-B301-9F84E4485F49}" dt="2022-12-05T15:02:14.088" v="4567" actId="478"/>
            <ac:picMkLst>
              <pc:docMk/>
              <pc:sldMasterMk cId="3458687767" sldId="2147483734"/>
              <pc:sldLayoutMk cId="2426530945" sldId="2147483743"/>
              <ac:picMk id="6" creationId="{12CDD063-EBCC-A84C-8D2E-F6168F0FC1B2}"/>
            </ac:picMkLst>
          </pc:picChg>
        </pc:sldLayoutChg>
      </pc:sldMasterChg>
    </pc:docChg>
  </pc:docChgLst>
  <pc:docChgLst>
    <pc:chgData name="Kellie Busby" userId="29ff2615-634c-4435-af67-54c1267f09e4" providerId="ADAL" clId="{99573278-A463-4F32-B02C-7EB5D65ED212}"/>
    <pc:docChg chg="modSld">
      <pc:chgData name="Kellie Busby" userId="29ff2615-634c-4435-af67-54c1267f09e4" providerId="ADAL" clId="{99573278-A463-4F32-B02C-7EB5D65ED212}" dt="2022-11-09T10:43:04.080" v="4" actId="20577"/>
      <pc:docMkLst>
        <pc:docMk/>
      </pc:docMkLst>
      <pc:sldChg chg="modSp">
        <pc:chgData name="Kellie Busby" userId="29ff2615-634c-4435-af67-54c1267f09e4" providerId="ADAL" clId="{99573278-A463-4F32-B02C-7EB5D65ED212}" dt="2022-11-09T10:43:04.080" v="4" actId="20577"/>
        <pc:sldMkLst>
          <pc:docMk/>
          <pc:sldMk cId="389288458" sldId="2140756951"/>
        </pc:sldMkLst>
        <pc:graphicFrameChg chg="mod">
          <ac:chgData name="Kellie Busby" userId="29ff2615-634c-4435-af67-54c1267f09e4" providerId="ADAL" clId="{99573278-A463-4F32-B02C-7EB5D65ED212}" dt="2022-11-09T10:43:04.080" v="4" actId="20577"/>
          <ac:graphicFrameMkLst>
            <pc:docMk/>
            <pc:sldMk cId="389288458" sldId="2140756951"/>
            <ac:graphicFrameMk id="5" creationId="{7F6C3D21-AE42-8787-3DA7-5C219512CF5B}"/>
          </ac:graphicFrameMkLst>
        </pc:graphicFrameChg>
      </pc:sldChg>
    </pc:docChg>
  </pc:docChgLst>
  <pc:docChgLst>
    <pc:chgData name="Kasey Brandt" userId="S::brandtk@knowfully.com::613796d7-5106-49a4-92bd-e02a5ec7ce0a" providerId="AD" clId="Web-{570DDDBE-F985-02A8-953B-974E3277CAFB}"/>
    <pc:docChg chg="delSld">
      <pc:chgData name="Kasey Brandt" userId="S::brandtk@knowfully.com::613796d7-5106-49a4-92bd-e02a5ec7ce0a" providerId="AD" clId="Web-{570DDDBE-F985-02A8-953B-974E3277CAFB}" dt="2022-10-17T06:10:52.011" v="18"/>
      <pc:docMkLst>
        <pc:docMk/>
      </pc:docMkLst>
      <pc:sldChg chg="del">
        <pc:chgData name="Kasey Brandt" userId="S::brandtk@knowfully.com::613796d7-5106-49a4-92bd-e02a5ec7ce0a" providerId="AD" clId="Web-{570DDDBE-F985-02A8-953B-974E3277CAFB}" dt="2022-10-17T06:10:51.995" v="14"/>
        <pc:sldMkLst>
          <pc:docMk/>
          <pc:sldMk cId="400964434" sldId="367"/>
        </pc:sldMkLst>
      </pc:sldChg>
      <pc:sldChg chg="del">
        <pc:chgData name="Kasey Brandt" userId="S::brandtk@knowfully.com::613796d7-5106-49a4-92bd-e02a5ec7ce0a" providerId="AD" clId="Web-{570DDDBE-F985-02A8-953B-974E3277CAFB}" dt="2022-10-17T06:10:52.011" v="16"/>
        <pc:sldMkLst>
          <pc:docMk/>
          <pc:sldMk cId="4266841898" sldId="4597"/>
        </pc:sldMkLst>
      </pc:sldChg>
      <pc:sldChg chg="del">
        <pc:chgData name="Kasey Brandt" userId="S::brandtk@knowfully.com::613796d7-5106-49a4-92bd-e02a5ec7ce0a" providerId="AD" clId="Web-{570DDDBE-F985-02A8-953B-974E3277CAFB}" dt="2022-10-17T06:10:51.979" v="1"/>
        <pc:sldMkLst>
          <pc:docMk/>
          <pc:sldMk cId="428214005" sldId="2140756907"/>
        </pc:sldMkLst>
      </pc:sldChg>
      <pc:sldChg chg="del">
        <pc:chgData name="Kasey Brandt" userId="S::brandtk@knowfully.com::613796d7-5106-49a4-92bd-e02a5ec7ce0a" providerId="AD" clId="Web-{570DDDBE-F985-02A8-953B-974E3277CAFB}" dt="2022-10-17T06:10:51.979" v="4"/>
        <pc:sldMkLst>
          <pc:docMk/>
          <pc:sldMk cId="2182170030" sldId="2140756909"/>
        </pc:sldMkLst>
      </pc:sldChg>
      <pc:sldChg chg="del">
        <pc:chgData name="Kasey Brandt" userId="S::brandtk@knowfully.com::613796d7-5106-49a4-92bd-e02a5ec7ce0a" providerId="AD" clId="Web-{570DDDBE-F985-02A8-953B-974E3277CAFB}" dt="2022-10-17T06:10:51.995" v="13"/>
        <pc:sldMkLst>
          <pc:docMk/>
          <pc:sldMk cId="3178041794" sldId="2140756910"/>
        </pc:sldMkLst>
      </pc:sldChg>
      <pc:sldChg chg="del">
        <pc:chgData name="Kasey Brandt" userId="S::brandtk@knowfully.com::613796d7-5106-49a4-92bd-e02a5ec7ce0a" providerId="AD" clId="Web-{570DDDBE-F985-02A8-953B-974E3277CAFB}" dt="2022-10-17T06:10:51.979" v="5"/>
        <pc:sldMkLst>
          <pc:docMk/>
          <pc:sldMk cId="990483357" sldId="2140756914"/>
        </pc:sldMkLst>
      </pc:sldChg>
      <pc:sldChg chg="del">
        <pc:chgData name="Kasey Brandt" userId="S::brandtk@knowfully.com::613796d7-5106-49a4-92bd-e02a5ec7ce0a" providerId="AD" clId="Web-{570DDDBE-F985-02A8-953B-974E3277CAFB}" dt="2022-10-17T06:10:51.995" v="11"/>
        <pc:sldMkLst>
          <pc:docMk/>
          <pc:sldMk cId="3425521676" sldId="2140756921"/>
        </pc:sldMkLst>
      </pc:sldChg>
      <pc:sldChg chg="del">
        <pc:chgData name="Kasey Brandt" userId="S::brandtk@knowfully.com::613796d7-5106-49a4-92bd-e02a5ec7ce0a" providerId="AD" clId="Web-{570DDDBE-F985-02A8-953B-974E3277CAFB}" dt="2022-10-17T06:10:52.011" v="15"/>
        <pc:sldMkLst>
          <pc:docMk/>
          <pc:sldMk cId="3102413220" sldId="2140756925"/>
        </pc:sldMkLst>
      </pc:sldChg>
      <pc:sldChg chg="del">
        <pc:chgData name="Kasey Brandt" userId="S::brandtk@knowfully.com::613796d7-5106-49a4-92bd-e02a5ec7ce0a" providerId="AD" clId="Web-{570DDDBE-F985-02A8-953B-974E3277CAFB}" dt="2022-10-17T06:10:52.011" v="17"/>
        <pc:sldMkLst>
          <pc:docMk/>
          <pc:sldMk cId="276270631" sldId="2140756926"/>
        </pc:sldMkLst>
      </pc:sldChg>
      <pc:sldChg chg="del">
        <pc:chgData name="Kasey Brandt" userId="S::brandtk@knowfully.com::613796d7-5106-49a4-92bd-e02a5ec7ce0a" providerId="AD" clId="Web-{570DDDBE-F985-02A8-953B-974E3277CAFB}" dt="2022-10-17T06:10:51.995" v="8"/>
        <pc:sldMkLst>
          <pc:docMk/>
          <pc:sldMk cId="2848761483" sldId="2140756927"/>
        </pc:sldMkLst>
      </pc:sldChg>
      <pc:sldChg chg="del">
        <pc:chgData name="Kasey Brandt" userId="S::brandtk@knowfully.com::613796d7-5106-49a4-92bd-e02a5ec7ce0a" providerId="AD" clId="Web-{570DDDBE-F985-02A8-953B-974E3277CAFB}" dt="2022-10-17T06:10:51.995" v="12"/>
        <pc:sldMkLst>
          <pc:docMk/>
          <pc:sldMk cId="1188633306" sldId="2140756928"/>
        </pc:sldMkLst>
      </pc:sldChg>
      <pc:sldChg chg="del">
        <pc:chgData name="Kasey Brandt" userId="S::brandtk@knowfully.com::613796d7-5106-49a4-92bd-e02a5ec7ce0a" providerId="AD" clId="Web-{570DDDBE-F985-02A8-953B-974E3277CAFB}" dt="2022-10-17T06:10:52.011" v="18"/>
        <pc:sldMkLst>
          <pc:docMk/>
          <pc:sldMk cId="2008688374" sldId="2140756931"/>
        </pc:sldMkLst>
      </pc:sldChg>
      <pc:sldChg chg="del">
        <pc:chgData name="Kasey Brandt" userId="S::brandtk@knowfully.com::613796d7-5106-49a4-92bd-e02a5ec7ce0a" providerId="AD" clId="Web-{570DDDBE-F985-02A8-953B-974E3277CAFB}" dt="2022-10-17T06:10:51.979" v="3"/>
        <pc:sldMkLst>
          <pc:docMk/>
          <pc:sldMk cId="3052357689" sldId="2140756933"/>
        </pc:sldMkLst>
      </pc:sldChg>
      <pc:sldChg chg="del">
        <pc:chgData name="Kasey Brandt" userId="S::brandtk@knowfully.com::613796d7-5106-49a4-92bd-e02a5ec7ce0a" providerId="AD" clId="Web-{570DDDBE-F985-02A8-953B-974E3277CAFB}" dt="2022-10-17T06:10:51.995" v="7"/>
        <pc:sldMkLst>
          <pc:docMk/>
          <pc:sldMk cId="2546858383" sldId="2140756939"/>
        </pc:sldMkLst>
      </pc:sldChg>
      <pc:sldChg chg="del">
        <pc:chgData name="Kasey Brandt" userId="S::brandtk@knowfully.com::613796d7-5106-49a4-92bd-e02a5ec7ce0a" providerId="AD" clId="Web-{570DDDBE-F985-02A8-953B-974E3277CAFB}" dt="2022-10-17T06:10:51.995" v="6"/>
        <pc:sldMkLst>
          <pc:docMk/>
          <pc:sldMk cId="738653068" sldId="2140756941"/>
        </pc:sldMkLst>
      </pc:sldChg>
      <pc:sldChg chg="del">
        <pc:chgData name="Kasey Brandt" userId="S::brandtk@knowfully.com::613796d7-5106-49a4-92bd-e02a5ec7ce0a" providerId="AD" clId="Web-{570DDDBE-F985-02A8-953B-974E3277CAFB}" dt="2022-10-17T06:10:51.979" v="2"/>
        <pc:sldMkLst>
          <pc:docMk/>
          <pc:sldMk cId="3608587180" sldId="2140756942"/>
        </pc:sldMkLst>
      </pc:sldChg>
      <pc:sldChg chg="del">
        <pc:chgData name="Kasey Brandt" userId="S::brandtk@knowfully.com::613796d7-5106-49a4-92bd-e02a5ec7ce0a" providerId="AD" clId="Web-{570DDDBE-F985-02A8-953B-974E3277CAFB}" dt="2022-10-17T06:10:51.995" v="9"/>
        <pc:sldMkLst>
          <pc:docMk/>
          <pc:sldMk cId="2503884108" sldId="2140756943"/>
        </pc:sldMkLst>
      </pc:sldChg>
      <pc:sldChg chg="del">
        <pc:chgData name="Kasey Brandt" userId="S::brandtk@knowfully.com::613796d7-5106-49a4-92bd-e02a5ec7ce0a" providerId="AD" clId="Web-{570DDDBE-F985-02A8-953B-974E3277CAFB}" dt="2022-10-17T06:10:51.964" v="0"/>
        <pc:sldMkLst>
          <pc:docMk/>
          <pc:sldMk cId="4166301996" sldId="2140756945"/>
        </pc:sldMkLst>
      </pc:sldChg>
      <pc:sldChg chg="del">
        <pc:chgData name="Kasey Brandt" userId="S::brandtk@knowfully.com::613796d7-5106-49a4-92bd-e02a5ec7ce0a" providerId="AD" clId="Web-{570DDDBE-F985-02A8-953B-974E3277CAFB}" dt="2022-10-17T06:10:51.995" v="10"/>
        <pc:sldMkLst>
          <pc:docMk/>
          <pc:sldMk cId="1184041983" sldId="2140756949"/>
        </pc:sldMkLst>
      </pc:sldChg>
    </pc:docChg>
  </pc:docChgLst>
  <pc:docChgLst>
    <pc:chgData name="Kellie Busby" userId="29ff2615-634c-4435-af67-54c1267f09e4" providerId="ADAL" clId="{A905B142-2CC6-47C1-BAC4-CBD4C3C6BA69}"/>
    <pc:docChg chg="undo custSel addSld delSld modSld sldOrd">
      <pc:chgData name="Kellie Busby" userId="29ff2615-634c-4435-af67-54c1267f09e4" providerId="ADAL" clId="{A905B142-2CC6-47C1-BAC4-CBD4C3C6BA69}" dt="2022-10-18T20:28:00.410" v="12468"/>
      <pc:docMkLst>
        <pc:docMk/>
      </pc:docMkLst>
      <pc:sldChg chg="modSp mod">
        <pc:chgData name="Kellie Busby" userId="29ff2615-634c-4435-af67-54c1267f09e4" providerId="ADAL" clId="{A905B142-2CC6-47C1-BAC4-CBD4C3C6BA69}" dt="2022-10-17T17:26:17.099" v="6759" actId="948"/>
        <pc:sldMkLst>
          <pc:docMk/>
          <pc:sldMk cId="1976677272" sldId="280"/>
        </pc:sldMkLst>
        <pc:spChg chg="mod">
          <ac:chgData name="Kellie Busby" userId="29ff2615-634c-4435-af67-54c1267f09e4" providerId="ADAL" clId="{A905B142-2CC6-47C1-BAC4-CBD4C3C6BA69}" dt="2022-10-17T17:26:17.099" v="6759" actId="948"/>
          <ac:spMkLst>
            <pc:docMk/>
            <pc:sldMk cId="1976677272" sldId="280"/>
            <ac:spMk id="3" creationId="{00000000-0000-0000-0000-000000000000}"/>
          </ac:spMkLst>
        </pc:spChg>
      </pc:sldChg>
      <pc:sldChg chg="del">
        <pc:chgData name="Kellie Busby" userId="29ff2615-634c-4435-af67-54c1267f09e4" providerId="ADAL" clId="{A905B142-2CC6-47C1-BAC4-CBD4C3C6BA69}" dt="2022-10-16T23:02:32.722" v="54" actId="2696"/>
        <pc:sldMkLst>
          <pc:docMk/>
          <pc:sldMk cId="109686288" sldId="290"/>
        </pc:sldMkLst>
      </pc:sldChg>
      <pc:sldChg chg="del">
        <pc:chgData name="Kellie Busby" userId="29ff2615-634c-4435-af67-54c1267f09e4" providerId="ADAL" clId="{A905B142-2CC6-47C1-BAC4-CBD4C3C6BA69}" dt="2022-10-16T23:02:38.343" v="55" actId="2696"/>
        <pc:sldMkLst>
          <pc:docMk/>
          <pc:sldMk cId="2045706978" sldId="291"/>
        </pc:sldMkLst>
      </pc:sldChg>
      <pc:sldChg chg="addSp delSp modSp mod modNotesTx">
        <pc:chgData name="Kellie Busby" userId="29ff2615-634c-4435-af67-54c1267f09e4" providerId="ADAL" clId="{A905B142-2CC6-47C1-BAC4-CBD4C3C6BA69}" dt="2022-10-18T19:09:18.651" v="11235" actId="12"/>
        <pc:sldMkLst>
          <pc:docMk/>
          <pc:sldMk cId="4046318970" sldId="353"/>
        </pc:sldMkLst>
        <pc:spChg chg="mod">
          <ac:chgData name="Kellie Busby" userId="29ff2615-634c-4435-af67-54c1267f09e4" providerId="ADAL" clId="{A905B142-2CC6-47C1-BAC4-CBD4C3C6BA69}" dt="2022-10-18T19:06:26.879" v="11196" actId="13822"/>
          <ac:spMkLst>
            <pc:docMk/>
            <pc:sldMk cId="4046318970" sldId="353"/>
            <ac:spMk id="4" creationId="{30D42CB3-D69D-BBDB-D7EE-500F7BEF80BA}"/>
          </ac:spMkLst>
        </pc:spChg>
        <pc:spChg chg="mod">
          <ac:chgData name="Kellie Busby" userId="29ff2615-634c-4435-af67-54c1267f09e4" providerId="ADAL" clId="{A905B142-2CC6-47C1-BAC4-CBD4C3C6BA69}" dt="2022-10-18T19:06:51.887" v="11199" actId="403"/>
          <ac:spMkLst>
            <pc:docMk/>
            <pc:sldMk cId="4046318970" sldId="353"/>
            <ac:spMk id="5" creationId="{658E5243-F317-1031-3428-7FD1222898FA}"/>
          </ac:spMkLst>
        </pc:spChg>
        <pc:spChg chg="del mod">
          <ac:chgData name="Kellie Busby" userId="29ff2615-634c-4435-af67-54c1267f09e4" providerId="ADAL" clId="{A905B142-2CC6-47C1-BAC4-CBD4C3C6BA69}" dt="2022-10-18T18:58:32.975" v="11118" actId="478"/>
          <ac:spMkLst>
            <pc:docMk/>
            <pc:sldMk cId="4046318970" sldId="353"/>
            <ac:spMk id="7" creationId="{DB776B13-CB97-2A2C-0F22-50803AC64365}"/>
          </ac:spMkLst>
        </pc:spChg>
        <pc:spChg chg="mod">
          <ac:chgData name="Kellie Busby" userId="29ff2615-634c-4435-af67-54c1267f09e4" providerId="ADAL" clId="{A905B142-2CC6-47C1-BAC4-CBD4C3C6BA69}" dt="2022-10-18T19:04:30.703" v="11185" actId="14100"/>
          <ac:spMkLst>
            <pc:docMk/>
            <pc:sldMk cId="4046318970" sldId="353"/>
            <ac:spMk id="8" creationId="{B846C9EF-85BA-CAFF-835F-BC15A98B8242}"/>
          </ac:spMkLst>
        </pc:spChg>
        <pc:spChg chg="add del mod">
          <ac:chgData name="Kellie Busby" userId="29ff2615-634c-4435-af67-54c1267f09e4" providerId="ADAL" clId="{A905B142-2CC6-47C1-BAC4-CBD4C3C6BA69}" dt="2022-10-18T18:58:35.149" v="11119" actId="478"/>
          <ac:spMkLst>
            <pc:docMk/>
            <pc:sldMk cId="4046318970" sldId="353"/>
            <ac:spMk id="10" creationId="{2B2E6864-4A4F-EA3A-2484-57A89DA41064}"/>
          </ac:spMkLst>
        </pc:spChg>
        <pc:spChg chg="add mod">
          <ac:chgData name="Kellie Busby" userId="29ff2615-634c-4435-af67-54c1267f09e4" providerId="ADAL" clId="{A905B142-2CC6-47C1-BAC4-CBD4C3C6BA69}" dt="2022-10-18T19:06:02.423" v="11195" actId="14100"/>
          <ac:spMkLst>
            <pc:docMk/>
            <pc:sldMk cId="4046318970" sldId="353"/>
            <ac:spMk id="11" creationId="{C9097A62-D817-31AD-6051-E642462D55DD}"/>
          </ac:spMkLst>
        </pc:spChg>
        <pc:spChg chg="mod">
          <ac:chgData name="Kellie Busby" userId="29ff2615-634c-4435-af67-54c1267f09e4" providerId="ADAL" clId="{A905B142-2CC6-47C1-BAC4-CBD4C3C6BA69}" dt="2022-10-17T05:47:58.921" v="6547" actId="1076"/>
          <ac:spMkLst>
            <pc:docMk/>
            <pc:sldMk cId="4046318970" sldId="353"/>
            <ac:spMk id="23554" creationId="{00000000-0000-0000-0000-000000000000}"/>
          </ac:spMkLst>
        </pc:spChg>
        <pc:spChg chg="mod">
          <ac:chgData name="Kellie Busby" userId="29ff2615-634c-4435-af67-54c1267f09e4" providerId="ADAL" clId="{A905B142-2CC6-47C1-BAC4-CBD4C3C6BA69}" dt="2022-10-17T05:47:55.284" v="6546" actId="1076"/>
          <ac:spMkLst>
            <pc:docMk/>
            <pc:sldMk cId="4046318970" sldId="353"/>
            <ac:spMk id="23555" creationId="{00000000-0000-0000-0000-000000000000}"/>
          </ac:spMkLst>
        </pc:spChg>
        <pc:spChg chg="mod">
          <ac:chgData name="Kellie Busby" userId="29ff2615-634c-4435-af67-54c1267f09e4" providerId="ADAL" clId="{A905B142-2CC6-47C1-BAC4-CBD4C3C6BA69}" dt="2022-10-18T18:58:22.988" v="11117" actId="1076"/>
          <ac:spMkLst>
            <pc:docMk/>
            <pc:sldMk cId="4046318970" sldId="353"/>
            <ac:spMk id="23556" creationId="{00000000-0000-0000-0000-000000000000}"/>
          </ac:spMkLst>
        </pc:spChg>
        <pc:spChg chg="mod">
          <ac:chgData name="Kellie Busby" userId="29ff2615-634c-4435-af67-54c1267f09e4" providerId="ADAL" clId="{A905B142-2CC6-47C1-BAC4-CBD4C3C6BA69}" dt="2022-10-17T05:48:03.848" v="6548" actId="1076"/>
          <ac:spMkLst>
            <pc:docMk/>
            <pc:sldMk cId="4046318970" sldId="353"/>
            <ac:spMk id="23557" creationId="{00000000-0000-0000-0000-000000000000}"/>
          </ac:spMkLst>
        </pc:spChg>
        <pc:spChg chg="mod">
          <ac:chgData name="Kellie Busby" userId="29ff2615-634c-4435-af67-54c1267f09e4" providerId="ADAL" clId="{A905B142-2CC6-47C1-BAC4-CBD4C3C6BA69}" dt="2022-10-17T05:47:48.164" v="6544" actId="1076"/>
          <ac:spMkLst>
            <pc:docMk/>
            <pc:sldMk cId="4046318970" sldId="353"/>
            <ac:spMk id="23558" creationId="{00000000-0000-0000-0000-000000000000}"/>
          </ac:spMkLst>
        </pc:spChg>
        <pc:spChg chg="mod">
          <ac:chgData name="Kellie Busby" userId="29ff2615-634c-4435-af67-54c1267f09e4" providerId="ADAL" clId="{A905B142-2CC6-47C1-BAC4-CBD4C3C6BA69}" dt="2022-10-18T18:30:54.068" v="10665" actId="20577"/>
          <ac:spMkLst>
            <pc:docMk/>
            <pc:sldMk cId="4046318970" sldId="353"/>
            <ac:spMk id="23559" creationId="{00000000-0000-0000-0000-000000000000}"/>
          </ac:spMkLst>
        </pc:spChg>
      </pc:sldChg>
      <pc:sldChg chg="mod modShow">
        <pc:chgData name="Kellie Busby" userId="29ff2615-634c-4435-af67-54c1267f09e4" providerId="ADAL" clId="{A905B142-2CC6-47C1-BAC4-CBD4C3C6BA69}" dt="2022-10-17T05:37:39.753" v="6482" actId="729"/>
        <pc:sldMkLst>
          <pc:docMk/>
          <pc:sldMk cId="400964434" sldId="367"/>
        </pc:sldMkLst>
      </pc:sldChg>
      <pc:sldChg chg="addSp delSp modSp mod modClrScheme chgLayout modNotes modNotesTx">
        <pc:chgData name="Kellie Busby" userId="29ff2615-634c-4435-af67-54c1267f09e4" providerId="ADAL" clId="{A905B142-2CC6-47C1-BAC4-CBD4C3C6BA69}" dt="2022-10-18T18:43:34.563" v="10833" actId="20577"/>
        <pc:sldMkLst>
          <pc:docMk/>
          <pc:sldMk cId="4044996014" sldId="1327"/>
        </pc:sldMkLst>
        <pc:spChg chg="del mod">
          <ac:chgData name="Kellie Busby" userId="29ff2615-634c-4435-af67-54c1267f09e4" providerId="ADAL" clId="{A905B142-2CC6-47C1-BAC4-CBD4C3C6BA69}" dt="2022-10-18T18:37:45.226" v="10756" actId="478"/>
          <ac:spMkLst>
            <pc:docMk/>
            <pc:sldMk cId="4044996014" sldId="1327"/>
            <ac:spMk id="8" creationId="{609B8E2A-9CA9-C242-13F0-89C03315A67F}"/>
          </ac:spMkLst>
        </pc:spChg>
        <pc:spChg chg="mod ord">
          <ac:chgData name="Kellie Busby" userId="29ff2615-634c-4435-af67-54c1267f09e4" providerId="ADAL" clId="{A905B142-2CC6-47C1-BAC4-CBD4C3C6BA69}" dt="2022-10-18T18:31:11.561" v="10666" actId="700"/>
          <ac:spMkLst>
            <pc:docMk/>
            <pc:sldMk cId="4044996014" sldId="1327"/>
            <ac:spMk id="9" creationId="{0C3E1A15-C319-B64C-9E1E-29837229DDC0}"/>
          </ac:spMkLst>
        </pc:spChg>
        <pc:spChg chg="add del mod ord">
          <ac:chgData name="Kellie Busby" userId="29ff2615-634c-4435-af67-54c1267f09e4" providerId="ADAL" clId="{A905B142-2CC6-47C1-BAC4-CBD4C3C6BA69}" dt="2022-10-18T18:31:14.398" v="10667" actId="478"/>
          <ac:spMkLst>
            <pc:docMk/>
            <pc:sldMk cId="4044996014" sldId="1327"/>
            <ac:spMk id="10" creationId="{A28B5954-9597-FE3D-D6DC-F4018C89577C}"/>
          </ac:spMkLst>
        </pc:spChg>
        <pc:spChg chg="add mod">
          <ac:chgData name="Kellie Busby" userId="29ff2615-634c-4435-af67-54c1267f09e4" providerId="ADAL" clId="{A905B142-2CC6-47C1-BAC4-CBD4C3C6BA69}" dt="2022-10-18T18:43:01.654" v="10811" actId="14100"/>
          <ac:spMkLst>
            <pc:docMk/>
            <pc:sldMk cId="4044996014" sldId="1327"/>
            <ac:spMk id="11" creationId="{F919E4C2-7309-F2BC-2391-A622A7C71D81}"/>
          </ac:spMkLst>
        </pc:spChg>
        <pc:spChg chg="del mod">
          <ac:chgData name="Kellie Busby" userId="29ff2615-634c-4435-af67-54c1267f09e4" providerId="ADAL" clId="{A905B142-2CC6-47C1-BAC4-CBD4C3C6BA69}" dt="2022-10-18T18:38:42.155" v="10771" actId="478"/>
          <ac:spMkLst>
            <pc:docMk/>
            <pc:sldMk cId="4044996014" sldId="1327"/>
            <ac:spMk id="53" creationId="{00000000-0000-0000-0000-000000000000}"/>
          </ac:spMkLst>
        </pc:spChg>
        <pc:spChg chg="mod ord">
          <ac:chgData name="Kellie Busby" userId="29ff2615-634c-4435-af67-54c1267f09e4" providerId="ADAL" clId="{A905B142-2CC6-47C1-BAC4-CBD4C3C6BA69}" dt="2022-10-18T18:31:18.835" v="10668" actId="403"/>
          <ac:spMkLst>
            <pc:docMk/>
            <pc:sldMk cId="4044996014" sldId="1327"/>
            <ac:spMk id="54" creationId="{00000000-0000-0000-0000-000000000000}"/>
          </ac:spMkLst>
        </pc:spChg>
        <pc:graphicFrameChg chg="mod modGraphic">
          <ac:chgData name="Kellie Busby" userId="29ff2615-634c-4435-af67-54c1267f09e4" providerId="ADAL" clId="{A905B142-2CC6-47C1-BAC4-CBD4C3C6BA69}" dt="2022-10-18T18:41:52.408" v="10802" actId="14100"/>
          <ac:graphicFrameMkLst>
            <pc:docMk/>
            <pc:sldMk cId="4044996014" sldId="1327"/>
            <ac:graphicFrameMk id="4" creationId="{CC724725-7821-9763-38A2-6F769C5086F8}"/>
          </ac:graphicFrameMkLst>
        </pc:graphicFrameChg>
        <pc:picChg chg="mod">
          <ac:chgData name="Kellie Busby" userId="29ff2615-634c-4435-af67-54c1267f09e4" providerId="ADAL" clId="{A905B142-2CC6-47C1-BAC4-CBD4C3C6BA69}" dt="2022-10-18T18:42:45.793" v="10810" actId="1076"/>
          <ac:picMkLst>
            <pc:docMk/>
            <pc:sldMk cId="4044996014" sldId="1327"/>
            <ac:picMk id="2" creationId="{E9507EF7-D3DA-79B4-AC49-CCC997D9D6CF}"/>
          </ac:picMkLst>
        </pc:picChg>
      </pc:sldChg>
      <pc:sldChg chg="modSp mod modNotes modNotesTx">
        <pc:chgData name="Kellie Busby" userId="29ff2615-634c-4435-af67-54c1267f09e4" providerId="ADAL" clId="{A905B142-2CC6-47C1-BAC4-CBD4C3C6BA69}" dt="2022-10-17T18:55:49.637" v="7660" actId="207"/>
        <pc:sldMkLst>
          <pc:docMk/>
          <pc:sldMk cId="780606614" sldId="2636"/>
        </pc:sldMkLst>
        <pc:spChg chg="mod">
          <ac:chgData name="Kellie Busby" userId="29ff2615-634c-4435-af67-54c1267f09e4" providerId="ADAL" clId="{A905B142-2CC6-47C1-BAC4-CBD4C3C6BA69}" dt="2022-10-17T02:32:31.611" v="4071" actId="20577"/>
          <ac:spMkLst>
            <pc:docMk/>
            <pc:sldMk cId="780606614" sldId="2636"/>
            <ac:spMk id="5" creationId="{889D353F-6A28-F141-B62D-583BF3E90212}"/>
          </ac:spMkLst>
        </pc:spChg>
        <pc:spChg chg="mod">
          <ac:chgData name="Kellie Busby" userId="29ff2615-634c-4435-af67-54c1267f09e4" providerId="ADAL" clId="{A905B142-2CC6-47C1-BAC4-CBD4C3C6BA69}" dt="2022-10-17T18:06:06.232" v="6987" actId="1076"/>
          <ac:spMkLst>
            <pc:docMk/>
            <pc:sldMk cId="780606614" sldId="2636"/>
            <ac:spMk id="6" creationId="{75A9AF14-52D9-9740-975B-D46C9F0EDCA3}"/>
          </ac:spMkLst>
        </pc:spChg>
        <pc:spChg chg="mod">
          <ac:chgData name="Kellie Busby" userId="29ff2615-634c-4435-af67-54c1267f09e4" providerId="ADAL" clId="{A905B142-2CC6-47C1-BAC4-CBD4C3C6BA69}" dt="2022-10-17T18:55:49.637" v="7660" actId="207"/>
          <ac:spMkLst>
            <pc:docMk/>
            <pc:sldMk cId="780606614" sldId="2636"/>
            <ac:spMk id="7" creationId="{A740FA6C-B10C-A74C-BE69-5C5BC7E0BE06}"/>
          </ac:spMkLst>
        </pc:spChg>
        <pc:graphicFrameChg chg="mod modGraphic">
          <ac:chgData name="Kellie Busby" userId="29ff2615-634c-4435-af67-54c1267f09e4" providerId="ADAL" clId="{A905B142-2CC6-47C1-BAC4-CBD4C3C6BA69}" dt="2022-10-17T18:01:33.176" v="6977" actId="207"/>
          <ac:graphicFrameMkLst>
            <pc:docMk/>
            <pc:sldMk cId="780606614" sldId="2636"/>
            <ac:graphicFrameMk id="2" creationId="{D04A1F5C-2E83-5B0D-6388-42711B40AAD6}"/>
          </ac:graphicFrameMkLst>
        </pc:graphicFrameChg>
      </pc:sldChg>
      <pc:sldChg chg="addSp delSp modSp mod modNotes modNotesTx">
        <pc:chgData name="Kellie Busby" userId="29ff2615-634c-4435-af67-54c1267f09e4" providerId="ADAL" clId="{A905B142-2CC6-47C1-BAC4-CBD4C3C6BA69}" dt="2022-10-17T19:10:34.379" v="7984" actId="403"/>
        <pc:sldMkLst>
          <pc:docMk/>
          <pc:sldMk cId="328241775" sldId="2644"/>
        </pc:sldMkLst>
        <pc:spChg chg="mod">
          <ac:chgData name="Kellie Busby" userId="29ff2615-634c-4435-af67-54c1267f09e4" providerId="ADAL" clId="{A905B142-2CC6-47C1-BAC4-CBD4C3C6BA69}" dt="2022-10-17T00:30:50.278" v="1640" actId="403"/>
          <ac:spMkLst>
            <pc:docMk/>
            <pc:sldMk cId="328241775" sldId="2644"/>
            <ac:spMk id="2" creationId="{D74A8D46-2DF3-F6E0-6911-9EEF478B0207}"/>
          </ac:spMkLst>
        </pc:spChg>
        <pc:spChg chg="mod">
          <ac:chgData name="Kellie Busby" userId="29ff2615-634c-4435-af67-54c1267f09e4" providerId="ADAL" clId="{A905B142-2CC6-47C1-BAC4-CBD4C3C6BA69}" dt="2022-10-17T19:10:34.379" v="7984" actId="403"/>
          <ac:spMkLst>
            <pc:docMk/>
            <pc:sldMk cId="328241775" sldId="2644"/>
            <ac:spMk id="3" creationId="{C99DE8CA-5430-7E42-A525-B6F887A34A70}"/>
          </ac:spMkLst>
        </pc:spChg>
        <pc:spChg chg="mod">
          <ac:chgData name="Kellie Busby" userId="29ff2615-634c-4435-af67-54c1267f09e4" providerId="ADAL" clId="{A905B142-2CC6-47C1-BAC4-CBD4C3C6BA69}" dt="2022-10-17T00:30:29.843" v="1637" actId="13822"/>
          <ac:spMkLst>
            <pc:docMk/>
            <pc:sldMk cId="328241775" sldId="2644"/>
            <ac:spMk id="4" creationId="{3C110F8C-01D1-AB4A-B59F-DFAE883ACD2C}"/>
          </ac:spMkLst>
        </pc:spChg>
        <pc:spChg chg="mod">
          <ac:chgData name="Kellie Busby" userId="29ff2615-634c-4435-af67-54c1267f09e4" providerId="ADAL" clId="{A905B142-2CC6-47C1-BAC4-CBD4C3C6BA69}" dt="2022-10-17T00:17:17.845" v="1214" actId="555"/>
          <ac:spMkLst>
            <pc:docMk/>
            <pc:sldMk cId="328241775" sldId="2644"/>
            <ac:spMk id="7" creationId="{7A971327-B818-1D42-91E9-5B85F6255CE7}"/>
          </ac:spMkLst>
        </pc:spChg>
        <pc:spChg chg="add mod">
          <ac:chgData name="Kellie Busby" userId="29ff2615-634c-4435-af67-54c1267f09e4" providerId="ADAL" clId="{A905B142-2CC6-47C1-BAC4-CBD4C3C6BA69}" dt="2022-10-17T00:31:16.216" v="1645" actId="1076"/>
          <ac:spMkLst>
            <pc:docMk/>
            <pc:sldMk cId="328241775" sldId="2644"/>
            <ac:spMk id="8" creationId="{1719A627-0FCB-8026-0507-A24D0EEEFE80}"/>
          </ac:spMkLst>
        </pc:spChg>
        <pc:spChg chg="add del">
          <ac:chgData name="Kellie Busby" userId="29ff2615-634c-4435-af67-54c1267f09e4" providerId="ADAL" clId="{A905B142-2CC6-47C1-BAC4-CBD4C3C6BA69}" dt="2022-10-17T00:15:19.550" v="1153" actId="478"/>
          <ac:spMkLst>
            <pc:docMk/>
            <pc:sldMk cId="328241775" sldId="2644"/>
            <ac:spMk id="9" creationId="{27D46C55-D44B-A8A2-0CD6-662957093E50}"/>
          </ac:spMkLst>
        </pc:spChg>
        <pc:spChg chg="mod">
          <ac:chgData name="Kellie Busby" userId="29ff2615-634c-4435-af67-54c1267f09e4" providerId="ADAL" clId="{A905B142-2CC6-47C1-BAC4-CBD4C3C6BA69}" dt="2022-10-17T00:30:32.910" v="1638" actId="13822"/>
          <ac:spMkLst>
            <pc:docMk/>
            <pc:sldMk cId="328241775" sldId="2644"/>
            <ac:spMk id="12" creationId="{57DF75D2-ADFC-8633-55B1-99318362224D}"/>
          </ac:spMkLst>
        </pc:spChg>
        <pc:spChg chg="mod">
          <ac:chgData name="Kellie Busby" userId="29ff2615-634c-4435-af67-54c1267f09e4" providerId="ADAL" clId="{A905B142-2CC6-47C1-BAC4-CBD4C3C6BA69}" dt="2022-10-17T00:17:57.558" v="1225" actId="14100"/>
          <ac:spMkLst>
            <pc:docMk/>
            <pc:sldMk cId="328241775" sldId="2644"/>
            <ac:spMk id="13" creationId="{7C7A8F0C-37C4-0BEC-EF49-952D1AA095BB}"/>
          </ac:spMkLst>
        </pc:spChg>
        <pc:spChg chg="mod">
          <ac:chgData name="Kellie Busby" userId="29ff2615-634c-4435-af67-54c1267f09e4" providerId="ADAL" clId="{A905B142-2CC6-47C1-BAC4-CBD4C3C6BA69}" dt="2022-10-17T00:18:00.534" v="1226" actId="1036"/>
          <ac:spMkLst>
            <pc:docMk/>
            <pc:sldMk cId="328241775" sldId="2644"/>
            <ac:spMk id="14" creationId="{72DF5EA0-44FB-C658-07FD-D7F926E9E4CA}"/>
          </ac:spMkLst>
        </pc:spChg>
        <pc:spChg chg="mod">
          <ac:chgData name="Kellie Busby" userId="29ff2615-634c-4435-af67-54c1267f09e4" providerId="ADAL" clId="{A905B142-2CC6-47C1-BAC4-CBD4C3C6BA69}" dt="2022-10-17T00:17:23.308" v="1216" actId="555"/>
          <ac:spMkLst>
            <pc:docMk/>
            <pc:sldMk cId="328241775" sldId="2644"/>
            <ac:spMk id="15" creationId="{4F7CCC84-B94D-2BDD-4A7E-C290048BB994}"/>
          </ac:spMkLst>
        </pc:spChg>
        <pc:spChg chg="del mod">
          <ac:chgData name="Kellie Busby" userId="29ff2615-634c-4435-af67-54c1267f09e4" providerId="ADAL" clId="{A905B142-2CC6-47C1-BAC4-CBD4C3C6BA69}" dt="2022-10-17T00:11:43.952" v="1067" actId="478"/>
          <ac:spMkLst>
            <pc:docMk/>
            <pc:sldMk cId="328241775" sldId="2644"/>
            <ac:spMk id="23" creationId="{7A41C2DC-15B2-8E48-8033-8C3BC041CD75}"/>
          </ac:spMkLst>
        </pc:spChg>
        <pc:spChg chg="add mod">
          <ac:chgData name="Kellie Busby" userId="29ff2615-634c-4435-af67-54c1267f09e4" providerId="ADAL" clId="{A905B142-2CC6-47C1-BAC4-CBD4C3C6BA69}" dt="2022-10-17T19:10:29.985" v="7983" actId="1076"/>
          <ac:spMkLst>
            <pc:docMk/>
            <pc:sldMk cId="328241775" sldId="2644"/>
            <ac:spMk id="27" creationId="{00AC0CEE-E90D-4334-91A1-2F2800C62204}"/>
          </ac:spMkLst>
        </pc:spChg>
        <pc:spChg chg="mod">
          <ac:chgData name="Kellie Busby" userId="29ff2615-634c-4435-af67-54c1267f09e4" providerId="ADAL" clId="{A905B142-2CC6-47C1-BAC4-CBD4C3C6BA69}" dt="2022-10-17T00:17:53.236" v="1224" actId="1035"/>
          <ac:spMkLst>
            <pc:docMk/>
            <pc:sldMk cId="328241775" sldId="2644"/>
            <ac:spMk id="32" creationId="{BEA97B70-6BB9-9746-A6FD-29C1A9F8164C}"/>
          </ac:spMkLst>
        </pc:spChg>
        <pc:spChg chg="mod">
          <ac:chgData name="Kellie Busby" userId="29ff2615-634c-4435-af67-54c1267f09e4" providerId="ADAL" clId="{A905B142-2CC6-47C1-BAC4-CBD4C3C6BA69}" dt="2022-10-17T00:17:23.308" v="1216" actId="555"/>
          <ac:spMkLst>
            <pc:docMk/>
            <pc:sldMk cId="328241775" sldId="2644"/>
            <ac:spMk id="33" creationId="{B6AF70CD-50C5-9244-BCB9-4AAE21ED7CC8}"/>
          </ac:spMkLst>
        </pc:spChg>
        <pc:spChg chg="del mod">
          <ac:chgData name="Kellie Busby" userId="29ff2615-634c-4435-af67-54c1267f09e4" providerId="ADAL" clId="{A905B142-2CC6-47C1-BAC4-CBD4C3C6BA69}" dt="2022-10-17T00:15:44.659" v="1160" actId="478"/>
          <ac:spMkLst>
            <pc:docMk/>
            <pc:sldMk cId="328241775" sldId="2644"/>
            <ac:spMk id="47" creationId="{9168D33E-C191-F442-AAC1-569B53FD9D38}"/>
          </ac:spMkLst>
        </pc:spChg>
        <pc:spChg chg="mod">
          <ac:chgData name="Kellie Busby" userId="29ff2615-634c-4435-af67-54c1267f09e4" providerId="ADAL" clId="{A905B142-2CC6-47C1-BAC4-CBD4C3C6BA69}" dt="2022-10-17T00:11:55.351" v="1070" actId="1076"/>
          <ac:spMkLst>
            <pc:docMk/>
            <pc:sldMk cId="328241775" sldId="2644"/>
            <ac:spMk id="52" creationId="{87982644-A627-9342-B592-598D4BBAA170}"/>
          </ac:spMkLst>
        </pc:spChg>
        <pc:spChg chg="mod">
          <ac:chgData name="Kellie Busby" userId="29ff2615-634c-4435-af67-54c1267f09e4" providerId="ADAL" clId="{A905B142-2CC6-47C1-BAC4-CBD4C3C6BA69}" dt="2022-10-17T00:11:52.402" v="1069" actId="1076"/>
          <ac:spMkLst>
            <pc:docMk/>
            <pc:sldMk cId="328241775" sldId="2644"/>
            <ac:spMk id="53" creationId="{E47405FD-B83C-F74D-A365-FCA86464FAD6}"/>
          </ac:spMkLst>
        </pc:spChg>
        <pc:picChg chg="mod">
          <ac:chgData name="Kellie Busby" userId="29ff2615-634c-4435-af67-54c1267f09e4" providerId="ADAL" clId="{A905B142-2CC6-47C1-BAC4-CBD4C3C6BA69}" dt="2022-10-17T00:29:48.584" v="1632" actId="1076"/>
          <ac:picMkLst>
            <pc:docMk/>
            <pc:sldMk cId="328241775" sldId="2644"/>
            <ac:picMk id="55" creationId="{048DB614-C396-E048-9CA0-D7BDBE333058}"/>
          </ac:picMkLst>
        </pc:picChg>
        <pc:cxnChg chg="mod">
          <ac:chgData name="Kellie Busby" userId="29ff2615-634c-4435-af67-54c1267f09e4" providerId="ADAL" clId="{A905B142-2CC6-47C1-BAC4-CBD4C3C6BA69}" dt="2022-10-17T00:17:05.233" v="1212" actId="14100"/>
          <ac:cxnSpMkLst>
            <pc:docMk/>
            <pc:sldMk cId="328241775" sldId="2644"/>
            <ac:cxnSpMk id="10" creationId="{A28D565C-E4D0-4249-B284-CCE4FBD1DFDE}"/>
          </ac:cxnSpMkLst>
        </pc:cxnChg>
        <pc:cxnChg chg="mod">
          <ac:chgData name="Kellie Busby" userId="29ff2615-634c-4435-af67-54c1267f09e4" providerId="ADAL" clId="{A905B142-2CC6-47C1-BAC4-CBD4C3C6BA69}" dt="2022-10-17T00:18:00.534" v="1226" actId="1036"/>
          <ac:cxnSpMkLst>
            <pc:docMk/>
            <pc:sldMk cId="328241775" sldId="2644"/>
            <ac:cxnSpMk id="20" creationId="{9C836628-315C-A8D6-D9D4-8B3655C8665A}"/>
          </ac:cxnSpMkLst>
        </pc:cxnChg>
        <pc:cxnChg chg="mod">
          <ac:chgData name="Kellie Busby" userId="29ff2615-634c-4435-af67-54c1267f09e4" providerId="ADAL" clId="{A905B142-2CC6-47C1-BAC4-CBD4C3C6BA69}" dt="2022-10-17T00:16:48.640" v="1207" actId="1076"/>
          <ac:cxnSpMkLst>
            <pc:docMk/>
            <pc:sldMk cId="328241775" sldId="2644"/>
            <ac:cxnSpMk id="22" creationId="{2BF699FC-4491-C1BD-8C75-AAC9DD597C46}"/>
          </ac:cxnSpMkLst>
        </pc:cxnChg>
        <pc:cxnChg chg="mod">
          <ac:chgData name="Kellie Busby" userId="29ff2615-634c-4435-af67-54c1267f09e4" providerId="ADAL" clId="{A905B142-2CC6-47C1-BAC4-CBD4C3C6BA69}" dt="2022-10-17T00:16:52.374" v="1208" actId="14100"/>
          <ac:cxnSpMkLst>
            <pc:docMk/>
            <pc:sldMk cId="328241775" sldId="2644"/>
            <ac:cxnSpMk id="26" creationId="{EA3D352D-E00D-BA7D-9B3E-F98726AFA070}"/>
          </ac:cxnSpMkLst>
        </pc:cxnChg>
        <pc:cxnChg chg="mod">
          <ac:chgData name="Kellie Busby" userId="29ff2615-634c-4435-af67-54c1267f09e4" providerId="ADAL" clId="{A905B142-2CC6-47C1-BAC4-CBD4C3C6BA69}" dt="2022-10-17T00:17:53.236" v="1224" actId="1035"/>
          <ac:cxnSpMkLst>
            <pc:docMk/>
            <pc:sldMk cId="328241775" sldId="2644"/>
            <ac:cxnSpMk id="38" creationId="{078835C7-24BC-654E-A38E-5BFD3A53D40C}"/>
          </ac:cxnSpMkLst>
        </pc:cxnChg>
        <pc:cxnChg chg="mod">
          <ac:chgData name="Kellie Busby" userId="29ff2615-634c-4435-af67-54c1267f09e4" providerId="ADAL" clId="{A905B142-2CC6-47C1-BAC4-CBD4C3C6BA69}" dt="2022-10-17T00:17:23.308" v="1216" actId="555"/>
          <ac:cxnSpMkLst>
            <pc:docMk/>
            <pc:sldMk cId="328241775" sldId="2644"/>
            <ac:cxnSpMk id="44" creationId="{3D8870E8-A3E4-B94F-9E45-CB865A2A4759}"/>
          </ac:cxnSpMkLst>
        </pc:cxnChg>
      </pc:sldChg>
      <pc:sldChg chg="modSp mod ord modNotesTx">
        <pc:chgData name="Kellie Busby" userId="29ff2615-634c-4435-af67-54c1267f09e4" providerId="ADAL" clId="{A905B142-2CC6-47C1-BAC4-CBD4C3C6BA69}" dt="2022-10-18T20:15:22.900" v="12273"/>
        <pc:sldMkLst>
          <pc:docMk/>
          <pc:sldMk cId="1886714571" sldId="4262"/>
        </pc:sldMkLst>
        <pc:spChg chg="mod">
          <ac:chgData name="Kellie Busby" userId="29ff2615-634c-4435-af67-54c1267f09e4" providerId="ADAL" clId="{A905B142-2CC6-47C1-BAC4-CBD4C3C6BA69}" dt="2022-10-17T05:30:51.630" v="6415" actId="403"/>
          <ac:spMkLst>
            <pc:docMk/>
            <pc:sldMk cId="1886714571" sldId="4262"/>
            <ac:spMk id="2" creationId="{F578C941-E36E-1C47-9E0C-7B2B7F88AC12}"/>
          </ac:spMkLst>
        </pc:spChg>
        <pc:picChg chg="mod">
          <ac:chgData name="Kellie Busby" userId="29ff2615-634c-4435-af67-54c1267f09e4" providerId="ADAL" clId="{A905B142-2CC6-47C1-BAC4-CBD4C3C6BA69}" dt="2022-10-17T05:30:39.770" v="6414" actId="14100"/>
          <ac:picMkLst>
            <pc:docMk/>
            <pc:sldMk cId="1886714571" sldId="4262"/>
            <ac:picMk id="5" creationId="{37633355-E442-0643-ACB0-879E69B24488}"/>
          </ac:picMkLst>
        </pc:picChg>
      </pc:sldChg>
      <pc:sldChg chg="delSp modSp mod">
        <pc:chgData name="Kellie Busby" userId="29ff2615-634c-4435-af67-54c1267f09e4" providerId="ADAL" clId="{A905B142-2CC6-47C1-BAC4-CBD4C3C6BA69}" dt="2022-10-16T23:09:43.871" v="111" actId="478"/>
        <pc:sldMkLst>
          <pc:docMk/>
          <pc:sldMk cId="3462787708" sldId="4288"/>
        </pc:sldMkLst>
        <pc:spChg chg="mod">
          <ac:chgData name="Kellie Busby" userId="29ff2615-634c-4435-af67-54c1267f09e4" providerId="ADAL" clId="{A905B142-2CC6-47C1-BAC4-CBD4C3C6BA69}" dt="2022-10-16T23:09:40.979" v="110" actId="207"/>
          <ac:spMkLst>
            <pc:docMk/>
            <pc:sldMk cId="3462787708" sldId="4288"/>
            <ac:spMk id="2" creationId="{C8E376C1-253A-D44A-A9B0-690774CEE318}"/>
          </ac:spMkLst>
        </pc:spChg>
        <pc:spChg chg="mod">
          <ac:chgData name="Kellie Busby" userId="29ff2615-634c-4435-af67-54c1267f09e4" providerId="ADAL" clId="{A905B142-2CC6-47C1-BAC4-CBD4C3C6BA69}" dt="2022-10-16T23:09:35.323" v="109" actId="207"/>
          <ac:spMkLst>
            <pc:docMk/>
            <pc:sldMk cId="3462787708" sldId="4288"/>
            <ac:spMk id="3" creationId="{863795BB-C7AD-F545-8DE5-4901F093E68A}"/>
          </ac:spMkLst>
        </pc:spChg>
        <pc:spChg chg="del">
          <ac:chgData name="Kellie Busby" userId="29ff2615-634c-4435-af67-54c1267f09e4" providerId="ADAL" clId="{A905B142-2CC6-47C1-BAC4-CBD4C3C6BA69}" dt="2022-10-16T23:09:43.871" v="111" actId="478"/>
          <ac:spMkLst>
            <pc:docMk/>
            <pc:sldMk cId="3462787708" sldId="4288"/>
            <ac:spMk id="7" creationId="{65230343-7F65-C949-BE56-A72F1F7C1897}"/>
          </ac:spMkLst>
        </pc:spChg>
      </pc:sldChg>
      <pc:sldChg chg="modSp mod modNotesTx">
        <pc:chgData name="Kellie Busby" userId="29ff2615-634c-4435-af67-54c1267f09e4" providerId="ADAL" clId="{A905B142-2CC6-47C1-BAC4-CBD4C3C6BA69}" dt="2022-10-18T19:56:16.196" v="11969" actId="6549"/>
        <pc:sldMkLst>
          <pc:docMk/>
          <pc:sldMk cId="3357053514" sldId="4362"/>
        </pc:sldMkLst>
        <pc:spChg chg="mod">
          <ac:chgData name="Kellie Busby" userId="29ff2615-634c-4435-af67-54c1267f09e4" providerId="ADAL" clId="{A905B142-2CC6-47C1-BAC4-CBD4C3C6BA69}" dt="2022-10-18T19:56:16.196" v="11969" actId="6549"/>
          <ac:spMkLst>
            <pc:docMk/>
            <pc:sldMk cId="3357053514" sldId="4362"/>
            <ac:spMk id="6" creationId="{8D666978-5C49-4345-95DF-E41953802D5D}"/>
          </ac:spMkLst>
        </pc:spChg>
      </pc:sldChg>
      <pc:sldChg chg="del">
        <pc:chgData name="Kellie Busby" userId="29ff2615-634c-4435-af67-54c1267f09e4" providerId="ADAL" clId="{A905B142-2CC6-47C1-BAC4-CBD4C3C6BA69}" dt="2022-10-16T23:02:25.954" v="53" actId="2696"/>
        <pc:sldMkLst>
          <pc:docMk/>
          <pc:sldMk cId="1687366078" sldId="4377"/>
        </pc:sldMkLst>
      </pc:sldChg>
      <pc:sldChg chg="del">
        <pc:chgData name="Kellie Busby" userId="29ff2615-634c-4435-af67-54c1267f09e4" providerId="ADAL" clId="{A905B142-2CC6-47C1-BAC4-CBD4C3C6BA69}" dt="2022-10-16T23:02:54.667" v="56" actId="47"/>
        <pc:sldMkLst>
          <pc:docMk/>
          <pc:sldMk cId="1004480685" sldId="4380"/>
        </pc:sldMkLst>
      </pc:sldChg>
      <pc:sldChg chg="delSp mod">
        <pc:chgData name="Kellie Busby" userId="29ff2615-634c-4435-af67-54c1267f09e4" providerId="ADAL" clId="{A905B142-2CC6-47C1-BAC4-CBD4C3C6BA69}" dt="2022-10-17T17:26:53.636" v="6761" actId="478"/>
        <pc:sldMkLst>
          <pc:docMk/>
          <pc:sldMk cId="2736319262" sldId="4382"/>
        </pc:sldMkLst>
        <pc:spChg chg="del">
          <ac:chgData name="Kellie Busby" userId="29ff2615-634c-4435-af67-54c1267f09e4" providerId="ADAL" clId="{A905B142-2CC6-47C1-BAC4-CBD4C3C6BA69}" dt="2022-10-17T17:26:42.821" v="6760" actId="478"/>
          <ac:spMkLst>
            <pc:docMk/>
            <pc:sldMk cId="2736319262" sldId="4382"/>
            <ac:spMk id="2" creationId="{A14FCD5B-670B-B446-9F98-BDA0872A61B3}"/>
          </ac:spMkLst>
        </pc:spChg>
        <pc:spChg chg="del">
          <ac:chgData name="Kellie Busby" userId="29ff2615-634c-4435-af67-54c1267f09e4" providerId="ADAL" clId="{A905B142-2CC6-47C1-BAC4-CBD4C3C6BA69}" dt="2022-10-17T17:26:53.636" v="6761" actId="478"/>
          <ac:spMkLst>
            <pc:docMk/>
            <pc:sldMk cId="2736319262" sldId="4382"/>
            <ac:spMk id="8" creationId="{189A45B4-6692-104D-AD91-72D17A121278}"/>
          </ac:spMkLst>
        </pc:spChg>
      </pc:sldChg>
      <pc:sldChg chg="delSp modSp del mod ord modClrScheme chgLayout">
        <pc:chgData name="Kellie Busby" userId="29ff2615-634c-4435-af67-54c1267f09e4" providerId="ADAL" clId="{A905B142-2CC6-47C1-BAC4-CBD4C3C6BA69}" dt="2022-10-18T02:20:40.835" v="8658" actId="47"/>
        <pc:sldMkLst>
          <pc:docMk/>
          <pc:sldMk cId="3406548433" sldId="4583"/>
        </pc:sldMkLst>
        <pc:spChg chg="mod ord">
          <ac:chgData name="Kellie Busby" userId="29ff2615-634c-4435-af67-54c1267f09e4" providerId="ADAL" clId="{A905B142-2CC6-47C1-BAC4-CBD4C3C6BA69}" dt="2022-10-17T04:31:31.680" v="5371" actId="1076"/>
          <ac:spMkLst>
            <pc:docMk/>
            <pc:sldMk cId="3406548433" sldId="4583"/>
            <ac:spMk id="2" creationId="{AFD51CE8-D02B-3549-8625-CA6A02D50969}"/>
          </ac:spMkLst>
        </pc:spChg>
        <pc:spChg chg="mod ord">
          <ac:chgData name="Kellie Busby" userId="29ff2615-634c-4435-af67-54c1267f09e4" providerId="ADAL" clId="{A905B142-2CC6-47C1-BAC4-CBD4C3C6BA69}" dt="2022-10-17T04:31:12.026" v="5364" actId="700"/>
          <ac:spMkLst>
            <pc:docMk/>
            <pc:sldMk cId="3406548433" sldId="4583"/>
            <ac:spMk id="3" creationId="{DDD30D6C-DDBF-2E45-B360-B224FB737191}"/>
          </ac:spMkLst>
        </pc:spChg>
        <pc:spChg chg="del mod ord">
          <ac:chgData name="Kellie Busby" userId="29ff2615-634c-4435-af67-54c1267f09e4" providerId="ADAL" clId="{A905B142-2CC6-47C1-BAC4-CBD4C3C6BA69}" dt="2022-10-17T04:31:22.053" v="5366" actId="478"/>
          <ac:spMkLst>
            <pc:docMk/>
            <pc:sldMk cId="3406548433" sldId="4583"/>
            <ac:spMk id="4" creationId="{539D6556-1655-4846-81FB-DE45BE170323}"/>
          </ac:spMkLst>
        </pc:spChg>
        <pc:spChg chg="mod ord">
          <ac:chgData name="Kellie Busby" userId="29ff2615-634c-4435-af67-54c1267f09e4" providerId="ADAL" clId="{A905B142-2CC6-47C1-BAC4-CBD4C3C6BA69}" dt="2022-10-17T04:31:12.026" v="5364" actId="700"/>
          <ac:spMkLst>
            <pc:docMk/>
            <pc:sldMk cId="3406548433" sldId="4583"/>
            <ac:spMk id="7" creationId="{BA489A34-D2E2-35C7-4DCF-B19B6242C813}"/>
          </ac:spMkLst>
        </pc:spChg>
      </pc:sldChg>
      <pc:sldChg chg="delSp modSp mod modNotes modNotesTx">
        <pc:chgData name="Kellie Busby" userId="29ff2615-634c-4435-af67-54c1267f09e4" providerId="ADAL" clId="{A905B142-2CC6-47C1-BAC4-CBD4C3C6BA69}" dt="2022-10-17T18:56:22.805" v="7662" actId="403"/>
        <pc:sldMkLst>
          <pc:docMk/>
          <pc:sldMk cId="4086843661" sldId="4596"/>
        </pc:sldMkLst>
        <pc:spChg chg="mod">
          <ac:chgData name="Kellie Busby" userId="29ff2615-634c-4435-af67-54c1267f09e4" providerId="ADAL" clId="{A905B142-2CC6-47C1-BAC4-CBD4C3C6BA69}" dt="2022-10-17T02:50:54.651" v="4440" actId="20577"/>
          <ac:spMkLst>
            <pc:docMk/>
            <pc:sldMk cId="4086843661" sldId="4596"/>
            <ac:spMk id="2" creationId="{7268052F-E2C9-2D4C-A636-C667FC0A28AC}"/>
          </ac:spMkLst>
        </pc:spChg>
        <pc:spChg chg="del mod topLvl">
          <ac:chgData name="Kellie Busby" userId="29ff2615-634c-4435-af67-54c1267f09e4" providerId="ADAL" clId="{A905B142-2CC6-47C1-BAC4-CBD4C3C6BA69}" dt="2022-10-16T23:55:41.033" v="742" actId="478"/>
          <ac:spMkLst>
            <pc:docMk/>
            <pc:sldMk cId="4086843661" sldId="4596"/>
            <ac:spMk id="5" creationId="{50229016-5D64-3B46-BAD2-C2F2F2DA47C4}"/>
          </ac:spMkLst>
        </pc:spChg>
        <pc:spChg chg="mod topLvl">
          <ac:chgData name="Kellie Busby" userId="29ff2615-634c-4435-af67-54c1267f09e4" providerId="ADAL" clId="{A905B142-2CC6-47C1-BAC4-CBD4C3C6BA69}" dt="2022-10-17T03:03:33.792" v="4663" actId="403"/>
          <ac:spMkLst>
            <pc:docMk/>
            <pc:sldMk cId="4086843661" sldId="4596"/>
            <ac:spMk id="7" creationId="{DEA2C7E8-9AF4-2448-9FCD-94C781954E06}"/>
          </ac:spMkLst>
        </pc:spChg>
        <pc:spChg chg="mod">
          <ac:chgData name="Kellie Busby" userId="29ff2615-634c-4435-af67-54c1267f09e4" providerId="ADAL" clId="{A905B142-2CC6-47C1-BAC4-CBD4C3C6BA69}" dt="2022-10-16T23:53:17.933" v="655" actId="1035"/>
          <ac:spMkLst>
            <pc:docMk/>
            <pc:sldMk cId="4086843661" sldId="4596"/>
            <ac:spMk id="9" creationId="{7A185D8F-2627-AC21-BFF4-FF55BAC47705}"/>
          </ac:spMkLst>
        </pc:spChg>
        <pc:spChg chg="mod">
          <ac:chgData name="Kellie Busby" userId="29ff2615-634c-4435-af67-54c1267f09e4" providerId="ADAL" clId="{A905B142-2CC6-47C1-BAC4-CBD4C3C6BA69}" dt="2022-10-17T03:03:36.660" v="4664" actId="403"/>
          <ac:spMkLst>
            <pc:docMk/>
            <pc:sldMk cId="4086843661" sldId="4596"/>
            <ac:spMk id="10" creationId="{1D27BA7D-0CC9-A543-ADA0-C7603A6FE919}"/>
          </ac:spMkLst>
        </pc:spChg>
        <pc:spChg chg="mod">
          <ac:chgData name="Kellie Busby" userId="29ff2615-634c-4435-af67-54c1267f09e4" providerId="ADAL" clId="{A905B142-2CC6-47C1-BAC4-CBD4C3C6BA69}" dt="2022-10-17T03:03:38.808" v="4665" actId="403"/>
          <ac:spMkLst>
            <pc:docMk/>
            <pc:sldMk cId="4086843661" sldId="4596"/>
            <ac:spMk id="11" creationId="{F248E14F-F7F8-DE4B-B625-C76ACF9FD16A}"/>
          </ac:spMkLst>
        </pc:spChg>
        <pc:spChg chg="mod">
          <ac:chgData name="Kellie Busby" userId="29ff2615-634c-4435-af67-54c1267f09e4" providerId="ADAL" clId="{A905B142-2CC6-47C1-BAC4-CBD4C3C6BA69}" dt="2022-10-17T03:03:14.946" v="4662" actId="1076"/>
          <ac:spMkLst>
            <pc:docMk/>
            <pc:sldMk cId="4086843661" sldId="4596"/>
            <ac:spMk id="12" creationId="{F3994C10-2E94-EC43-ADBE-37B561AED1C3}"/>
          </ac:spMkLst>
        </pc:spChg>
        <pc:spChg chg="mod">
          <ac:chgData name="Kellie Busby" userId="29ff2615-634c-4435-af67-54c1267f09e4" providerId="ADAL" clId="{A905B142-2CC6-47C1-BAC4-CBD4C3C6BA69}" dt="2022-10-16T23:52:32.519" v="640" actId="3064"/>
          <ac:spMkLst>
            <pc:docMk/>
            <pc:sldMk cId="4086843661" sldId="4596"/>
            <ac:spMk id="15" creationId="{7E283D63-31A8-6E59-02F7-EE16D0DB7184}"/>
          </ac:spMkLst>
        </pc:spChg>
        <pc:spChg chg="mod">
          <ac:chgData name="Kellie Busby" userId="29ff2615-634c-4435-af67-54c1267f09e4" providerId="ADAL" clId="{A905B142-2CC6-47C1-BAC4-CBD4C3C6BA69}" dt="2022-10-16T23:52:46.236" v="642" actId="3064"/>
          <ac:spMkLst>
            <pc:docMk/>
            <pc:sldMk cId="4086843661" sldId="4596"/>
            <ac:spMk id="16" creationId="{26116114-334D-5063-225A-B68930D88B20}"/>
          </ac:spMkLst>
        </pc:spChg>
        <pc:spChg chg="mod">
          <ac:chgData name="Kellie Busby" userId="29ff2615-634c-4435-af67-54c1267f09e4" providerId="ADAL" clId="{A905B142-2CC6-47C1-BAC4-CBD4C3C6BA69}" dt="2022-10-17T18:56:22.805" v="7662" actId="403"/>
          <ac:spMkLst>
            <pc:docMk/>
            <pc:sldMk cId="4086843661" sldId="4596"/>
            <ac:spMk id="19" creationId="{83D85050-255D-3348-9463-A498C29114A5}"/>
          </ac:spMkLst>
        </pc:spChg>
        <pc:grpChg chg="del">
          <ac:chgData name="Kellie Busby" userId="29ff2615-634c-4435-af67-54c1267f09e4" providerId="ADAL" clId="{A905B142-2CC6-47C1-BAC4-CBD4C3C6BA69}" dt="2022-10-16T23:55:41.033" v="742" actId="478"/>
          <ac:grpSpMkLst>
            <pc:docMk/>
            <pc:sldMk cId="4086843661" sldId="4596"/>
            <ac:grpSpMk id="4" creationId="{3AAA3AA1-2345-184D-8E45-B7AFA75A23A8}"/>
          </ac:grpSpMkLst>
        </pc:grpChg>
        <pc:grpChg chg="mod">
          <ac:chgData name="Kellie Busby" userId="29ff2615-634c-4435-af67-54c1267f09e4" providerId="ADAL" clId="{A905B142-2CC6-47C1-BAC4-CBD4C3C6BA69}" dt="2022-10-17T00:57:53.342" v="2143" actId="1036"/>
          <ac:grpSpMkLst>
            <pc:docMk/>
            <pc:sldMk cId="4086843661" sldId="4596"/>
            <ac:grpSpMk id="8" creationId="{368B3A65-51AD-C354-9B55-32500265AC12}"/>
          </ac:grpSpMkLst>
        </pc:grpChg>
        <pc:graphicFrameChg chg="del mod">
          <ac:chgData name="Kellie Busby" userId="29ff2615-634c-4435-af67-54c1267f09e4" providerId="ADAL" clId="{A905B142-2CC6-47C1-BAC4-CBD4C3C6BA69}" dt="2022-10-16T23:51:27.613" v="632" actId="18245"/>
          <ac:graphicFrameMkLst>
            <pc:docMk/>
            <pc:sldMk cId="4086843661" sldId="4596"/>
            <ac:graphicFrameMk id="13" creationId="{E8D63AA6-2100-B647-82A9-D66B83A8C26C}"/>
          </ac:graphicFrameMkLst>
        </pc:graphicFrameChg>
        <pc:cxnChg chg="mod">
          <ac:chgData name="Kellie Busby" userId="29ff2615-634c-4435-af67-54c1267f09e4" providerId="ADAL" clId="{A905B142-2CC6-47C1-BAC4-CBD4C3C6BA69}" dt="2022-10-17T00:57:59.890" v="2147" actId="14100"/>
          <ac:cxnSpMkLst>
            <pc:docMk/>
            <pc:sldMk cId="4086843661" sldId="4596"/>
            <ac:cxnSpMk id="14" creationId="{9BBF3333-295A-8144-B99D-1B61E437AC19}"/>
          </ac:cxnSpMkLst>
        </pc:cxnChg>
      </pc:sldChg>
      <pc:sldChg chg="addSp delSp modSp mod modNotesTx">
        <pc:chgData name="Kellie Busby" userId="29ff2615-634c-4435-af67-54c1267f09e4" providerId="ADAL" clId="{A905B142-2CC6-47C1-BAC4-CBD4C3C6BA69}" dt="2022-10-17T18:34:13.894" v="7418" actId="20577"/>
        <pc:sldMkLst>
          <pc:docMk/>
          <pc:sldMk cId="1406396791" sldId="2140756902"/>
        </pc:sldMkLst>
        <pc:spChg chg="mod">
          <ac:chgData name="Kellie Busby" userId="29ff2615-634c-4435-af67-54c1267f09e4" providerId="ADAL" clId="{A905B142-2CC6-47C1-BAC4-CBD4C3C6BA69}" dt="2022-10-17T02:38:42.089" v="4292" actId="20577"/>
          <ac:spMkLst>
            <pc:docMk/>
            <pc:sldMk cId="1406396791" sldId="2140756902"/>
            <ac:spMk id="2" creationId="{00000000-0000-0000-0000-000000000000}"/>
          </ac:spMkLst>
        </pc:spChg>
        <pc:spChg chg="mod">
          <ac:chgData name="Kellie Busby" userId="29ff2615-634c-4435-af67-54c1267f09e4" providerId="ADAL" clId="{A905B142-2CC6-47C1-BAC4-CBD4C3C6BA69}" dt="2022-10-17T18:34:13.894" v="7418" actId="20577"/>
          <ac:spMkLst>
            <pc:docMk/>
            <pc:sldMk cId="1406396791" sldId="2140756902"/>
            <ac:spMk id="5" creationId="{9C7F052B-6937-E945-9DDC-12EF1667542B}"/>
          </ac:spMkLst>
        </pc:spChg>
        <pc:spChg chg="mod">
          <ac:chgData name="Kellie Busby" userId="29ff2615-634c-4435-af67-54c1267f09e4" providerId="ADAL" clId="{A905B142-2CC6-47C1-BAC4-CBD4C3C6BA69}" dt="2022-10-16T23:28:47.659" v="455" actId="18245"/>
          <ac:spMkLst>
            <pc:docMk/>
            <pc:sldMk cId="1406396791" sldId="2140756902"/>
            <ac:spMk id="6" creationId="{3D453FC4-63F9-8FEA-9950-354E97D075BD}"/>
          </ac:spMkLst>
        </pc:spChg>
        <pc:spChg chg="mod">
          <ac:chgData name="Kellie Busby" userId="29ff2615-634c-4435-af67-54c1267f09e4" providerId="ADAL" clId="{A905B142-2CC6-47C1-BAC4-CBD4C3C6BA69}" dt="2022-10-16T23:28:47.659" v="455" actId="18245"/>
          <ac:spMkLst>
            <pc:docMk/>
            <pc:sldMk cId="1406396791" sldId="2140756902"/>
            <ac:spMk id="8" creationId="{CBD31CAF-901C-E0C8-F7A4-0B2743F6D171}"/>
          </ac:spMkLst>
        </pc:spChg>
        <pc:spChg chg="mod">
          <ac:chgData name="Kellie Busby" userId="29ff2615-634c-4435-af67-54c1267f09e4" providerId="ADAL" clId="{A905B142-2CC6-47C1-BAC4-CBD4C3C6BA69}" dt="2022-10-17T02:39:08.269" v="4311" actId="6549"/>
          <ac:spMkLst>
            <pc:docMk/>
            <pc:sldMk cId="1406396791" sldId="2140756902"/>
            <ac:spMk id="10" creationId="{79BF8622-922E-38E5-2296-90A668F55C56}"/>
          </ac:spMkLst>
        </pc:spChg>
        <pc:spChg chg="mod">
          <ac:chgData name="Kellie Busby" userId="29ff2615-634c-4435-af67-54c1267f09e4" providerId="ADAL" clId="{A905B142-2CC6-47C1-BAC4-CBD4C3C6BA69}" dt="2022-10-16T23:28:47.659" v="455" actId="18245"/>
          <ac:spMkLst>
            <pc:docMk/>
            <pc:sldMk cId="1406396791" sldId="2140756902"/>
            <ac:spMk id="13" creationId="{8DBAA44A-CBBE-8C27-E4E0-0FE9ECACB71D}"/>
          </ac:spMkLst>
        </pc:spChg>
        <pc:spChg chg="mod">
          <ac:chgData name="Kellie Busby" userId="29ff2615-634c-4435-af67-54c1267f09e4" providerId="ADAL" clId="{A905B142-2CC6-47C1-BAC4-CBD4C3C6BA69}" dt="2022-10-16T23:28:47.659" v="455" actId="18245"/>
          <ac:spMkLst>
            <pc:docMk/>
            <pc:sldMk cId="1406396791" sldId="2140756902"/>
            <ac:spMk id="14" creationId="{287F053D-D890-C086-1860-418C45F92BD1}"/>
          </ac:spMkLst>
        </pc:spChg>
        <pc:spChg chg="mod">
          <ac:chgData name="Kellie Busby" userId="29ff2615-634c-4435-af67-54c1267f09e4" providerId="ADAL" clId="{A905B142-2CC6-47C1-BAC4-CBD4C3C6BA69}" dt="2022-10-16T23:28:47.659" v="455" actId="18245"/>
          <ac:spMkLst>
            <pc:docMk/>
            <pc:sldMk cId="1406396791" sldId="2140756902"/>
            <ac:spMk id="15" creationId="{4A72EF89-C5EC-89E0-6F06-54C6E0009FB6}"/>
          </ac:spMkLst>
        </pc:spChg>
        <pc:spChg chg="mod">
          <ac:chgData name="Kellie Busby" userId="29ff2615-634c-4435-af67-54c1267f09e4" providerId="ADAL" clId="{A905B142-2CC6-47C1-BAC4-CBD4C3C6BA69}" dt="2022-10-16T23:28:47.659" v="455" actId="18245"/>
          <ac:spMkLst>
            <pc:docMk/>
            <pc:sldMk cId="1406396791" sldId="2140756902"/>
            <ac:spMk id="16" creationId="{331CE8A0-110D-70DB-2718-BA2E6D1F2A49}"/>
          </ac:spMkLst>
        </pc:spChg>
        <pc:spChg chg="mod">
          <ac:chgData name="Kellie Busby" userId="29ff2615-634c-4435-af67-54c1267f09e4" providerId="ADAL" clId="{A905B142-2CC6-47C1-BAC4-CBD4C3C6BA69}" dt="2022-10-16T23:28:47.659" v="455" actId="18245"/>
          <ac:spMkLst>
            <pc:docMk/>
            <pc:sldMk cId="1406396791" sldId="2140756902"/>
            <ac:spMk id="17" creationId="{CE435B35-921D-4FD7-3784-75D08626B185}"/>
          </ac:spMkLst>
        </pc:spChg>
        <pc:spChg chg="mod">
          <ac:chgData name="Kellie Busby" userId="29ff2615-634c-4435-af67-54c1267f09e4" providerId="ADAL" clId="{A905B142-2CC6-47C1-BAC4-CBD4C3C6BA69}" dt="2022-10-16T23:28:47.659" v="455" actId="18245"/>
          <ac:spMkLst>
            <pc:docMk/>
            <pc:sldMk cId="1406396791" sldId="2140756902"/>
            <ac:spMk id="18" creationId="{B93EE072-4640-0507-3485-545E72044DAE}"/>
          </ac:spMkLst>
        </pc:spChg>
        <pc:spChg chg="mod">
          <ac:chgData name="Kellie Busby" userId="29ff2615-634c-4435-af67-54c1267f09e4" providerId="ADAL" clId="{A905B142-2CC6-47C1-BAC4-CBD4C3C6BA69}" dt="2022-10-16T23:28:47.659" v="455" actId="18245"/>
          <ac:spMkLst>
            <pc:docMk/>
            <pc:sldMk cId="1406396791" sldId="2140756902"/>
            <ac:spMk id="19" creationId="{36C11AAF-C36F-A167-F3F4-2D34F3C7194E}"/>
          </ac:spMkLst>
        </pc:spChg>
        <pc:grpChg chg="mod">
          <ac:chgData name="Kellie Busby" userId="29ff2615-634c-4435-af67-54c1267f09e4" providerId="ADAL" clId="{A905B142-2CC6-47C1-BAC4-CBD4C3C6BA69}" dt="2022-10-16T23:29:02.218" v="458" actId="164"/>
          <ac:grpSpMkLst>
            <pc:docMk/>
            <pc:sldMk cId="1406396791" sldId="2140756902"/>
            <ac:grpSpMk id="3" creationId="{FF22950F-BFF6-36ED-55B9-7344147B2352}"/>
          </ac:grpSpMkLst>
        </pc:grpChg>
        <pc:grpChg chg="add mod">
          <ac:chgData name="Kellie Busby" userId="29ff2615-634c-4435-af67-54c1267f09e4" providerId="ADAL" clId="{A905B142-2CC6-47C1-BAC4-CBD4C3C6BA69}" dt="2022-10-16T23:29:13.503" v="462" actId="1036"/>
          <ac:grpSpMkLst>
            <pc:docMk/>
            <pc:sldMk cId="1406396791" sldId="2140756902"/>
            <ac:grpSpMk id="20" creationId="{C9A52D55-40DE-1C42-E1DA-3CF53EC496CB}"/>
          </ac:grpSpMkLst>
        </pc:grpChg>
        <pc:graphicFrameChg chg="del mod">
          <ac:chgData name="Kellie Busby" userId="29ff2615-634c-4435-af67-54c1267f09e4" providerId="ADAL" clId="{A905B142-2CC6-47C1-BAC4-CBD4C3C6BA69}" dt="2022-10-16T23:28:47.659" v="455" actId="18245"/>
          <ac:graphicFrameMkLst>
            <pc:docMk/>
            <pc:sldMk cId="1406396791" sldId="2140756902"/>
            <ac:graphicFrameMk id="4" creationId="{05095876-0750-A88C-4A77-69F629E4B001}"/>
          </ac:graphicFrameMkLst>
        </pc:graphicFrameChg>
        <pc:picChg chg="mod">
          <ac:chgData name="Kellie Busby" userId="29ff2615-634c-4435-af67-54c1267f09e4" providerId="ADAL" clId="{A905B142-2CC6-47C1-BAC4-CBD4C3C6BA69}" dt="2022-10-16T23:29:02.218" v="458" actId="164"/>
          <ac:picMkLst>
            <pc:docMk/>
            <pc:sldMk cId="1406396791" sldId="2140756902"/>
            <ac:picMk id="7" creationId="{A2D05093-BB2F-BB20-3412-36ADC4688E2C}"/>
          </ac:picMkLst>
        </pc:picChg>
        <pc:picChg chg="mod">
          <ac:chgData name="Kellie Busby" userId="29ff2615-634c-4435-af67-54c1267f09e4" providerId="ADAL" clId="{A905B142-2CC6-47C1-BAC4-CBD4C3C6BA69}" dt="2022-10-16T23:29:02.218" v="458" actId="164"/>
          <ac:picMkLst>
            <pc:docMk/>
            <pc:sldMk cId="1406396791" sldId="2140756902"/>
            <ac:picMk id="9" creationId="{6AE0B2FB-8E41-1B67-0EB2-123F6D0971B3}"/>
          </ac:picMkLst>
        </pc:picChg>
        <pc:picChg chg="mod">
          <ac:chgData name="Kellie Busby" userId="29ff2615-634c-4435-af67-54c1267f09e4" providerId="ADAL" clId="{A905B142-2CC6-47C1-BAC4-CBD4C3C6BA69}" dt="2022-10-16T23:29:02.218" v="458" actId="164"/>
          <ac:picMkLst>
            <pc:docMk/>
            <pc:sldMk cId="1406396791" sldId="2140756902"/>
            <ac:picMk id="11" creationId="{3531D110-DA28-EB83-B381-20E312583F89}"/>
          </ac:picMkLst>
        </pc:picChg>
        <pc:picChg chg="mod">
          <ac:chgData name="Kellie Busby" userId="29ff2615-634c-4435-af67-54c1267f09e4" providerId="ADAL" clId="{A905B142-2CC6-47C1-BAC4-CBD4C3C6BA69}" dt="2022-10-16T23:29:02.218" v="458" actId="164"/>
          <ac:picMkLst>
            <pc:docMk/>
            <pc:sldMk cId="1406396791" sldId="2140756902"/>
            <ac:picMk id="12" creationId="{4F8EFDA8-29D4-D33C-EAD5-8F1F863DF77D}"/>
          </ac:picMkLst>
        </pc:picChg>
      </pc:sldChg>
      <pc:sldChg chg="delSp modSp mod">
        <pc:chgData name="Kellie Busby" userId="29ff2615-634c-4435-af67-54c1267f09e4" providerId="ADAL" clId="{A905B142-2CC6-47C1-BAC4-CBD4C3C6BA69}" dt="2022-10-16T23:01:16.290" v="51" actId="207"/>
        <pc:sldMkLst>
          <pc:docMk/>
          <pc:sldMk cId="432285809" sldId="2140756905"/>
        </pc:sldMkLst>
        <pc:spChg chg="mod">
          <ac:chgData name="Kellie Busby" userId="29ff2615-634c-4435-af67-54c1267f09e4" providerId="ADAL" clId="{A905B142-2CC6-47C1-BAC4-CBD4C3C6BA69}" dt="2022-10-16T23:01:16.290" v="51" actId="207"/>
          <ac:spMkLst>
            <pc:docMk/>
            <pc:sldMk cId="432285809" sldId="2140756905"/>
            <ac:spMk id="2" creationId="{75A5D992-D182-B940-82E0-0D6B250B1C1C}"/>
          </ac:spMkLst>
        </pc:spChg>
        <pc:spChg chg="mod">
          <ac:chgData name="Kellie Busby" userId="29ff2615-634c-4435-af67-54c1267f09e4" providerId="ADAL" clId="{A905B142-2CC6-47C1-BAC4-CBD4C3C6BA69}" dt="2022-10-16T23:01:07.813" v="50" actId="11"/>
          <ac:spMkLst>
            <pc:docMk/>
            <pc:sldMk cId="432285809" sldId="2140756905"/>
            <ac:spMk id="3" creationId="{FD49C6DF-AB7E-484D-BFEC-A5C77B4F7D25}"/>
          </ac:spMkLst>
        </pc:spChg>
        <pc:spChg chg="del">
          <ac:chgData name="Kellie Busby" userId="29ff2615-634c-4435-af67-54c1267f09e4" providerId="ADAL" clId="{A905B142-2CC6-47C1-BAC4-CBD4C3C6BA69}" dt="2022-10-16T22:55:28.630" v="2" actId="478"/>
          <ac:spMkLst>
            <pc:docMk/>
            <pc:sldMk cId="432285809" sldId="2140756905"/>
            <ac:spMk id="4" creationId="{B2EFADD1-BB5C-EF43-B4F6-77DA0E7D9709}"/>
          </ac:spMkLst>
        </pc:spChg>
      </pc:sldChg>
      <pc:sldChg chg="addSp delSp modSp mod modNotes modNotesTx">
        <pc:chgData name="Kellie Busby" userId="29ff2615-634c-4435-af67-54c1267f09e4" providerId="ADAL" clId="{A905B142-2CC6-47C1-BAC4-CBD4C3C6BA69}" dt="2022-10-17T18:56:17.920" v="7661" actId="403"/>
        <pc:sldMkLst>
          <pc:docMk/>
          <pc:sldMk cId="3562937450" sldId="2140756906"/>
        </pc:sldMkLst>
        <pc:spChg chg="mod">
          <ac:chgData name="Kellie Busby" userId="29ff2615-634c-4435-af67-54c1267f09e4" providerId="ADAL" clId="{A905B142-2CC6-47C1-BAC4-CBD4C3C6BA69}" dt="2022-10-17T02:50:24.633" v="4420" actId="20577"/>
          <ac:spMkLst>
            <pc:docMk/>
            <pc:sldMk cId="3562937450" sldId="2140756906"/>
            <ac:spMk id="2" creationId="{80968C2E-B6ED-36B2-9613-E338BE77572B}"/>
          </ac:spMkLst>
        </pc:spChg>
        <pc:spChg chg="mod">
          <ac:chgData name="Kellie Busby" userId="29ff2615-634c-4435-af67-54c1267f09e4" providerId="ADAL" clId="{A905B142-2CC6-47C1-BAC4-CBD4C3C6BA69}" dt="2022-10-17T02:42:01.226" v="4331" actId="20577"/>
          <ac:spMkLst>
            <pc:docMk/>
            <pc:sldMk cId="3562937450" sldId="2140756906"/>
            <ac:spMk id="3" creationId="{7266DC58-2D79-2F26-8629-88374D6CE581}"/>
          </ac:spMkLst>
        </pc:spChg>
        <pc:spChg chg="mod">
          <ac:chgData name="Kellie Busby" userId="29ff2615-634c-4435-af67-54c1267f09e4" providerId="ADAL" clId="{A905B142-2CC6-47C1-BAC4-CBD4C3C6BA69}" dt="2022-10-16T23:34:45.377" v="492" actId="1038"/>
          <ac:spMkLst>
            <pc:docMk/>
            <pc:sldMk cId="3562937450" sldId="2140756906"/>
            <ac:spMk id="5" creationId="{ADCD5876-35C5-F8D3-5C37-132DB83A1F77}"/>
          </ac:spMkLst>
        </pc:spChg>
        <pc:spChg chg="mod">
          <ac:chgData name="Kellie Busby" userId="29ff2615-634c-4435-af67-54c1267f09e4" providerId="ADAL" clId="{A905B142-2CC6-47C1-BAC4-CBD4C3C6BA69}" dt="2022-10-16T23:35:08.470" v="494" actId="207"/>
          <ac:spMkLst>
            <pc:docMk/>
            <pc:sldMk cId="3562937450" sldId="2140756906"/>
            <ac:spMk id="8" creationId="{60E2B2E3-9BFF-01A8-E354-AD4B97DEE94E}"/>
          </ac:spMkLst>
        </pc:spChg>
        <pc:spChg chg="mod">
          <ac:chgData name="Kellie Busby" userId="29ff2615-634c-4435-af67-54c1267f09e4" providerId="ADAL" clId="{A905B142-2CC6-47C1-BAC4-CBD4C3C6BA69}" dt="2022-10-16T23:34:20.544" v="483" actId="164"/>
          <ac:spMkLst>
            <pc:docMk/>
            <pc:sldMk cId="3562937450" sldId="2140756906"/>
            <ac:spMk id="9" creationId="{76A914D8-E317-B0F7-B42A-F1679C8816A3}"/>
          </ac:spMkLst>
        </pc:spChg>
        <pc:spChg chg="mod">
          <ac:chgData name="Kellie Busby" userId="29ff2615-634c-4435-af67-54c1267f09e4" providerId="ADAL" clId="{A905B142-2CC6-47C1-BAC4-CBD4C3C6BA69}" dt="2022-10-16T23:35:10.296" v="495" actId="207"/>
          <ac:spMkLst>
            <pc:docMk/>
            <pc:sldMk cId="3562937450" sldId="2140756906"/>
            <ac:spMk id="10" creationId="{D897F572-5D94-6358-CCFF-AACA3F82335D}"/>
          </ac:spMkLst>
        </pc:spChg>
        <pc:spChg chg="mod">
          <ac:chgData name="Kellie Busby" userId="29ff2615-634c-4435-af67-54c1267f09e4" providerId="ADAL" clId="{A905B142-2CC6-47C1-BAC4-CBD4C3C6BA69}" dt="2022-10-16T23:34:20.544" v="483" actId="164"/>
          <ac:spMkLst>
            <pc:docMk/>
            <pc:sldMk cId="3562937450" sldId="2140756906"/>
            <ac:spMk id="11" creationId="{5A3B29E0-D831-9A3B-8F8B-564DED4A5026}"/>
          </ac:spMkLst>
        </pc:spChg>
        <pc:spChg chg="del">
          <ac:chgData name="Kellie Busby" userId="29ff2615-634c-4435-af67-54c1267f09e4" providerId="ADAL" clId="{A905B142-2CC6-47C1-BAC4-CBD4C3C6BA69}" dt="2022-10-16T23:34:27.545" v="485" actId="478"/>
          <ac:spMkLst>
            <pc:docMk/>
            <pc:sldMk cId="3562937450" sldId="2140756906"/>
            <ac:spMk id="12" creationId="{2894F030-0B29-D070-FCD7-CF0CA6ED7E8F}"/>
          </ac:spMkLst>
        </pc:spChg>
        <pc:spChg chg="mod">
          <ac:chgData name="Kellie Busby" userId="29ff2615-634c-4435-af67-54c1267f09e4" providerId="ADAL" clId="{A905B142-2CC6-47C1-BAC4-CBD4C3C6BA69}" dt="2022-10-17T18:56:17.920" v="7661" actId="403"/>
          <ac:spMkLst>
            <pc:docMk/>
            <pc:sldMk cId="3562937450" sldId="2140756906"/>
            <ac:spMk id="13" creationId="{2E66F9F1-6EA9-7B16-50FF-A242F6A2FC95}"/>
          </ac:spMkLst>
        </pc:spChg>
        <pc:grpChg chg="add mod">
          <ac:chgData name="Kellie Busby" userId="29ff2615-634c-4435-af67-54c1267f09e4" providerId="ADAL" clId="{A905B142-2CC6-47C1-BAC4-CBD4C3C6BA69}" dt="2022-10-17T02:41:23.605" v="4330" actId="14100"/>
          <ac:grpSpMkLst>
            <pc:docMk/>
            <pc:sldMk cId="3562937450" sldId="2140756906"/>
            <ac:grpSpMk id="4" creationId="{9C73511D-F9C9-D861-F5EA-28062058C721}"/>
          </ac:grpSpMkLst>
        </pc:grpChg>
      </pc:sldChg>
      <pc:sldChg chg="addSp modSp mod modNotesTx">
        <pc:chgData name="Kellie Busby" userId="29ff2615-634c-4435-af67-54c1267f09e4" providerId="ADAL" clId="{A905B142-2CC6-47C1-BAC4-CBD4C3C6BA69}" dt="2022-10-18T20:23:52.616" v="12434" actId="1076"/>
        <pc:sldMkLst>
          <pc:docMk/>
          <pc:sldMk cId="664402011" sldId="2140756908"/>
        </pc:sldMkLst>
        <pc:spChg chg="mod">
          <ac:chgData name="Kellie Busby" userId="29ff2615-634c-4435-af67-54c1267f09e4" providerId="ADAL" clId="{A905B142-2CC6-47C1-BAC4-CBD4C3C6BA69}" dt="2022-10-17T19:15:40.508" v="8070" actId="1076"/>
          <ac:spMkLst>
            <pc:docMk/>
            <pc:sldMk cId="664402011" sldId="2140756908"/>
            <ac:spMk id="2" creationId="{0BE20A38-4B9E-C5C2-FAD6-4359928BB4F4}"/>
          </ac:spMkLst>
        </pc:spChg>
        <pc:spChg chg="add mod">
          <ac:chgData name="Kellie Busby" userId="29ff2615-634c-4435-af67-54c1267f09e4" providerId="ADAL" clId="{A905B142-2CC6-47C1-BAC4-CBD4C3C6BA69}" dt="2022-10-18T20:23:52.616" v="12434" actId="1076"/>
          <ac:spMkLst>
            <pc:docMk/>
            <pc:sldMk cId="664402011" sldId="2140756908"/>
            <ac:spMk id="3" creationId="{B92A7A0C-5485-D11C-8CB8-691E8D112266}"/>
          </ac:spMkLst>
        </pc:spChg>
        <pc:spChg chg="mod">
          <ac:chgData name="Kellie Busby" userId="29ff2615-634c-4435-af67-54c1267f09e4" providerId="ADAL" clId="{A905B142-2CC6-47C1-BAC4-CBD4C3C6BA69}" dt="2022-10-18T20:23:48.450" v="12433" actId="1076"/>
          <ac:spMkLst>
            <pc:docMk/>
            <pc:sldMk cId="664402011" sldId="2140756908"/>
            <ac:spMk id="6" creationId="{D76E585E-264C-FA0C-7977-A68D71A3BA09}"/>
          </ac:spMkLst>
        </pc:spChg>
        <pc:spChg chg="mod">
          <ac:chgData name="Kellie Busby" userId="29ff2615-634c-4435-af67-54c1267f09e4" providerId="ADAL" clId="{A905B142-2CC6-47C1-BAC4-CBD4C3C6BA69}" dt="2022-10-17T19:27:13.581" v="8240" actId="114"/>
          <ac:spMkLst>
            <pc:docMk/>
            <pc:sldMk cId="664402011" sldId="2140756908"/>
            <ac:spMk id="7" creationId="{58BD8C0A-9812-818C-2C22-676B908F4E00}"/>
          </ac:spMkLst>
        </pc:spChg>
        <pc:picChg chg="mod">
          <ac:chgData name="Kellie Busby" userId="29ff2615-634c-4435-af67-54c1267f09e4" providerId="ADAL" clId="{A905B142-2CC6-47C1-BAC4-CBD4C3C6BA69}" dt="2022-10-17T19:12:58.511" v="8012"/>
          <ac:picMkLst>
            <pc:docMk/>
            <pc:sldMk cId="664402011" sldId="2140756908"/>
            <ac:picMk id="6146" creationId="{F5EEB13B-23AA-B1DB-BF56-3A8AC975901C}"/>
          </ac:picMkLst>
        </pc:picChg>
      </pc:sldChg>
      <pc:sldChg chg="modSp mod modNotes modNotesTx">
        <pc:chgData name="Kellie Busby" userId="29ff2615-634c-4435-af67-54c1267f09e4" providerId="ADAL" clId="{A905B142-2CC6-47C1-BAC4-CBD4C3C6BA69}" dt="2022-10-17T18:25:51.135" v="7387" actId="1076"/>
        <pc:sldMkLst>
          <pc:docMk/>
          <pc:sldMk cId="2838436837" sldId="2140756911"/>
        </pc:sldMkLst>
        <pc:spChg chg="mod">
          <ac:chgData name="Kellie Busby" userId="29ff2615-634c-4435-af67-54c1267f09e4" providerId="ADAL" clId="{A905B142-2CC6-47C1-BAC4-CBD4C3C6BA69}" dt="2022-10-17T02:33:32.662" v="4091" actId="403"/>
          <ac:spMkLst>
            <pc:docMk/>
            <pc:sldMk cId="2838436837" sldId="2140756911"/>
            <ac:spMk id="5" creationId="{889D353F-6A28-F141-B62D-583BF3E90212}"/>
          </ac:spMkLst>
        </pc:spChg>
        <pc:spChg chg="mod">
          <ac:chgData name="Kellie Busby" userId="29ff2615-634c-4435-af67-54c1267f09e4" providerId="ADAL" clId="{A905B142-2CC6-47C1-BAC4-CBD4C3C6BA69}" dt="2022-10-17T02:36:39.802" v="4112" actId="20577"/>
          <ac:spMkLst>
            <pc:docMk/>
            <pc:sldMk cId="2838436837" sldId="2140756911"/>
            <ac:spMk id="6" creationId="{75A9AF14-52D9-9740-975B-D46C9F0EDCA3}"/>
          </ac:spMkLst>
        </pc:spChg>
        <pc:spChg chg="mod">
          <ac:chgData name="Kellie Busby" userId="29ff2615-634c-4435-af67-54c1267f09e4" providerId="ADAL" clId="{A905B142-2CC6-47C1-BAC4-CBD4C3C6BA69}" dt="2022-10-17T18:25:22.817" v="7384" actId="20577"/>
          <ac:spMkLst>
            <pc:docMk/>
            <pc:sldMk cId="2838436837" sldId="2140756911"/>
            <ac:spMk id="7" creationId="{A740FA6C-B10C-A74C-BE69-5C5BC7E0BE06}"/>
          </ac:spMkLst>
        </pc:spChg>
        <pc:picChg chg="mod">
          <ac:chgData name="Kellie Busby" userId="29ff2615-634c-4435-af67-54c1267f09e4" providerId="ADAL" clId="{A905B142-2CC6-47C1-BAC4-CBD4C3C6BA69}" dt="2022-10-17T18:25:51.135" v="7387" actId="1076"/>
          <ac:picMkLst>
            <pc:docMk/>
            <pc:sldMk cId="2838436837" sldId="2140756911"/>
            <ac:picMk id="2" creationId="{69ABDA74-D81D-17B8-DF64-8D7CC34056A3}"/>
          </ac:picMkLst>
        </pc:picChg>
      </pc:sldChg>
      <pc:sldChg chg="modSp mod modNotesTx">
        <pc:chgData name="Kellie Busby" userId="29ff2615-634c-4435-af67-54c1267f09e4" providerId="ADAL" clId="{A905B142-2CC6-47C1-BAC4-CBD4C3C6BA69}" dt="2022-10-17T18:59:56.228" v="7693" actId="113"/>
        <pc:sldMkLst>
          <pc:docMk/>
          <pc:sldMk cId="2640977639" sldId="2140756912"/>
        </pc:sldMkLst>
        <pc:spChg chg="mod">
          <ac:chgData name="Kellie Busby" userId="29ff2615-634c-4435-af67-54c1267f09e4" providerId="ADAL" clId="{A905B142-2CC6-47C1-BAC4-CBD4C3C6BA69}" dt="2022-10-17T03:49:51.773" v="4730" actId="20577"/>
          <ac:spMkLst>
            <pc:docMk/>
            <pc:sldMk cId="2640977639" sldId="2140756912"/>
            <ac:spMk id="2" creationId="{BFEDD62C-A7D0-EFDB-C72A-9ABAD9F1220E}"/>
          </ac:spMkLst>
        </pc:spChg>
        <pc:spChg chg="mod">
          <ac:chgData name="Kellie Busby" userId="29ff2615-634c-4435-af67-54c1267f09e4" providerId="ADAL" clId="{A905B142-2CC6-47C1-BAC4-CBD4C3C6BA69}" dt="2022-10-17T01:00:51.835" v="2217" actId="1076"/>
          <ac:spMkLst>
            <pc:docMk/>
            <pc:sldMk cId="2640977639" sldId="2140756912"/>
            <ac:spMk id="3" creationId="{E888D311-329F-93F7-2C1A-2E372E562B17}"/>
          </ac:spMkLst>
        </pc:spChg>
        <pc:spChg chg="mod">
          <ac:chgData name="Kellie Busby" userId="29ff2615-634c-4435-af67-54c1267f09e4" providerId="ADAL" clId="{A905B142-2CC6-47C1-BAC4-CBD4C3C6BA69}" dt="2022-10-17T18:59:36.308" v="7689" actId="20577"/>
          <ac:spMkLst>
            <pc:docMk/>
            <pc:sldMk cId="2640977639" sldId="2140756912"/>
            <ac:spMk id="4" creationId="{9D1A6540-792B-EFB3-73CF-7B5EAC5C1A68}"/>
          </ac:spMkLst>
        </pc:spChg>
        <pc:spChg chg="mod">
          <ac:chgData name="Kellie Busby" userId="29ff2615-634c-4435-af67-54c1267f09e4" providerId="ADAL" clId="{A905B142-2CC6-47C1-BAC4-CBD4C3C6BA69}" dt="2022-10-16T23:40:41.743" v="557" actId="1076"/>
          <ac:spMkLst>
            <pc:docMk/>
            <pc:sldMk cId="2640977639" sldId="2140756912"/>
            <ac:spMk id="5" creationId="{24FB37F4-26CB-2C97-6D60-5E8CC58C9FD8}"/>
          </ac:spMkLst>
        </pc:spChg>
        <pc:spChg chg="mod">
          <ac:chgData name="Kellie Busby" userId="29ff2615-634c-4435-af67-54c1267f09e4" providerId="ADAL" clId="{A905B142-2CC6-47C1-BAC4-CBD4C3C6BA69}" dt="2022-10-16T23:39:26.239" v="540" actId="12788"/>
          <ac:spMkLst>
            <pc:docMk/>
            <pc:sldMk cId="2640977639" sldId="2140756912"/>
            <ac:spMk id="6" creationId="{C5A4E056-D7E4-F973-952E-D9FE249F7D3E}"/>
          </ac:spMkLst>
        </pc:spChg>
        <pc:spChg chg="mod">
          <ac:chgData name="Kellie Busby" userId="29ff2615-634c-4435-af67-54c1267f09e4" providerId="ADAL" clId="{A905B142-2CC6-47C1-BAC4-CBD4C3C6BA69}" dt="2022-10-16T23:39:50.310" v="546" actId="1076"/>
          <ac:spMkLst>
            <pc:docMk/>
            <pc:sldMk cId="2640977639" sldId="2140756912"/>
            <ac:spMk id="7" creationId="{416AF2A5-681C-6B64-9E68-5B59CC5CCE3C}"/>
          </ac:spMkLst>
        </pc:spChg>
        <pc:spChg chg="mod">
          <ac:chgData name="Kellie Busby" userId="29ff2615-634c-4435-af67-54c1267f09e4" providerId="ADAL" clId="{A905B142-2CC6-47C1-BAC4-CBD4C3C6BA69}" dt="2022-10-16T23:39:45.062" v="545" actId="14100"/>
          <ac:spMkLst>
            <pc:docMk/>
            <pc:sldMk cId="2640977639" sldId="2140756912"/>
            <ac:spMk id="8" creationId="{363E2746-81E8-80EF-BD30-0445294D67A7}"/>
          </ac:spMkLst>
        </pc:spChg>
        <pc:cxnChg chg="mod">
          <ac:chgData name="Kellie Busby" userId="29ff2615-634c-4435-af67-54c1267f09e4" providerId="ADAL" clId="{A905B142-2CC6-47C1-BAC4-CBD4C3C6BA69}" dt="2022-10-16T23:40:26" v="556" actId="14100"/>
          <ac:cxnSpMkLst>
            <pc:docMk/>
            <pc:sldMk cId="2640977639" sldId="2140756912"/>
            <ac:cxnSpMk id="10" creationId="{F6A51FB2-8DAB-6989-7EB6-E2C4B2EE0C7B}"/>
          </ac:cxnSpMkLst>
        </pc:cxnChg>
        <pc:cxnChg chg="mod">
          <ac:chgData name="Kellie Busby" userId="29ff2615-634c-4435-af67-54c1267f09e4" providerId="ADAL" clId="{A905B142-2CC6-47C1-BAC4-CBD4C3C6BA69}" dt="2022-10-16T23:40:41.743" v="557" actId="1076"/>
          <ac:cxnSpMkLst>
            <pc:docMk/>
            <pc:sldMk cId="2640977639" sldId="2140756912"/>
            <ac:cxnSpMk id="12" creationId="{79B822DC-26E7-F810-CF18-AF1D332F3D04}"/>
          </ac:cxnSpMkLst>
        </pc:cxnChg>
        <pc:cxnChg chg="mod">
          <ac:chgData name="Kellie Busby" userId="29ff2615-634c-4435-af67-54c1267f09e4" providerId="ADAL" clId="{A905B142-2CC6-47C1-BAC4-CBD4C3C6BA69}" dt="2022-10-16T23:40:56.347" v="560" actId="14100"/>
          <ac:cxnSpMkLst>
            <pc:docMk/>
            <pc:sldMk cId="2640977639" sldId="2140756912"/>
            <ac:cxnSpMk id="16" creationId="{FCAAA847-4CEF-7285-9A94-07544CBF0D7C}"/>
          </ac:cxnSpMkLst>
        </pc:cxnChg>
      </pc:sldChg>
      <pc:sldChg chg="del">
        <pc:chgData name="Kellie Busby" userId="29ff2615-634c-4435-af67-54c1267f09e4" providerId="ADAL" clId="{A905B142-2CC6-47C1-BAC4-CBD4C3C6BA69}" dt="2022-10-17T00:33:42.246" v="1673" actId="47"/>
        <pc:sldMkLst>
          <pc:docMk/>
          <pc:sldMk cId="3833780102" sldId="2140756913"/>
        </pc:sldMkLst>
      </pc:sldChg>
      <pc:sldChg chg="addSp delSp modSp mod ord modClrScheme chgLayout modNotesTx">
        <pc:chgData name="Kellie Busby" userId="29ff2615-634c-4435-af67-54c1267f09e4" providerId="ADAL" clId="{A905B142-2CC6-47C1-BAC4-CBD4C3C6BA69}" dt="2022-10-18T20:24:34.922" v="12437" actId="1076"/>
        <pc:sldMkLst>
          <pc:docMk/>
          <pc:sldMk cId="3517984015" sldId="2140756917"/>
        </pc:sldMkLst>
        <pc:spChg chg="mod ord">
          <ac:chgData name="Kellie Busby" userId="29ff2615-634c-4435-af67-54c1267f09e4" providerId="ADAL" clId="{A905B142-2CC6-47C1-BAC4-CBD4C3C6BA69}" dt="2022-10-17T05:25:20.464" v="6380" actId="1076"/>
          <ac:spMkLst>
            <pc:docMk/>
            <pc:sldMk cId="3517984015" sldId="2140756917"/>
            <ac:spMk id="2" creationId="{79056100-67CC-F432-20BC-A0186F8ED043}"/>
          </ac:spMkLst>
        </pc:spChg>
        <pc:spChg chg="del mod ord">
          <ac:chgData name="Kellie Busby" userId="29ff2615-634c-4435-af67-54c1267f09e4" providerId="ADAL" clId="{A905B142-2CC6-47C1-BAC4-CBD4C3C6BA69}" dt="2022-10-17T04:33:54.008" v="5389" actId="478"/>
          <ac:spMkLst>
            <pc:docMk/>
            <pc:sldMk cId="3517984015" sldId="2140756917"/>
            <ac:spMk id="3" creationId="{CD5E64D0-7B8F-38EF-A630-1B1120883746}"/>
          </ac:spMkLst>
        </pc:spChg>
        <pc:spChg chg="mod">
          <ac:chgData name="Kellie Busby" userId="29ff2615-634c-4435-af67-54c1267f09e4" providerId="ADAL" clId="{A905B142-2CC6-47C1-BAC4-CBD4C3C6BA69}" dt="2022-10-18T20:24:34.922" v="12437" actId="1076"/>
          <ac:spMkLst>
            <pc:docMk/>
            <pc:sldMk cId="3517984015" sldId="2140756917"/>
            <ac:spMk id="4" creationId="{68E120FA-FBFC-F80C-A8E8-4DF03B65B935}"/>
          </ac:spMkLst>
        </pc:spChg>
        <pc:spChg chg="add del mod ord">
          <ac:chgData name="Kellie Busby" userId="29ff2615-634c-4435-af67-54c1267f09e4" providerId="ADAL" clId="{A905B142-2CC6-47C1-BAC4-CBD4C3C6BA69}" dt="2022-10-17T04:27:23.384" v="5351" actId="478"/>
          <ac:spMkLst>
            <pc:docMk/>
            <pc:sldMk cId="3517984015" sldId="2140756917"/>
            <ac:spMk id="4" creationId="{C1CAA7F1-C8C5-7F57-4667-4CF92711BB6C}"/>
          </ac:spMkLst>
        </pc:spChg>
        <pc:spChg chg="add mod ord">
          <ac:chgData name="Kellie Busby" userId="29ff2615-634c-4435-af67-54c1267f09e4" providerId="ADAL" clId="{A905B142-2CC6-47C1-BAC4-CBD4C3C6BA69}" dt="2022-10-17T04:25:42.426" v="5321" actId="20577"/>
          <ac:spMkLst>
            <pc:docMk/>
            <pc:sldMk cId="3517984015" sldId="2140756917"/>
            <ac:spMk id="7" creationId="{1D170F38-1954-501A-945B-616D01CED052}"/>
          </ac:spMkLst>
        </pc:spChg>
        <pc:spChg chg="add del mod">
          <ac:chgData name="Kellie Busby" userId="29ff2615-634c-4435-af67-54c1267f09e4" providerId="ADAL" clId="{A905B142-2CC6-47C1-BAC4-CBD4C3C6BA69}" dt="2022-10-17T04:33:56.948" v="5390" actId="478"/>
          <ac:spMkLst>
            <pc:docMk/>
            <pc:sldMk cId="3517984015" sldId="2140756917"/>
            <ac:spMk id="9" creationId="{E63159D1-756D-D221-05C6-1B454B67BA04}"/>
          </ac:spMkLst>
        </pc:spChg>
        <pc:graphicFrameChg chg="mod modGraphic">
          <ac:chgData name="Kellie Busby" userId="29ff2615-634c-4435-af67-54c1267f09e4" providerId="ADAL" clId="{A905B142-2CC6-47C1-BAC4-CBD4C3C6BA69}" dt="2022-10-17T05:25:41.313" v="6381" actId="207"/>
          <ac:graphicFrameMkLst>
            <pc:docMk/>
            <pc:sldMk cId="3517984015" sldId="2140756917"/>
            <ac:graphicFrameMk id="10" creationId="{1700A870-4F7F-8DBA-A751-DF62A47C2B2A}"/>
          </ac:graphicFrameMkLst>
        </pc:graphicFrameChg>
      </pc:sldChg>
      <pc:sldChg chg="addSp delSp modSp mod ord modClrScheme chgLayout modNotesTx">
        <pc:chgData name="Kellie Busby" userId="29ff2615-634c-4435-af67-54c1267f09e4" providerId="ADAL" clId="{A905B142-2CC6-47C1-BAC4-CBD4C3C6BA69}" dt="2022-10-18T02:20:14.653" v="8657" actId="20577"/>
        <pc:sldMkLst>
          <pc:docMk/>
          <pc:sldMk cId="1644336519" sldId="2140756918"/>
        </pc:sldMkLst>
        <pc:spChg chg="mod ord">
          <ac:chgData name="Kellie Busby" userId="29ff2615-634c-4435-af67-54c1267f09e4" providerId="ADAL" clId="{A905B142-2CC6-47C1-BAC4-CBD4C3C6BA69}" dt="2022-10-17T05:19:37.296" v="6295" actId="255"/>
          <ac:spMkLst>
            <pc:docMk/>
            <pc:sldMk cId="1644336519" sldId="2140756918"/>
            <ac:spMk id="2" creationId="{AD73B34A-F019-7C6E-5D68-CB8618A21F93}"/>
          </ac:spMkLst>
        </pc:spChg>
        <pc:spChg chg="mod ord">
          <ac:chgData name="Kellie Busby" userId="29ff2615-634c-4435-af67-54c1267f09e4" providerId="ADAL" clId="{A905B142-2CC6-47C1-BAC4-CBD4C3C6BA69}" dt="2022-10-18T02:20:14.653" v="8657" actId="20577"/>
          <ac:spMkLst>
            <pc:docMk/>
            <pc:sldMk cId="1644336519" sldId="2140756918"/>
            <ac:spMk id="3" creationId="{52325B85-04C7-84C6-E080-BC4BB15AACB7}"/>
          </ac:spMkLst>
        </pc:spChg>
        <pc:spChg chg="del">
          <ac:chgData name="Kellie Busby" userId="29ff2615-634c-4435-af67-54c1267f09e4" providerId="ADAL" clId="{A905B142-2CC6-47C1-BAC4-CBD4C3C6BA69}" dt="2022-10-17T04:36:24.551" v="5497" actId="478"/>
          <ac:spMkLst>
            <pc:docMk/>
            <pc:sldMk cId="1644336519" sldId="2140756918"/>
            <ac:spMk id="4" creationId="{8111C5E1-2885-3FA5-9F07-444BFE67CF47}"/>
          </ac:spMkLst>
        </pc:spChg>
        <pc:spChg chg="add del mod">
          <ac:chgData name="Kellie Busby" userId="29ff2615-634c-4435-af67-54c1267f09e4" providerId="ADAL" clId="{A905B142-2CC6-47C1-BAC4-CBD4C3C6BA69}" dt="2022-10-17T04:36:27.854" v="5498" actId="478"/>
          <ac:spMkLst>
            <pc:docMk/>
            <pc:sldMk cId="1644336519" sldId="2140756918"/>
            <ac:spMk id="7" creationId="{42E4DD2C-E326-57D5-FF7B-5F796CBAA720}"/>
          </ac:spMkLst>
        </pc:spChg>
        <pc:spChg chg="add del mod ord">
          <ac:chgData name="Kellie Busby" userId="29ff2615-634c-4435-af67-54c1267f09e4" providerId="ADAL" clId="{A905B142-2CC6-47C1-BAC4-CBD4C3C6BA69}" dt="2022-10-17T05:19:41.215" v="6296" actId="478"/>
          <ac:spMkLst>
            <pc:docMk/>
            <pc:sldMk cId="1644336519" sldId="2140756918"/>
            <ac:spMk id="8" creationId="{29365633-33EC-C70B-322C-8D3120E4B02B}"/>
          </ac:spMkLst>
        </pc:spChg>
        <pc:graphicFrameChg chg="add del mod modGraphic">
          <ac:chgData name="Kellie Busby" userId="29ff2615-634c-4435-af67-54c1267f09e4" providerId="ADAL" clId="{A905B142-2CC6-47C1-BAC4-CBD4C3C6BA69}" dt="2022-10-17T05:19:22.211" v="6278" actId="478"/>
          <ac:graphicFrameMkLst>
            <pc:docMk/>
            <pc:sldMk cId="1644336519" sldId="2140756918"/>
            <ac:graphicFrameMk id="5" creationId="{C6447308-D74A-7FCC-9AD8-7910F84D05C4}"/>
          </ac:graphicFrameMkLst>
        </pc:graphicFrameChg>
        <pc:graphicFrameChg chg="add mod modGraphic">
          <ac:chgData name="Kellie Busby" userId="29ff2615-634c-4435-af67-54c1267f09e4" providerId="ADAL" clId="{A905B142-2CC6-47C1-BAC4-CBD4C3C6BA69}" dt="2022-10-18T02:16:38.468" v="8521" actId="1076"/>
          <ac:graphicFrameMkLst>
            <pc:docMk/>
            <pc:sldMk cId="1644336519" sldId="2140756918"/>
            <ac:graphicFrameMk id="9" creationId="{2898F4D1-3A6A-F94D-125C-36042A4F225A}"/>
          </ac:graphicFrameMkLst>
        </pc:graphicFrameChg>
      </pc:sldChg>
      <pc:sldChg chg="modNotesTx">
        <pc:chgData name="Kellie Busby" userId="29ff2615-634c-4435-af67-54c1267f09e4" providerId="ADAL" clId="{A905B142-2CC6-47C1-BAC4-CBD4C3C6BA69}" dt="2022-10-18T20:20:59.581" v="12418" actId="12"/>
        <pc:sldMkLst>
          <pc:docMk/>
          <pc:sldMk cId="2411813281" sldId="2140756919"/>
        </pc:sldMkLst>
      </pc:sldChg>
      <pc:sldChg chg="modSp del mod">
        <pc:chgData name="Kellie Busby" userId="29ff2615-634c-4435-af67-54c1267f09e4" providerId="ADAL" clId="{A905B142-2CC6-47C1-BAC4-CBD4C3C6BA69}" dt="2022-10-17T05:33:28.312" v="6467" actId="47"/>
        <pc:sldMkLst>
          <pc:docMk/>
          <pc:sldMk cId="2800676112" sldId="2140756923"/>
        </pc:sldMkLst>
        <pc:spChg chg="mod">
          <ac:chgData name="Kellie Busby" userId="29ff2615-634c-4435-af67-54c1267f09e4" providerId="ADAL" clId="{A905B142-2CC6-47C1-BAC4-CBD4C3C6BA69}" dt="2022-10-17T05:32:57.247" v="6428" actId="21"/>
          <ac:spMkLst>
            <pc:docMk/>
            <pc:sldMk cId="2800676112" sldId="2140756923"/>
            <ac:spMk id="4" creationId="{71781D62-E52A-C9B7-B38E-96EDB3CA26DC}"/>
          </ac:spMkLst>
        </pc:spChg>
      </pc:sldChg>
      <pc:sldChg chg="modSp mod modNotesTx">
        <pc:chgData name="Kellie Busby" userId="29ff2615-634c-4435-af67-54c1267f09e4" providerId="ADAL" clId="{A905B142-2CC6-47C1-BAC4-CBD4C3C6BA69}" dt="2022-10-18T20:18:15.886" v="12313" actId="1035"/>
        <pc:sldMkLst>
          <pc:docMk/>
          <pc:sldMk cId="3986407064" sldId="2140756924"/>
        </pc:sldMkLst>
        <pc:spChg chg="mod">
          <ac:chgData name="Kellie Busby" userId="29ff2615-634c-4435-af67-54c1267f09e4" providerId="ADAL" clId="{A905B142-2CC6-47C1-BAC4-CBD4C3C6BA69}" dt="2022-10-18T20:13:52.288" v="12230" actId="114"/>
          <ac:spMkLst>
            <pc:docMk/>
            <pc:sldMk cId="3986407064" sldId="2140756924"/>
            <ac:spMk id="3" creationId="{638ABC90-00AE-E4B0-574A-A6B8947BD5EB}"/>
          </ac:spMkLst>
        </pc:spChg>
        <pc:spChg chg="mod">
          <ac:chgData name="Kellie Busby" userId="29ff2615-634c-4435-af67-54c1267f09e4" providerId="ADAL" clId="{A905B142-2CC6-47C1-BAC4-CBD4C3C6BA69}" dt="2022-10-18T20:17:55.088" v="12304" actId="1036"/>
          <ac:spMkLst>
            <pc:docMk/>
            <pc:sldMk cId="3986407064" sldId="2140756924"/>
            <ac:spMk id="4" creationId="{EDCC3620-C931-3926-4C9B-77A3DE6D9D5E}"/>
          </ac:spMkLst>
        </pc:spChg>
        <pc:spChg chg="mod">
          <ac:chgData name="Kellie Busby" userId="29ff2615-634c-4435-af67-54c1267f09e4" providerId="ADAL" clId="{A905B142-2CC6-47C1-BAC4-CBD4C3C6BA69}" dt="2022-10-18T20:18:03.718" v="12308" actId="1035"/>
          <ac:spMkLst>
            <pc:docMk/>
            <pc:sldMk cId="3986407064" sldId="2140756924"/>
            <ac:spMk id="5" creationId="{375A6E2C-F426-5D8A-BCD0-03AF11FA960B}"/>
          </ac:spMkLst>
        </pc:spChg>
        <pc:spChg chg="mod">
          <ac:chgData name="Kellie Busby" userId="29ff2615-634c-4435-af67-54c1267f09e4" providerId="ADAL" clId="{A905B142-2CC6-47C1-BAC4-CBD4C3C6BA69}" dt="2022-10-18T20:18:14.022" v="12312" actId="1035"/>
          <ac:spMkLst>
            <pc:docMk/>
            <pc:sldMk cId="3986407064" sldId="2140756924"/>
            <ac:spMk id="7" creationId="{92EB9714-E37B-E595-49C0-CAAE8F837296}"/>
          </ac:spMkLst>
        </pc:spChg>
        <pc:spChg chg="mod">
          <ac:chgData name="Kellie Busby" userId="29ff2615-634c-4435-af67-54c1267f09e4" providerId="ADAL" clId="{A905B142-2CC6-47C1-BAC4-CBD4C3C6BA69}" dt="2022-10-18T20:18:15.886" v="12313" actId="1035"/>
          <ac:spMkLst>
            <pc:docMk/>
            <pc:sldMk cId="3986407064" sldId="2140756924"/>
            <ac:spMk id="12" creationId="{6AC479C8-443F-F525-E90D-EB31335E8912}"/>
          </ac:spMkLst>
        </pc:spChg>
      </pc:sldChg>
      <pc:sldChg chg="mod modShow">
        <pc:chgData name="Kellie Busby" userId="29ff2615-634c-4435-af67-54c1267f09e4" providerId="ADAL" clId="{A905B142-2CC6-47C1-BAC4-CBD4C3C6BA69}" dt="2022-10-17T05:40:45.706" v="6492" actId="729"/>
        <pc:sldMkLst>
          <pc:docMk/>
          <pc:sldMk cId="3102413220" sldId="2140756925"/>
        </pc:sldMkLst>
      </pc:sldChg>
      <pc:sldChg chg="mod modShow">
        <pc:chgData name="Kellie Busby" userId="29ff2615-634c-4435-af67-54c1267f09e4" providerId="ADAL" clId="{A905B142-2CC6-47C1-BAC4-CBD4C3C6BA69}" dt="2022-10-17T05:40:41.797" v="6491" actId="729"/>
        <pc:sldMkLst>
          <pc:docMk/>
          <pc:sldMk cId="276270631" sldId="2140756926"/>
        </pc:sldMkLst>
      </pc:sldChg>
      <pc:sldChg chg="modSp mod modNotes modNotesTx">
        <pc:chgData name="Kellie Busby" userId="29ff2615-634c-4435-af67-54c1267f09e4" providerId="ADAL" clId="{A905B142-2CC6-47C1-BAC4-CBD4C3C6BA69}" dt="2022-10-18T20:17:45.212" v="12298" actId="6549"/>
        <pc:sldMkLst>
          <pc:docMk/>
          <pc:sldMk cId="428666272" sldId="2140756929"/>
        </pc:sldMkLst>
        <pc:spChg chg="mod">
          <ac:chgData name="Kellie Busby" userId="29ff2615-634c-4435-af67-54c1267f09e4" providerId="ADAL" clId="{A905B142-2CC6-47C1-BAC4-CBD4C3C6BA69}" dt="2022-10-17T16:43:58.587" v="6559" actId="114"/>
          <ac:spMkLst>
            <pc:docMk/>
            <pc:sldMk cId="428666272" sldId="2140756929"/>
            <ac:spMk id="3" creationId="{9BDF3F77-2AFD-7E25-15E5-7AEB6A82A9DD}"/>
          </ac:spMkLst>
        </pc:spChg>
        <pc:spChg chg="mod">
          <ac:chgData name="Kellie Busby" userId="29ff2615-634c-4435-af67-54c1267f09e4" providerId="ADAL" clId="{A905B142-2CC6-47C1-BAC4-CBD4C3C6BA69}" dt="2022-10-18T17:28:49.425" v="9212" actId="113"/>
          <ac:spMkLst>
            <pc:docMk/>
            <pc:sldMk cId="428666272" sldId="2140756929"/>
            <ac:spMk id="5" creationId="{676E5920-1A40-0E6D-F4DA-9D0762B2CDE6}"/>
          </ac:spMkLst>
        </pc:spChg>
        <pc:spChg chg="mod">
          <ac:chgData name="Kellie Busby" userId="29ff2615-634c-4435-af67-54c1267f09e4" providerId="ADAL" clId="{A905B142-2CC6-47C1-BAC4-CBD4C3C6BA69}" dt="2022-10-18T17:28:56.240" v="9213" actId="113"/>
          <ac:spMkLst>
            <pc:docMk/>
            <pc:sldMk cId="428666272" sldId="2140756929"/>
            <ac:spMk id="6" creationId="{870ACB3B-3085-CD2C-6645-5BC788A852A5}"/>
          </ac:spMkLst>
        </pc:spChg>
        <pc:spChg chg="mod">
          <ac:chgData name="Kellie Busby" userId="29ff2615-634c-4435-af67-54c1267f09e4" providerId="ADAL" clId="{A905B142-2CC6-47C1-BAC4-CBD4C3C6BA69}" dt="2022-10-18T17:29:13.149" v="9214" actId="207"/>
          <ac:spMkLst>
            <pc:docMk/>
            <pc:sldMk cId="428666272" sldId="2140756929"/>
            <ac:spMk id="11" creationId="{16982464-3A3E-CD0A-5D90-2141E404B16B}"/>
          </ac:spMkLst>
        </pc:spChg>
      </pc:sldChg>
      <pc:sldChg chg="modSp mod ord modNotesTx">
        <pc:chgData name="Kellie Busby" userId="29ff2615-634c-4435-af67-54c1267f09e4" providerId="ADAL" clId="{A905B142-2CC6-47C1-BAC4-CBD4C3C6BA69}" dt="2022-10-17T19:07:41.072" v="7770" actId="20577"/>
        <pc:sldMkLst>
          <pc:docMk/>
          <pc:sldMk cId="3654687392" sldId="2140756930"/>
        </pc:sldMkLst>
        <pc:spChg chg="mod">
          <ac:chgData name="Kellie Busby" userId="29ff2615-634c-4435-af67-54c1267f09e4" providerId="ADAL" clId="{A905B142-2CC6-47C1-BAC4-CBD4C3C6BA69}" dt="2022-10-17T04:10:21.723" v="5121" actId="1076"/>
          <ac:spMkLst>
            <pc:docMk/>
            <pc:sldMk cId="3654687392" sldId="2140756930"/>
            <ac:spMk id="2" creationId="{DBCDF099-0261-D7EA-3B38-EA7C4FB5433F}"/>
          </ac:spMkLst>
        </pc:spChg>
        <pc:spChg chg="mod">
          <ac:chgData name="Kellie Busby" userId="29ff2615-634c-4435-af67-54c1267f09e4" providerId="ADAL" clId="{A905B142-2CC6-47C1-BAC4-CBD4C3C6BA69}" dt="2022-10-17T19:00:32.767" v="7695" actId="14100"/>
          <ac:spMkLst>
            <pc:docMk/>
            <pc:sldMk cId="3654687392" sldId="2140756930"/>
            <ac:spMk id="22" creationId="{D04EFFE1-79A2-E8A2-BA22-7B4ACAB5BBE1}"/>
          </ac:spMkLst>
        </pc:spChg>
        <pc:spChg chg="mod">
          <ac:chgData name="Kellie Busby" userId="29ff2615-634c-4435-af67-54c1267f09e4" providerId="ADAL" clId="{A905B142-2CC6-47C1-BAC4-CBD4C3C6BA69}" dt="2022-10-17T19:00:38.643" v="7697" actId="14100"/>
          <ac:spMkLst>
            <pc:docMk/>
            <pc:sldMk cId="3654687392" sldId="2140756930"/>
            <ac:spMk id="23" creationId="{057F59BE-C83D-6461-8CCF-2C71EA951CA2}"/>
          </ac:spMkLst>
        </pc:spChg>
        <pc:spChg chg="mod">
          <ac:chgData name="Kellie Busby" userId="29ff2615-634c-4435-af67-54c1267f09e4" providerId="ADAL" clId="{A905B142-2CC6-47C1-BAC4-CBD4C3C6BA69}" dt="2022-10-17T19:00:35.328" v="7696" actId="14100"/>
          <ac:spMkLst>
            <pc:docMk/>
            <pc:sldMk cId="3654687392" sldId="2140756930"/>
            <ac:spMk id="24" creationId="{3DAAA3D3-5ED5-1B1E-70E5-C1CE3D5F75CB}"/>
          </ac:spMkLst>
        </pc:spChg>
        <pc:spChg chg="mod">
          <ac:chgData name="Kellie Busby" userId="29ff2615-634c-4435-af67-54c1267f09e4" providerId="ADAL" clId="{A905B142-2CC6-47C1-BAC4-CBD4C3C6BA69}" dt="2022-10-17T19:00:41.735" v="7698" actId="14100"/>
          <ac:spMkLst>
            <pc:docMk/>
            <pc:sldMk cId="3654687392" sldId="2140756930"/>
            <ac:spMk id="25" creationId="{D969A40B-9D94-907F-A415-FF7EC35CAF19}"/>
          </ac:spMkLst>
        </pc:spChg>
        <pc:spChg chg="mod">
          <ac:chgData name="Kellie Busby" userId="29ff2615-634c-4435-af67-54c1267f09e4" providerId="ADAL" clId="{A905B142-2CC6-47C1-BAC4-CBD4C3C6BA69}" dt="2022-10-17T00:31:55.135" v="1647" actId="207"/>
          <ac:spMkLst>
            <pc:docMk/>
            <pc:sldMk cId="3654687392" sldId="2140756930"/>
            <ac:spMk id="26" creationId="{5B7AC257-0D7B-9382-62CD-4C94E664D0EC}"/>
          </ac:spMkLst>
        </pc:spChg>
        <pc:spChg chg="mod">
          <ac:chgData name="Kellie Busby" userId="29ff2615-634c-4435-af67-54c1267f09e4" providerId="ADAL" clId="{A905B142-2CC6-47C1-BAC4-CBD4C3C6BA69}" dt="2022-10-17T00:32:26.466" v="1658" actId="20577"/>
          <ac:spMkLst>
            <pc:docMk/>
            <pc:sldMk cId="3654687392" sldId="2140756930"/>
            <ac:spMk id="28" creationId="{3780ECFF-1B52-7437-5387-93FCF9871163}"/>
          </ac:spMkLst>
        </pc:spChg>
        <pc:spChg chg="mod">
          <ac:chgData name="Kellie Busby" userId="29ff2615-634c-4435-af67-54c1267f09e4" providerId="ADAL" clId="{A905B142-2CC6-47C1-BAC4-CBD4C3C6BA69}" dt="2022-10-17T00:31:58.980" v="1648" actId="207"/>
          <ac:spMkLst>
            <pc:docMk/>
            <pc:sldMk cId="3654687392" sldId="2140756930"/>
            <ac:spMk id="32" creationId="{B28BD80E-657F-34AC-7B15-E46478C6E139}"/>
          </ac:spMkLst>
        </pc:spChg>
        <pc:spChg chg="mod">
          <ac:chgData name="Kellie Busby" userId="29ff2615-634c-4435-af67-54c1267f09e4" providerId="ADAL" clId="{A905B142-2CC6-47C1-BAC4-CBD4C3C6BA69}" dt="2022-10-17T19:07:01.385" v="7762" actId="403"/>
          <ac:spMkLst>
            <pc:docMk/>
            <pc:sldMk cId="3654687392" sldId="2140756930"/>
            <ac:spMk id="36" creationId="{10C80629-2DE4-E470-1B67-95F75C118171}"/>
          </ac:spMkLst>
        </pc:spChg>
        <pc:grpChg chg="mod">
          <ac:chgData name="Kellie Busby" userId="29ff2615-634c-4435-af67-54c1267f09e4" providerId="ADAL" clId="{A905B142-2CC6-47C1-BAC4-CBD4C3C6BA69}" dt="2022-10-17T19:00:24.219" v="7694" actId="14100"/>
          <ac:grpSpMkLst>
            <pc:docMk/>
            <pc:sldMk cId="3654687392" sldId="2140756930"/>
            <ac:grpSpMk id="33" creationId="{A0AA3B43-600C-7908-81D2-313F99FC955A}"/>
          </ac:grpSpMkLst>
        </pc:grpChg>
      </pc:sldChg>
      <pc:sldChg chg="modSp mod modNotesTx">
        <pc:chgData name="Kellie Busby" userId="29ff2615-634c-4435-af67-54c1267f09e4" providerId="ADAL" clId="{A905B142-2CC6-47C1-BAC4-CBD4C3C6BA69}" dt="2022-10-17T05:41:33.129" v="6496" actId="313"/>
        <pc:sldMkLst>
          <pc:docMk/>
          <pc:sldMk cId="3595999880" sldId="2140756934"/>
        </pc:sldMkLst>
        <pc:spChg chg="mod">
          <ac:chgData name="Kellie Busby" userId="29ff2615-634c-4435-af67-54c1267f09e4" providerId="ADAL" clId="{A905B142-2CC6-47C1-BAC4-CBD4C3C6BA69}" dt="2022-10-17T05:41:25.225" v="6495" actId="403"/>
          <ac:spMkLst>
            <pc:docMk/>
            <pc:sldMk cId="3595999880" sldId="2140756934"/>
            <ac:spMk id="2" creationId="{6085C25F-821E-F68E-02F7-B87CB2F6E8F0}"/>
          </ac:spMkLst>
        </pc:spChg>
      </pc:sldChg>
      <pc:sldChg chg="modSp mod ord modNotesTx">
        <pc:chgData name="Kellie Busby" userId="29ff2615-634c-4435-af67-54c1267f09e4" providerId="ADAL" clId="{A905B142-2CC6-47C1-BAC4-CBD4C3C6BA69}" dt="2022-10-18T20:18:45.059" v="12343"/>
        <pc:sldMkLst>
          <pc:docMk/>
          <pc:sldMk cId="621794172" sldId="2140756937"/>
        </pc:sldMkLst>
        <pc:graphicFrameChg chg="modGraphic">
          <ac:chgData name="Kellie Busby" userId="29ff2615-634c-4435-af67-54c1267f09e4" providerId="ADAL" clId="{A905B142-2CC6-47C1-BAC4-CBD4C3C6BA69}" dt="2022-10-17T05:32:31.903" v="6427" actId="12385"/>
          <ac:graphicFrameMkLst>
            <pc:docMk/>
            <pc:sldMk cId="621794172" sldId="2140756937"/>
            <ac:graphicFrameMk id="5" creationId="{B7F7E961-1A25-5846-8CEA-21CC6465D1F9}"/>
          </ac:graphicFrameMkLst>
        </pc:graphicFrameChg>
      </pc:sldChg>
      <pc:sldChg chg="addSp delSp modSp mod ord modNotesTx">
        <pc:chgData name="Kellie Busby" userId="29ff2615-634c-4435-af67-54c1267f09e4" providerId="ADAL" clId="{A905B142-2CC6-47C1-BAC4-CBD4C3C6BA69}" dt="2022-10-18T19:15:44.373" v="11265" actId="113"/>
        <pc:sldMkLst>
          <pc:docMk/>
          <pc:sldMk cId="915904593" sldId="2140756938"/>
        </pc:sldMkLst>
        <pc:spChg chg="del mod">
          <ac:chgData name="Kellie Busby" userId="29ff2615-634c-4435-af67-54c1267f09e4" providerId="ADAL" clId="{A905B142-2CC6-47C1-BAC4-CBD4C3C6BA69}" dt="2022-10-18T19:12:56.720" v="11240" actId="12084"/>
          <ac:spMkLst>
            <pc:docMk/>
            <pc:sldMk cId="915904593" sldId="2140756938"/>
            <ac:spMk id="4" creationId="{4C4D4EC7-E1D3-2C08-733D-D3CDAF448A99}"/>
          </ac:spMkLst>
        </pc:spChg>
        <pc:graphicFrameChg chg="add mod modGraphic">
          <ac:chgData name="Kellie Busby" userId="29ff2615-634c-4435-af67-54c1267f09e4" providerId="ADAL" clId="{A905B142-2CC6-47C1-BAC4-CBD4C3C6BA69}" dt="2022-10-18T19:15:44.373" v="11265" actId="113"/>
          <ac:graphicFrameMkLst>
            <pc:docMk/>
            <pc:sldMk cId="915904593" sldId="2140756938"/>
            <ac:graphicFrameMk id="5" creationId="{63B1EB43-0BB1-742A-F8F0-555DD356EA82}"/>
          </ac:graphicFrameMkLst>
        </pc:graphicFrameChg>
      </pc:sldChg>
      <pc:sldChg chg="addSp delSp modSp mod ord modNotesTx">
        <pc:chgData name="Kellie Busby" userId="29ff2615-634c-4435-af67-54c1267f09e4" providerId="ADAL" clId="{A905B142-2CC6-47C1-BAC4-CBD4C3C6BA69}" dt="2022-10-18T20:25:46.261" v="12455" actId="403"/>
        <pc:sldMkLst>
          <pc:docMk/>
          <pc:sldMk cId="1179407562" sldId="2140756940"/>
        </pc:sldMkLst>
        <pc:spChg chg="mod">
          <ac:chgData name="Kellie Busby" userId="29ff2615-634c-4435-af67-54c1267f09e4" providerId="ADAL" clId="{A905B142-2CC6-47C1-BAC4-CBD4C3C6BA69}" dt="2022-10-18T20:25:46.261" v="12455" actId="403"/>
          <ac:spMkLst>
            <pc:docMk/>
            <pc:sldMk cId="1179407562" sldId="2140756940"/>
            <ac:spMk id="3" creationId="{6C653CFD-78C4-F7FD-C988-A16F99EE9BA6}"/>
          </ac:spMkLst>
        </pc:spChg>
        <pc:spChg chg="del">
          <ac:chgData name="Kellie Busby" userId="29ff2615-634c-4435-af67-54c1267f09e4" providerId="ADAL" clId="{A905B142-2CC6-47C1-BAC4-CBD4C3C6BA69}" dt="2022-10-17T04:40:12.408" v="5560" actId="12084"/>
          <ac:spMkLst>
            <pc:docMk/>
            <pc:sldMk cId="1179407562" sldId="2140756940"/>
            <ac:spMk id="4" creationId="{49544F17-56D8-30F6-DAB8-77A7FD6DDDAD}"/>
          </ac:spMkLst>
        </pc:spChg>
        <pc:spChg chg="mod">
          <ac:chgData name="Kellie Busby" userId="29ff2615-634c-4435-af67-54c1267f09e4" providerId="ADAL" clId="{A905B142-2CC6-47C1-BAC4-CBD4C3C6BA69}" dt="2022-10-18T20:25:18.718" v="12449"/>
          <ac:spMkLst>
            <pc:docMk/>
            <pc:sldMk cId="1179407562" sldId="2140756940"/>
            <ac:spMk id="7" creationId="{17165C72-C174-0FEF-889D-4BEDCC92136A}"/>
          </ac:spMkLst>
        </pc:spChg>
        <pc:spChg chg="mod">
          <ac:chgData name="Kellie Busby" userId="29ff2615-634c-4435-af67-54c1267f09e4" providerId="ADAL" clId="{A905B142-2CC6-47C1-BAC4-CBD4C3C6BA69}" dt="2022-10-18T20:25:18.718" v="12449"/>
          <ac:spMkLst>
            <pc:docMk/>
            <pc:sldMk cId="1179407562" sldId="2140756940"/>
            <ac:spMk id="8" creationId="{296FC045-734B-0CCE-FAA9-53C52EC93562}"/>
          </ac:spMkLst>
        </pc:spChg>
        <pc:spChg chg="mod">
          <ac:chgData name="Kellie Busby" userId="29ff2615-634c-4435-af67-54c1267f09e4" providerId="ADAL" clId="{A905B142-2CC6-47C1-BAC4-CBD4C3C6BA69}" dt="2022-10-18T20:25:35.104" v="12453" actId="1036"/>
          <ac:spMkLst>
            <pc:docMk/>
            <pc:sldMk cId="1179407562" sldId="2140756940"/>
            <ac:spMk id="9" creationId="{05911D2A-82AF-146B-06FA-BB54FFCE6A77}"/>
          </ac:spMkLst>
        </pc:spChg>
        <pc:spChg chg="mod">
          <ac:chgData name="Kellie Busby" userId="29ff2615-634c-4435-af67-54c1267f09e4" providerId="ADAL" clId="{A905B142-2CC6-47C1-BAC4-CBD4C3C6BA69}" dt="2022-10-18T20:25:31.413" v="12452" actId="1076"/>
          <ac:spMkLst>
            <pc:docMk/>
            <pc:sldMk cId="1179407562" sldId="2140756940"/>
            <ac:spMk id="10" creationId="{DC0FF02A-C7FA-C474-46A5-821E94959054}"/>
          </ac:spMkLst>
        </pc:spChg>
        <pc:grpChg chg="mod">
          <ac:chgData name="Kellie Busby" userId="29ff2615-634c-4435-af67-54c1267f09e4" providerId="ADAL" clId="{A905B142-2CC6-47C1-BAC4-CBD4C3C6BA69}" dt="2022-10-18T20:25:18.718" v="12449"/>
          <ac:grpSpMkLst>
            <pc:docMk/>
            <pc:sldMk cId="1179407562" sldId="2140756940"/>
            <ac:grpSpMk id="6" creationId="{5A45B4F6-E10B-A69E-ABEF-A602539B736A}"/>
          </ac:grpSpMkLst>
        </pc:grpChg>
        <pc:graphicFrameChg chg="add del mod modGraphic">
          <ac:chgData name="Kellie Busby" userId="29ff2615-634c-4435-af67-54c1267f09e4" providerId="ADAL" clId="{A905B142-2CC6-47C1-BAC4-CBD4C3C6BA69}" dt="2022-10-18T20:25:00.818" v="12441" actId="18245"/>
          <ac:graphicFrameMkLst>
            <pc:docMk/>
            <pc:sldMk cId="1179407562" sldId="2140756940"/>
            <ac:graphicFrameMk id="5" creationId="{07B4FB40-9B94-C90D-7CFD-D516897E4AAF}"/>
          </ac:graphicFrameMkLst>
        </pc:graphicFrameChg>
      </pc:sldChg>
      <pc:sldChg chg="addSp delSp modSp mod modNotesTx">
        <pc:chgData name="Kellie Busby" userId="29ff2615-634c-4435-af67-54c1267f09e4" providerId="ADAL" clId="{A905B142-2CC6-47C1-BAC4-CBD4C3C6BA69}" dt="2022-10-18T18:08:15.735" v="10331" actId="20577"/>
        <pc:sldMkLst>
          <pc:docMk/>
          <pc:sldMk cId="2392925994" sldId="2140756944"/>
        </pc:sldMkLst>
        <pc:spChg chg="mod">
          <ac:chgData name="Kellie Busby" userId="29ff2615-634c-4435-af67-54c1267f09e4" providerId="ADAL" clId="{A905B142-2CC6-47C1-BAC4-CBD4C3C6BA69}" dt="2022-10-18T18:05:11.739" v="10085" actId="20577"/>
          <ac:spMkLst>
            <pc:docMk/>
            <pc:sldMk cId="2392925994" sldId="2140756944"/>
            <ac:spMk id="7" creationId="{3F9777C5-557C-E5E2-A3FE-4336F010F869}"/>
          </ac:spMkLst>
        </pc:spChg>
        <pc:spChg chg="mod">
          <ac:chgData name="Kellie Busby" userId="29ff2615-634c-4435-af67-54c1267f09e4" providerId="ADAL" clId="{A905B142-2CC6-47C1-BAC4-CBD4C3C6BA69}" dt="2022-10-18T18:04:03.412" v="10016" actId="1037"/>
          <ac:spMkLst>
            <pc:docMk/>
            <pc:sldMk cId="2392925994" sldId="2140756944"/>
            <ac:spMk id="8" creationId="{D01A6754-9CBA-32BC-D40C-8B27379F9C32}"/>
          </ac:spMkLst>
        </pc:spChg>
        <pc:spChg chg="mod">
          <ac:chgData name="Kellie Busby" userId="29ff2615-634c-4435-af67-54c1267f09e4" providerId="ADAL" clId="{A905B142-2CC6-47C1-BAC4-CBD4C3C6BA69}" dt="2022-10-18T18:05:22.578" v="10099" actId="20577"/>
          <ac:spMkLst>
            <pc:docMk/>
            <pc:sldMk cId="2392925994" sldId="2140756944"/>
            <ac:spMk id="9" creationId="{5593A781-FD10-4897-4114-C7A5734D1074}"/>
          </ac:spMkLst>
        </pc:spChg>
        <pc:spChg chg="mod">
          <ac:chgData name="Kellie Busby" userId="29ff2615-634c-4435-af67-54c1267f09e4" providerId="ADAL" clId="{A905B142-2CC6-47C1-BAC4-CBD4C3C6BA69}" dt="2022-10-18T18:04:03.412" v="10016" actId="1037"/>
          <ac:spMkLst>
            <pc:docMk/>
            <pc:sldMk cId="2392925994" sldId="2140756944"/>
            <ac:spMk id="10" creationId="{65499433-DAFE-2E37-E335-EA5AFACF6827}"/>
          </ac:spMkLst>
        </pc:spChg>
        <pc:spChg chg="mod">
          <ac:chgData name="Kellie Busby" userId="29ff2615-634c-4435-af67-54c1267f09e4" providerId="ADAL" clId="{A905B142-2CC6-47C1-BAC4-CBD4C3C6BA69}" dt="2022-10-18T18:07:03.304" v="10238" actId="20577"/>
          <ac:spMkLst>
            <pc:docMk/>
            <pc:sldMk cId="2392925994" sldId="2140756944"/>
            <ac:spMk id="11" creationId="{34AF9C11-A68E-BD09-A382-2D4F11725022}"/>
          </ac:spMkLst>
        </pc:spChg>
        <pc:spChg chg="mod">
          <ac:chgData name="Kellie Busby" userId="29ff2615-634c-4435-af67-54c1267f09e4" providerId="ADAL" clId="{A905B142-2CC6-47C1-BAC4-CBD4C3C6BA69}" dt="2022-10-18T18:04:03.412" v="10016" actId="1037"/>
          <ac:spMkLst>
            <pc:docMk/>
            <pc:sldMk cId="2392925994" sldId="2140756944"/>
            <ac:spMk id="12" creationId="{61DAF57D-820F-A2FB-1A21-C60FC1B8D8B4}"/>
          </ac:spMkLst>
        </pc:spChg>
        <pc:spChg chg="add mod">
          <ac:chgData name="Kellie Busby" userId="29ff2615-634c-4435-af67-54c1267f09e4" providerId="ADAL" clId="{A905B142-2CC6-47C1-BAC4-CBD4C3C6BA69}" dt="2022-10-18T18:04:07.969" v="10021" actId="1037"/>
          <ac:spMkLst>
            <pc:docMk/>
            <pc:sldMk cId="2392925994" sldId="2140756944"/>
            <ac:spMk id="13" creationId="{0D993CBA-3287-A953-BF7A-7555F52B73CE}"/>
          </ac:spMkLst>
        </pc:spChg>
        <pc:spChg chg="add mod">
          <ac:chgData name="Kellie Busby" userId="29ff2615-634c-4435-af67-54c1267f09e4" providerId="ADAL" clId="{A905B142-2CC6-47C1-BAC4-CBD4C3C6BA69}" dt="2022-10-18T18:04:07.969" v="10021" actId="1037"/>
          <ac:spMkLst>
            <pc:docMk/>
            <pc:sldMk cId="2392925994" sldId="2140756944"/>
            <ac:spMk id="14" creationId="{F0C6F082-E2E3-BA6A-4A06-CC63A16D8A6D}"/>
          </ac:spMkLst>
        </pc:spChg>
        <pc:spChg chg="add mod">
          <ac:chgData name="Kellie Busby" userId="29ff2615-634c-4435-af67-54c1267f09e4" providerId="ADAL" clId="{A905B142-2CC6-47C1-BAC4-CBD4C3C6BA69}" dt="2022-10-18T18:04:07.969" v="10021" actId="1037"/>
          <ac:spMkLst>
            <pc:docMk/>
            <pc:sldMk cId="2392925994" sldId="2140756944"/>
            <ac:spMk id="15" creationId="{875F6813-9043-038C-AE3C-7DCE7DEB67F3}"/>
          </ac:spMkLst>
        </pc:spChg>
        <pc:grpChg chg="mod">
          <ac:chgData name="Kellie Busby" userId="29ff2615-634c-4435-af67-54c1267f09e4" providerId="ADAL" clId="{A905B142-2CC6-47C1-BAC4-CBD4C3C6BA69}" dt="2022-10-18T18:05:52.641" v="10109" actId="1037"/>
          <ac:grpSpMkLst>
            <pc:docMk/>
            <pc:sldMk cId="2392925994" sldId="2140756944"/>
            <ac:grpSpMk id="6" creationId="{D4EBBD87-44D2-3692-9E35-24A7246F2D36}"/>
          </ac:grpSpMkLst>
        </pc:grpChg>
        <pc:graphicFrameChg chg="del">
          <ac:chgData name="Kellie Busby" userId="29ff2615-634c-4435-af67-54c1267f09e4" providerId="ADAL" clId="{A905B142-2CC6-47C1-BAC4-CBD4C3C6BA69}" dt="2022-10-18T17:41:55.140" v="9351" actId="18245"/>
          <ac:graphicFrameMkLst>
            <pc:docMk/>
            <pc:sldMk cId="2392925994" sldId="2140756944"/>
            <ac:graphicFrameMk id="5" creationId="{786F2958-B661-019D-05C0-7ECCA3E859FC}"/>
          </ac:graphicFrameMkLst>
        </pc:graphicFrameChg>
      </pc:sldChg>
      <pc:sldChg chg="addSp modSp mod modNotesTx">
        <pc:chgData name="Kellie Busby" userId="29ff2615-634c-4435-af67-54c1267f09e4" providerId="ADAL" clId="{A905B142-2CC6-47C1-BAC4-CBD4C3C6BA69}" dt="2022-10-18T20:28:00.410" v="12468"/>
        <pc:sldMkLst>
          <pc:docMk/>
          <pc:sldMk cId="2535435752" sldId="2140756946"/>
        </pc:sldMkLst>
        <pc:spChg chg="mod">
          <ac:chgData name="Kellie Busby" userId="29ff2615-634c-4435-af67-54c1267f09e4" providerId="ADAL" clId="{A905B142-2CC6-47C1-BAC4-CBD4C3C6BA69}" dt="2022-10-17T05:40:14.117" v="6489" actId="403"/>
          <ac:spMkLst>
            <pc:docMk/>
            <pc:sldMk cId="2535435752" sldId="2140756946"/>
            <ac:spMk id="2" creationId="{2B2FE781-9EB3-99A2-8BB7-68D18674A8E1}"/>
          </ac:spMkLst>
        </pc:spChg>
        <pc:spChg chg="mod">
          <ac:chgData name="Kellie Busby" userId="29ff2615-634c-4435-af67-54c1267f09e4" providerId="ADAL" clId="{A905B142-2CC6-47C1-BAC4-CBD4C3C6BA69}" dt="2022-10-18T20:22:34.652" v="12426" actId="404"/>
          <ac:spMkLst>
            <pc:docMk/>
            <pc:sldMk cId="2535435752" sldId="2140756946"/>
            <ac:spMk id="3" creationId="{11E53CED-C4CF-1D4B-1F67-045310260B53}"/>
          </ac:spMkLst>
        </pc:spChg>
        <pc:spChg chg="add mod">
          <ac:chgData name="Kellie Busby" userId="29ff2615-634c-4435-af67-54c1267f09e4" providerId="ADAL" clId="{A905B142-2CC6-47C1-BAC4-CBD4C3C6BA69}" dt="2022-10-17T05:40:19.315" v="6490" actId="1076"/>
          <ac:spMkLst>
            <pc:docMk/>
            <pc:sldMk cId="2535435752" sldId="2140756946"/>
            <ac:spMk id="4" creationId="{6FC109E0-655A-6E81-D89F-250860D8C9C5}"/>
          </ac:spMkLst>
        </pc:spChg>
        <pc:graphicFrameChg chg="mod modGraphic">
          <ac:chgData name="Kellie Busby" userId="29ff2615-634c-4435-af67-54c1267f09e4" providerId="ADAL" clId="{A905B142-2CC6-47C1-BAC4-CBD4C3C6BA69}" dt="2022-10-18T20:28:00.410" v="12468"/>
          <ac:graphicFrameMkLst>
            <pc:docMk/>
            <pc:sldMk cId="2535435752" sldId="2140756946"/>
            <ac:graphicFrameMk id="5" creationId="{43834E03-02F8-164E-40FD-D92E17C687B5}"/>
          </ac:graphicFrameMkLst>
        </pc:graphicFrameChg>
      </pc:sldChg>
      <pc:sldChg chg="add del">
        <pc:chgData name="Kellie Busby" userId="29ff2615-634c-4435-af67-54c1267f09e4" providerId="ADAL" clId="{A905B142-2CC6-47C1-BAC4-CBD4C3C6BA69}" dt="2022-10-16T23:02:22.342" v="52" actId="2696"/>
        <pc:sldMkLst>
          <pc:docMk/>
          <pc:sldMk cId="1501452167" sldId="2140756947"/>
        </pc:sldMkLst>
      </pc:sldChg>
      <pc:sldChg chg="addSp delSp modSp mod modClrScheme chgLayout modNotesTx">
        <pc:chgData name="Kellie Busby" userId="29ff2615-634c-4435-af67-54c1267f09e4" providerId="ADAL" clId="{A905B142-2CC6-47C1-BAC4-CBD4C3C6BA69}" dt="2022-10-18T20:13:25.549" v="12228" actId="20577"/>
        <pc:sldMkLst>
          <pc:docMk/>
          <pc:sldMk cId="176021454" sldId="2140756948"/>
        </pc:sldMkLst>
        <pc:spChg chg="mod ord">
          <ac:chgData name="Kellie Busby" userId="29ff2615-634c-4435-af67-54c1267f09e4" providerId="ADAL" clId="{A905B142-2CC6-47C1-BAC4-CBD4C3C6BA69}" dt="2022-10-17T05:02:53.925" v="5863" actId="1076"/>
          <ac:spMkLst>
            <pc:docMk/>
            <pc:sldMk cId="176021454" sldId="2140756948"/>
            <ac:spMk id="2" creationId="{BBCD54EF-6450-118B-DDF1-E74A8F711E2E}"/>
          </ac:spMkLst>
        </pc:spChg>
        <pc:spChg chg="mod ord">
          <ac:chgData name="Kellie Busby" userId="29ff2615-634c-4435-af67-54c1267f09e4" providerId="ADAL" clId="{A905B142-2CC6-47C1-BAC4-CBD4C3C6BA69}" dt="2022-10-17T05:02:28.633" v="5857" actId="700"/>
          <ac:spMkLst>
            <pc:docMk/>
            <pc:sldMk cId="176021454" sldId="2140756948"/>
            <ac:spMk id="3" creationId="{1494FA4B-EC8A-7734-C9E0-1FE35991EDCE}"/>
          </ac:spMkLst>
        </pc:spChg>
        <pc:spChg chg="del">
          <ac:chgData name="Kellie Busby" userId="29ff2615-634c-4435-af67-54c1267f09e4" providerId="ADAL" clId="{A905B142-2CC6-47C1-BAC4-CBD4C3C6BA69}" dt="2022-10-17T04:55:46.741" v="5661" actId="12084"/>
          <ac:spMkLst>
            <pc:docMk/>
            <pc:sldMk cId="176021454" sldId="2140756948"/>
            <ac:spMk id="4" creationId="{DF41963E-9FF9-9DAE-4F9E-7F23F7296CBE}"/>
          </ac:spMkLst>
        </pc:spChg>
        <pc:graphicFrameChg chg="add mod ord modGraphic">
          <ac:chgData name="Kellie Busby" userId="29ff2615-634c-4435-af67-54c1267f09e4" providerId="ADAL" clId="{A905B142-2CC6-47C1-BAC4-CBD4C3C6BA69}" dt="2022-10-18T17:31:51.998" v="9234" actId="1076"/>
          <ac:graphicFrameMkLst>
            <pc:docMk/>
            <pc:sldMk cId="176021454" sldId="2140756948"/>
            <ac:graphicFrameMk id="5" creationId="{DDD02C61-FC7F-4FF8-DB6D-6F1AEDCED6D0}"/>
          </ac:graphicFrameMkLst>
        </pc:graphicFrameChg>
      </pc:sldChg>
      <pc:sldChg chg="addSp delSp modSp mod modNotesTx">
        <pc:chgData name="Kellie Busby" userId="29ff2615-634c-4435-af67-54c1267f09e4" providerId="ADAL" clId="{A905B142-2CC6-47C1-BAC4-CBD4C3C6BA69}" dt="2022-10-18T19:57:33.584" v="11983" actId="113"/>
        <pc:sldMkLst>
          <pc:docMk/>
          <pc:sldMk cId="3611394380" sldId="2140756950"/>
        </pc:sldMkLst>
        <pc:spChg chg="mod">
          <ac:chgData name="Kellie Busby" userId="29ff2615-634c-4435-af67-54c1267f09e4" providerId="ADAL" clId="{A905B142-2CC6-47C1-BAC4-CBD4C3C6BA69}" dt="2022-10-18T17:37:33.128" v="9316" actId="403"/>
          <ac:spMkLst>
            <pc:docMk/>
            <pc:sldMk cId="3611394380" sldId="2140756950"/>
            <ac:spMk id="2" creationId="{8EECC17D-4740-478C-D14B-1AE5C6E0DD85}"/>
          </ac:spMkLst>
        </pc:spChg>
        <pc:spChg chg="mod">
          <ac:chgData name="Kellie Busby" userId="29ff2615-634c-4435-af67-54c1267f09e4" providerId="ADAL" clId="{A905B142-2CC6-47C1-BAC4-CBD4C3C6BA69}" dt="2022-10-18T18:50:21.143" v="11023" actId="20577"/>
          <ac:spMkLst>
            <pc:docMk/>
            <pc:sldMk cId="3611394380" sldId="2140756950"/>
            <ac:spMk id="3" creationId="{8E74659F-1D91-FCA8-02E8-938A3C10D5C1}"/>
          </ac:spMkLst>
        </pc:spChg>
        <pc:spChg chg="del mod">
          <ac:chgData name="Kellie Busby" userId="29ff2615-634c-4435-af67-54c1267f09e4" providerId="ADAL" clId="{A905B142-2CC6-47C1-BAC4-CBD4C3C6BA69}" dt="2022-10-18T17:34:36.729" v="9258" actId="12084"/>
          <ac:spMkLst>
            <pc:docMk/>
            <pc:sldMk cId="3611394380" sldId="2140756950"/>
            <ac:spMk id="4" creationId="{5245BFCA-DFC7-12B4-3DCF-AD2624058799}"/>
          </ac:spMkLst>
        </pc:spChg>
        <pc:spChg chg="add del mod">
          <ac:chgData name="Kellie Busby" userId="29ff2615-634c-4435-af67-54c1267f09e4" providerId="ADAL" clId="{A905B142-2CC6-47C1-BAC4-CBD4C3C6BA69}" dt="2022-10-18T17:34:01.537" v="9242" actId="478"/>
          <ac:spMkLst>
            <pc:docMk/>
            <pc:sldMk cId="3611394380" sldId="2140756950"/>
            <ac:spMk id="7" creationId="{117492F7-E5FC-FE33-5AF2-E66870B97BA6}"/>
          </ac:spMkLst>
        </pc:spChg>
        <pc:spChg chg="add mod">
          <ac:chgData name="Kellie Busby" userId="29ff2615-634c-4435-af67-54c1267f09e4" providerId="ADAL" clId="{A905B142-2CC6-47C1-BAC4-CBD4C3C6BA69}" dt="2022-10-18T17:41:25.899" v="9350" actId="1035"/>
          <ac:spMkLst>
            <pc:docMk/>
            <pc:sldMk cId="3611394380" sldId="2140756950"/>
            <ac:spMk id="8" creationId="{8BDB35B2-C582-DE41-8A63-1CEA738D6ABF}"/>
          </ac:spMkLst>
        </pc:spChg>
        <pc:graphicFrameChg chg="add mod">
          <ac:chgData name="Kellie Busby" userId="29ff2615-634c-4435-af67-54c1267f09e4" providerId="ADAL" clId="{A905B142-2CC6-47C1-BAC4-CBD4C3C6BA69}" dt="2022-10-18T17:40:41.410" v="9347"/>
          <ac:graphicFrameMkLst>
            <pc:docMk/>
            <pc:sldMk cId="3611394380" sldId="2140756950"/>
            <ac:graphicFrameMk id="9" creationId="{9AA8C1F0-2C0C-05A1-6F3B-1A9B7EA46795}"/>
          </ac:graphicFrameMkLst>
        </pc:graphicFrameChg>
        <pc:picChg chg="mod">
          <ac:chgData name="Kellie Busby" userId="29ff2615-634c-4435-af67-54c1267f09e4" providerId="ADAL" clId="{A905B142-2CC6-47C1-BAC4-CBD4C3C6BA69}" dt="2022-10-18T17:40:54.030" v="9348" actId="1076"/>
          <ac:picMkLst>
            <pc:docMk/>
            <pc:sldMk cId="3611394380" sldId="2140756950"/>
            <ac:picMk id="5" creationId="{F3AD5EAA-7E62-D0FC-768F-93B799FAA1BE}"/>
          </ac:picMkLst>
        </pc:picChg>
      </pc:sldChg>
      <pc:sldChg chg="modNotesTx">
        <pc:chgData name="Kellie Busby" userId="29ff2615-634c-4435-af67-54c1267f09e4" providerId="ADAL" clId="{A905B142-2CC6-47C1-BAC4-CBD4C3C6BA69}" dt="2022-10-18T20:13:23.129" v="12226" actId="20577"/>
        <pc:sldMkLst>
          <pc:docMk/>
          <pc:sldMk cId="389288458" sldId="2140756951"/>
        </pc:sldMkLst>
      </pc:sldChg>
      <pc:sldChg chg="modSp mod modNotesTx">
        <pc:chgData name="Kellie Busby" userId="29ff2615-634c-4435-af67-54c1267f09e4" providerId="ADAL" clId="{A905B142-2CC6-47C1-BAC4-CBD4C3C6BA69}" dt="2022-10-18T02:21:58.476" v="8791" actId="20577"/>
        <pc:sldMkLst>
          <pc:docMk/>
          <pc:sldMk cId="1141396137" sldId="2140756952"/>
        </pc:sldMkLst>
        <pc:spChg chg="mod">
          <ac:chgData name="Kellie Busby" userId="29ff2615-634c-4435-af67-54c1267f09e4" providerId="ADAL" clId="{A905B142-2CC6-47C1-BAC4-CBD4C3C6BA69}" dt="2022-10-17T01:05:31.231" v="2266" actId="20577"/>
          <ac:spMkLst>
            <pc:docMk/>
            <pc:sldMk cId="1141396137" sldId="2140756952"/>
            <ac:spMk id="2" creationId="{D40FBB29-212C-AE95-5AFD-0802B8147D46}"/>
          </ac:spMkLst>
        </pc:spChg>
        <pc:spChg chg="mod">
          <ac:chgData name="Kellie Busby" userId="29ff2615-634c-4435-af67-54c1267f09e4" providerId="ADAL" clId="{A905B142-2CC6-47C1-BAC4-CBD4C3C6BA69}" dt="2022-10-17T04:23:05.061" v="5317" actId="1076"/>
          <ac:spMkLst>
            <pc:docMk/>
            <pc:sldMk cId="1141396137" sldId="2140756952"/>
            <ac:spMk id="4" creationId="{49544F17-56D8-30F6-DAB8-77A7FD6DDDAD}"/>
          </ac:spMkLst>
        </pc:spChg>
        <pc:spChg chg="mod">
          <ac:chgData name="Kellie Busby" userId="29ff2615-634c-4435-af67-54c1267f09e4" providerId="ADAL" clId="{A905B142-2CC6-47C1-BAC4-CBD4C3C6BA69}" dt="2022-10-17T04:23:03.218" v="5316" actId="1076"/>
          <ac:spMkLst>
            <pc:docMk/>
            <pc:sldMk cId="1141396137" sldId="2140756952"/>
            <ac:spMk id="12" creationId="{736D6ED0-B45E-DBC8-EE97-2FBE0EF4EC94}"/>
          </ac:spMkLst>
        </pc:spChg>
        <pc:picChg chg="mod">
          <ac:chgData name="Kellie Busby" userId="29ff2615-634c-4435-af67-54c1267f09e4" providerId="ADAL" clId="{A905B142-2CC6-47C1-BAC4-CBD4C3C6BA69}" dt="2022-10-17T04:22:15.961" v="5311" actId="1036"/>
          <ac:picMkLst>
            <pc:docMk/>
            <pc:sldMk cId="1141396137" sldId="2140756952"/>
            <ac:picMk id="9" creationId="{7916389D-9424-F548-4B03-B341B56BC9B7}"/>
          </ac:picMkLst>
        </pc:picChg>
        <pc:picChg chg="mod">
          <ac:chgData name="Kellie Busby" userId="29ff2615-634c-4435-af67-54c1267f09e4" providerId="ADAL" clId="{A905B142-2CC6-47C1-BAC4-CBD4C3C6BA69}" dt="2022-10-17T04:22:15.961" v="5311" actId="1036"/>
          <ac:picMkLst>
            <pc:docMk/>
            <pc:sldMk cId="1141396137" sldId="2140756952"/>
            <ac:picMk id="10" creationId="{1D2285A8-9B34-B39C-B06C-CDAD7EABC26E}"/>
          </ac:picMkLst>
        </pc:picChg>
        <pc:picChg chg="mod">
          <ac:chgData name="Kellie Busby" userId="29ff2615-634c-4435-af67-54c1267f09e4" providerId="ADAL" clId="{A905B142-2CC6-47C1-BAC4-CBD4C3C6BA69}" dt="2022-10-17T04:22:15.961" v="5311" actId="1036"/>
          <ac:picMkLst>
            <pc:docMk/>
            <pc:sldMk cId="1141396137" sldId="2140756952"/>
            <ac:picMk id="11" creationId="{8695FA39-A936-8484-ECDE-1142EFFA2F7A}"/>
          </ac:picMkLst>
        </pc:picChg>
      </pc:sldChg>
      <pc:sldChg chg="addSp delSp modSp mod ord modClrScheme chgLayout modNotes modNotesTx">
        <pc:chgData name="Kellie Busby" userId="29ff2615-634c-4435-af67-54c1267f09e4" providerId="ADAL" clId="{A905B142-2CC6-47C1-BAC4-CBD4C3C6BA69}" dt="2022-10-18T20:12:28.356" v="12222"/>
        <pc:sldMkLst>
          <pc:docMk/>
          <pc:sldMk cId="2986395962" sldId="2140756953"/>
        </pc:sldMkLst>
        <pc:spChg chg="mod ord">
          <ac:chgData name="Kellie Busby" userId="29ff2615-634c-4435-af67-54c1267f09e4" providerId="ADAL" clId="{A905B142-2CC6-47C1-BAC4-CBD4C3C6BA69}" dt="2022-10-18T20:11:23.395" v="12218" actId="20577"/>
          <ac:spMkLst>
            <pc:docMk/>
            <pc:sldMk cId="2986395962" sldId="2140756953"/>
            <ac:spMk id="2" creationId="{E982713A-7817-20AD-F132-6CD25E84C18C}"/>
          </ac:spMkLst>
        </pc:spChg>
        <pc:spChg chg="mod ord">
          <ac:chgData name="Kellie Busby" userId="29ff2615-634c-4435-af67-54c1267f09e4" providerId="ADAL" clId="{A905B142-2CC6-47C1-BAC4-CBD4C3C6BA69}" dt="2022-10-18T20:08:59.970" v="12155" actId="1036"/>
          <ac:spMkLst>
            <pc:docMk/>
            <pc:sldMk cId="2986395962" sldId="2140756953"/>
            <ac:spMk id="3" creationId="{F35B829D-3FBD-A370-A707-493169BFF26D}"/>
          </ac:spMkLst>
        </pc:spChg>
        <pc:spChg chg="del mod">
          <ac:chgData name="Kellie Busby" userId="29ff2615-634c-4435-af67-54c1267f09e4" providerId="ADAL" clId="{A905B142-2CC6-47C1-BAC4-CBD4C3C6BA69}" dt="2022-10-18T20:04:03.922" v="12035" actId="478"/>
          <ac:spMkLst>
            <pc:docMk/>
            <pc:sldMk cId="2986395962" sldId="2140756953"/>
            <ac:spMk id="4" creationId="{14559B53-A529-97AE-391A-2CEFB552F943}"/>
          </ac:spMkLst>
        </pc:spChg>
        <pc:spChg chg="add del mod">
          <ac:chgData name="Kellie Busby" userId="29ff2615-634c-4435-af67-54c1267f09e4" providerId="ADAL" clId="{A905B142-2CC6-47C1-BAC4-CBD4C3C6BA69}" dt="2022-10-18T20:04:06.102" v="12036" actId="478"/>
          <ac:spMkLst>
            <pc:docMk/>
            <pc:sldMk cId="2986395962" sldId="2140756953"/>
            <ac:spMk id="11" creationId="{7C98F0DC-A350-DFDF-8804-B0911A83B155}"/>
          </ac:spMkLst>
        </pc:spChg>
        <pc:picChg chg="mod">
          <ac:chgData name="Kellie Busby" userId="29ff2615-634c-4435-af67-54c1267f09e4" providerId="ADAL" clId="{A905B142-2CC6-47C1-BAC4-CBD4C3C6BA69}" dt="2022-10-18T20:10:04.187" v="12202" actId="1035"/>
          <ac:picMkLst>
            <pc:docMk/>
            <pc:sldMk cId="2986395962" sldId="2140756953"/>
            <ac:picMk id="9" creationId="{A0272C8A-8F0B-0E7E-DBBE-27BC2163AC6E}"/>
          </ac:picMkLst>
        </pc:picChg>
        <pc:picChg chg="add mod">
          <ac:chgData name="Kellie Busby" userId="29ff2615-634c-4435-af67-54c1267f09e4" providerId="ADAL" clId="{A905B142-2CC6-47C1-BAC4-CBD4C3C6BA69}" dt="2022-10-18T20:09:05.231" v="12160" actId="1036"/>
          <ac:picMkLst>
            <pc:docMk/>
            <pc:sldMk cId="2986395962" sldId="2140756953"/>
            <ac:picMk id="13" creationId="{FBD5B0BC-62E8-5D3C-6057-F1ADD1842E59}"/>
          </ac:picMkLst>
        </pc:picChg>
      </pc:sldChg>
      <pc:sldChg chg="addSp delSp modSp mod modNotesTx">
        <pc:chgData name="Kellie Busby" userId="29ff2615-634c-4435-af67-54c1267f09e4" providerId="ADAL" clId="{A905B142-2CC6-47C1-BAC4-CBD4C3C6BA69}" dt="2022-10-18T20:13:14.362" v="12224" actId="20577"/>
        <pc:sldMkLst>
          <pc:docMk/>
          <pc:sldMk cId="3114740693" sldId="2140756954"/>
        </pc:sldMkLst>
        <pc:spChg chg="mod">
          <ac:chgData name="Kellie Busby" userId="29ff2615-634c-4435-af67-54c1267f09e4" providerId="ADAL" clId="{A905B142-2CC6-47C1-BAC4-CBD4C3C6BA69}" dt="2022-10-17T04:46:50.500" v="5614" actId="403"/>
          <ac:spMkLst>
            <pc:docMk/>
            <pc:sldMk cId="3114740693" sldId="2140756954"/>
            <ac:spMk id="2" creationId="{F8171890-8B30-5A72-B644-DD95C544FD23}"/>
          </ac:spMkLst>
        </pc:spChg>
        <pc:spChg chg="mod">
          <ac:chgData name="Kellie Busby" userId="29ff2615-634c-4435-af67-54c1267f09e4" providerId="ADAL" clId="{A905B142-2CC6-47C1-BAC4-CBD4C3C6BA69}" dt="2022-10-18T20:11:54.682" v="12219" actId="404"/>
          <ac:spMkLst>
            <pc:docMk/>
            <pc:sldMk cId="3114740693" sldId="2140756954"/>
            <ac:spMk id="3" creationId="{D5B19C37-4834-67EB-4BDD-868017266AF6}"/>
          </ac:spMkLst>
        </pc:spChg>
        <pc:spChg chg="mod">
          <ac:chgData name="Kellie Busby" userId="29ff2615-634c-4435-af67-54c1267f09e4" providerId="ADAL" clId="{A905B142-2CC6-47C1-BAC4-CBD4C3C6BA69}" dt="2022-10-18T20:11:57.851" v="12220" actId="1076"/>
          <ac:spMkLst>
            <pc:docMk/>
            <pc:sldMk cId="3114740693" sldId="2140756954"/>
            <ac:spMk id="4" creationId="{1A090F83-9530-080A-7C60-E4144D9C9C33}"/>
          </ac:spMkLst>
        </pc:spChg>
        <pc:spChg chg="add mod">
          <ac:chgData name="Kellie Busby" userId="29ff2615-634c-4435-af67-54c1267f09e4" providerId="ADAL" clId="{A905B142-2CC6-47C1-BAC4-CBD4C3C6BA69}" dt="2022-10-17T04:49:22.671" v="5647" actId="20577"/>
          <ac:spMkLst>
            <pc:docMk/>
            <pc:sldMk cId="3114740693" sldId="2140756954"/>
            <ac:spMk id="6" creationId="{572B1D3D-5FAD-1D71-3481-E2633850A0B2}"/>
          </ac:spMkLst>
        </pc:spChg>
        <pc:spChg chg="add mod">
          <ac:chgData name="Kellie Busby" userId="29ff2615-634c-4435-af67-54c1267f09e4" providerId="ADAL" clId="{A905B142-2CC6-47C1-BAC4-CBD4C3C6BA69}" dt="2022-10-17T04:48:43.082" v="5635" actId="1035"/>
          <ac:spMkLst>
            <pc:docMk/>
            <pc:sldMk cId="3114740693" sldId="2140756954"/>
            <ac:spMk id="7" creationId="{DCF3FF7A-D31B-B7BB-3379-D6FBD1302C0E}"/>
          </ac:spMkLst>
        </pc:spChg>
        <pc:spChg chg="add mod">
          <ac:chgData name="Kellie Busby" userId="29ff2615-634c-4435-af67-54c1267f09e4" providerId="ADAL" clId="{A905B142-2CC6-47C1-BAC4-CBD4C3C6BA69}" dt="2022-10-17T04:48:37.333" v="5632" actId="1076"/>
          <ac:spMkLst>
            <pc:docMk/>
            <pc:sldMk cId="3114740693" sldId="2140756954"/>
            <ac:spMk id="8" creationId="{BEFDC739-C2E4-5B09-A55A-BC7D51104407}"/>
          </ac:spMkLst>
        </pc:spChg>
        <pc:picChg chg="add del mod">
          <ac:chgData name="Kellie Busby" userId="29ff2615-634c-4435-af67-54c1267f09e4" providerId="ADAL" clId="{A905B142-2CC6-47C1-BAC4-CBD4C3C6BA69}" dt="2022-10-17T04:48:51.228" v="5639" actId="14100"/>
          <ac:picMkLst>
            <pc:docMk/>
            <pc:sldMk cId="3114740693" sldId="2140756954"/>
            <ac:picMk id="5" creationId="{EEA61B50-B744-F3C8-3AB7-DCEC32022FD1}"/>
          </ac:picMkLst>
        </pc:picChg>
      </pc:sldChg>
      <pc:sldChg chg="modSp new mod modNotesTx">
        <pc:chgData name="Kellie Busby" userId="29ff2615-634c-4435-af67-54c1267f09e4" providerId="ADAL" clId="{A905B142-2CC6-47C1-BAC4-CBD4C3C6BA69}" dt="2022-10-17T17:56:29.072" v="6849" actId="113"/>
        <pc:sldMkLst>
          <pc:docMk/>
          <pc:sldMk cId="1900726986" sldId="2140756955"/>
        </pc:sldMkLst>
        <pc:spChg chg="mod">
          <ac:chgData name="Kellie Busby" userId="29ff2615-634c-4435-af67-54c1267f09e4" providerId="ADAL" clId="{A905B142-2CC6-47C1-BAC4-CBD4C3C6BA69}" dt="2022-10-17T17:30:52.331" v="6798" actId="113"/>
          <ac:spMkLst>
            <pc:docMk/>
            <pc:sldMk cId="1900726986" sldId="2140756955"/>
            <ac:spMk id="2" creationId="{1E8B2644-3EB6-51B7-B256-311FC7179C23}"/>
          </ac:spMkLst>
        </pc:spChg>
      </pc:sldChg>
      <pc:sldChg chg="modSp new mod">
        <pc:chgData name="Kellie Busby" userId="29ff2615-634c-4435-af67-54c1267f09e4" providerId="ADAL" clId="{A905B142-2CC6-47C1-BAC4-CBD4C3C6BA69}" dt="2022-10-17T04:16:57.533" v="5156" actId="20577"/>
        <pc:sldMkLst>
          <pc:docMk/>
          <pc:sldMk cId="1097324212" sldId="2140756956"/>
        </pc:sldMkLst>
        <pc:spChg chg="mod">
          <ac:chgData name="Kellie Busby" userId="29ff2615-634c-4435-af67-54c1267f09e4" providerId="ADAL" clId="{A905B142-2CC6-47C1-BAC4-CBD4C3C6BA69}" dt="2022-10-17T04:16:57.533" v="5156" actId="20577"/>
          <ac:spMkLst>
            <pc:docMk/>
            <pc:sldMk cId="1097324212" sldId="2140756956"/>
            <ac:spMk id="2" creationId="{3FAC9BA4-D151-BEBF-E120-557A50B187B9}"/>
          </ac:spMkLst>
        </pc:spChg>
      </pc:sldChg>
      <pc:sldChg chg="addSp delSp modSp new mod modNotesTx">
        <pc:chgData name="Kellie Busby" userId="29ff2615-634c-4435-af67-54c1267f09e4" providerId="ADAL" clId="{A905B142-2CC6-47C1-BAC4-CBD4C3C6BA69}" dt="2022-10-17T17:28:48.825" v="6774" actId="20577"/>
        <pc:sldMkLst>
          <pc:docMk/>
          <pc:sldMk cId="771626655" sldId="2140756957"/>
        </pc:sldMkLst>
        <pc:spChg chg="mod">
          <ac:chgData name="Kellie Busby" userId="29ff2615-634c-4435-af67-54c1267f09e4" providerId="ADAL" clId="{A905B142-2CC6-47C1-BAC4-CBD4C3C6BA69}" dt="2022-10-17T02:11:36.866" v="3374" actId="255"/>
          <ac:spMkLst>
            <pc:docMk/>
            <pc:sldMk cId="771626655" sldId="2140756957"/>
            <ac:spMk id="2" creationId="{C554084D-2AE9-1C9A-FA69-9C31F81B38ED}"/>
          </ac:spMkLst>
        </pc:spChg>
        <pc:spChg chg="del mod">
          <ac:chgData name="Kellie Busby" userId="29ff2615-634c-4435-af67-54c1267f09e4" providerId="ADAL" clId="{A905B142-2CC6-47C1-BAC4-CBD4C3C6BA69}" dt="2022-10-17T01:57:30.671" v="3186" actId="478"/>
          <ac:spMkLst>
            <pc:docMk/>
            <pc:sldMk cId="771626655" sldId="2140756957"/>
            <ac:spMk id="3" creationId="{90D7517F-C2F7-0C82-854D-9A5107903753}"/>
          </ac:spMkLst>
        </pc:spChg>
        <pc:spChg chg="mod">
          <ac:chgData name="Kellie Busby" userId="29ff2615-634c-4435-af67-54c1267f09e4" providerId="ADAL" clId="{A905B142-2CC6-47C1-BAC4-CBD4C3C6BA69}" dt="2022-10-17T02:27:27.573" v="3768" actId="20577"/>
          <ac:spMkLst>
            <pc:docMk/>
            <pc:sldMk cId="771626655" sldId="2140756957"/>
            <ac:spMk id="4" creationId="{E1A699E3-94D8-7E8B-347D-5B61A5EF0B90}"/>
          </ac:spMkLst>
        </pc:spChg>
        <pc:spChg chg="del mod topLvl">
          <ac:chgData name="Kellie Busby" userId="29ff2615-634c-4435-af67-54c1267f09e4" providerId="ADAL" clId="{A905B142-2CC6-47C1-BAC4-CBD4C3C6BA69}" dt="2022-10-17T01:29:22.106" v="2594" actId="478"/>
          <ac:spMkLst>
            <pc:docMk/>
            <pc:sldMk cId="771626655" sldId="2140756957"/>
            <ac:spMk id="7" creationId="{0D81E58F-5ECB-0BA4-CC61-131410489CE7}"/>
          </ac:spMkLst>
        </pc:spChg>
        <pc:spChg chg="add del mod">
          <ac:chgData name="Kellie Busby" userId="29ff2615-634c-4435-af67-54c1267f09e4" providerId="ADAL" clId="{A905B142-2CC6-47C1-BAC4-CBD4C3C6BA69}" dt="2022-10-17T01:36:22.992" v="2823" actId="478"/>
          <ac:spMkLst>
            <pc:docMk/>
            <pc:sldMk cId="771626655" sldId="2140756957"/>
            <ac:spMk id="8" creationId="{6BD7F6C1-B501-7C17-D40E-3E436ADC42AA}"/>
          </ac:spMkLst>
        </pc:spChg>
        <pc:spChg chg="add mod">
          <ac:chgData name="Kellie Busby" userId="29ff2615-634c-4435-af67-54c1267f09e4" providerId="ADAL" clId="{A905B142-2CC6-47C1-BAC4-CBD4C3C6BA69}" dt="2022-10-17T02:16:23.649" v="3458" actId="14100"/>
          <ac:spMkLst>
            <pc:docMk/>
            <pc:sldMk cId="771626655" sldId="2140756957"/>
            <ac:spMk id="15" creationId="{1C180F95-5C08-5307-1649-177B324242F5}"/>
          </ac:spMkLst>
        </pc:spChg>
        <pc:spChg chg="add del mod">
          <ac:chgData name="Kellie Busby" userId="29ff2615-634c-4435-af67-54c1267f09e4" providerId="ADAL" clId="{A905B142-2CC6-47C1-BAC4-CBD4C3C6BA69}" dt="2022-10-17T01:57:32.924" v="3187" actId="478"/>
          <ac:spMkLst>
            <pc:docMk/>
            <pc:sldMk cId="771626655" sldId="2140756957"/>
            <ac:spMk id="18" creationId="{CD1B24B6-D851-BBCD-13DB-EC63AC5221E1}"/>
          </ac:spMkLst>
        </pc:spChg>
        <pc:spChg chg="add mod">
          <ac:chgData name="Kellie Busby" userId="29ff2615-634c-4435-af67-54c1267f09e4" providerId="ADAL" clId="{A905B142-2CC6-47C1-BAC4-CBD4C3C6BA69}" dt="2022-10-17T17:27:59.966" v="6769" actId="1076"/>
          <ac:spMkLst>
            <pc:docMk/>
            <pc:sldMk cId="771626655" sldId="2140756957"/>
            <ac:spMk id="29" creationId="{A1EC27C9-FA8C-D104-5D9B-F8C846281F4A}"/>
          </ac:spMkLst>
        </pc:spChg>
        <pc:spChg chg="add mod">
          <ac:chgData name="Kellie Busby" userId="29ff2615-634c-4435-af67-54c1267f09e4" providerId="ADAL" clId="{A905B142-2CC6-47C1-BAC4-CBD4C3C6BA69}" dt="2022-10-17T02:30:17.253" v="3984" actId="1076"/>
          <ac:spMkLst>
            <pc:docMk/>
            <pc:sldMk cId="771626655" sldId="2140756957"/>
            <ac:spMk id="30" creationId="{004FDE04-DCD7-2B28-ED72-54FDC6148F8D}"/>
          </ac:spMkLst>
        </pc:spChg>
        <pc:spChg chg="add mod">
          <ac:chgData name="Kellie Busby" userId="29ff2615-634c-4435-af67-54c1267f09e4" providerId="ADAL" clId="{A905B142-2CC6-47C1-BAC4-CBD4C3C6BA69}" dt="2022-10-17T02:20:45.986" v="3566" actId="1076"/>
          <ac:spMkLst>
            <pc:docMk/>
            <pc:sldMk cId="771626655" sldId="2140756957"/>
            <ac:spMk id="39" creationId="{09CA89B1-579B-1624-9796-A52EB76AD1BB}"/>
          </ac:spMkLst>
        </pc:spChg>
        <pc:grpChg chg="add del mod">
          <ac:chgData name="Kellie Busby" userId="29ff2615-634c-4435-af67-54c1267f09e4" providerId="ADAL" clId="{A905B142-2CC6-47C1-BAC4-CBD4C3C6BA69}" dt="2022-10-17T01:29:18.127" v="2593" actId="165"/>
          <ac:grpSpMkLst>
            <pc:docMk/>
            <pc:sldMk cId="771626655" sldId="2140756957"/>
            <ac:grpSpMk id="5" creationId="{25F375CC-C570-C368-18B4-F81DED553CF7}"/>
          </ac:grpSpMkLst>
        </pc:grpChg>
        <pc:grpChg chg="add mod">
          <ac:chgData name="Kellie Busby" userId="29ff2615-634c-4435-af67-54c1267f09e4" providerId="ADAL" clId="{A905B142-2CC6-47C1-BAC4-CBD4C3C6BA69}" dt="2022-10-17T02:16:23.649" v="3458" actId="14100"/>
          <ac:grpSpMkLst>
            <pc:docMk/>
            <pc:sldMk cId="771626655" sldId="2140756957"/>
            <ac:grpSpMk id="16" creationId="{25DEB60F-EC92-0C68-4A86-82B6856A0580}"/>
          </ac:grpSpMkLst>
        </pc:grpChg>
        <pc:grpChg chg="add mod">
          <ac:chgData name="Kellie Busby" userId="29ff2615-634c-4435-af67-54c1267f09e4" providerId="ADAL" clId="{A905B142-2CC6-47C1-BAC4-CBD4C3C6BA69}" dt="2022-10-17T02:11:55.410" v="3375" actId="732"/>
          <ac:grpSpMkLst>
            <pc:docMk/>
            <pc:sldMk cId="771626655" sldId="2140756957"/>
            <ac:grpSpMk id="20" creationId="{D14A31DF-98F8-3B68-C538-667DE95DE820}"/>
          </ac:grpSpMkLst>
        </pc:grpChg>
        <pc:picChg chg="del mod topLvl">
          <ac:chgData name="Kellie Busby" userId="29ff2615-634c-4435-af67-54c1267f09e4" providerId="ADAL" clId="{A905B142-2CC6-47C1-BAC4-CBD4C3C6BA69}" dt="2022-10-17T01:52:42.718" v="3119" actId="478"/>
          <ac:picMkLst>
            <pc:docMk/>
            <pc:sldMk cId="771626655" sldId="2140756957"/>
            <ac:picMk id="6" creationId="{F90FCB35-94D5-75B0-8573-8CC5D439D399}"/>
          </ac:picMkLst>
        </pc:picChg>
        <pc:picChg chg="add del mod ord modCrop">
          <ac:chgData name="Kellie Busby" userId="29ff2615-634c-4435-af67-54c1267f09e4" providerId="ADAL" clId="{A905B142-2CC6-47C1-BAC4-CBD4C3C6BA69}" dt="2022-10-17T02:14:56.484" v="3441" actId="478"/>
          <ac:picMkLst>
            <pc:docMk/>
            <pc:sldMk cId="771626655" sldId="2140756957"/>
            <ac:picMk id="12" creationId="{03B51688-8664-200D-CB02-993E250ABC08}"/>
          </ac:picMkLst>
        </pc:picChg>
        <pc:picChg chg="add del mod ord modCrop">
          <ac:chgData name="Kellie Busby" userId="29ff2615-634c-4435-af67-54c1267f09e4" providerId="ADAL" clId="{A905B142-2CC6-47C1-BAC4-CBD4C3C6BA69}" dt="2022-10-17T01:54:37.538" v="3153" actId="478"/>
          <ac:picMkLst>
            <pc:docMk/>
            <pc:sldMk cId="771626655" sldId="2140756957"/>
            <ac:picMk id="13" creationId="{00909D00-BB03-1381-7EDF-A8E5F6592BE7}"/>
          </ac:picMkLst>
        </pc:picChg>
        <pc:picChg chg="add del mod ord modCrop">
          <ac:chgData name="Kellie Busby" userId="29ff2615-634c-4435-af67-54c1267f09e4" providerId="ADAL" clId="{A905B142-2CC6-47C1-BAC4-CBD4C3C6BA69}" dt="2022-10-17T02:15:01.502" v="3444" actId="478"/>
          <ac:picMkLst>
            <pc:docMk/>
            <pc:sldMk cId="771626655" sldId="2140756957"/>
            <ac:picMk id="14" creationId="{D85B723C-16C5-E994-4C8F-0DDD0EAB790B}"/>
          </ac:picMkLst>
        </pc:picChg>
        <pc:picChg chg="add mod">
          <ac:chgData name="Kellie Busby" userId="29ff2615-634c-4435-af67-54c1267f09e4" providerId="ADAL" clId="{A905B142-2CC6-47C1-BAC4-CBD4C3C6BA69}" dt="2022-10-17T02:11:55.410" v="3375" actId="732"/>
          <ac:picMkLst>
            <pc:docMk/>
            <pc:sldMk cId="771626655" sldId="2140756957"/>
            <ac:picMk id="19" creationId="{61B7585B-954F-4643-4461-3348C6DBFB73}"/>
          </ac:picMkLst>
        </pc:picChg>
        <pc:picChg chg="add mod modCrop">
          <ac:chgData name="Kellie Busby" userId="29ff2615-634c-4435-af67-54c1267f09e4" providerId="ADAL" clId="{A905B142-2CC6-47C1-BAC4-CBD4C3C6BA69}" dt="2022-10-17T02:30:07.502" v="3983" actId="1037"/>
          <ac:picMkLst>
            <pc:docMk/>
            <pc:sldMk cId="771626655" sldId="2140756957"/>
            <ac:picMk id="31" creationId="{8E6E3587-A918-1BDB-6D7D-98A635C8DF2F}"/>
          </ac:picMkLst>
        </pc:picChg>
        <pc:picChg chg="add mod modCrop">
          <ac:chgData name="Kellie Busby" userId="29ff2615-634c-4435-af67-54c1267f09e4" providerId="ADAL" clId="{A905B142-2CC6-47C1-BAC4-CBD4C3C6BA69}" dt="2022-10-17T02:16:33.928" v="3461" actId="1076"/>
          <ac:picMkLst>
            <pc:docMk/>
            <pc:sldMk cId="771626655" sldId="2140756957"/>
            <ac:picMk id="32" creationId="{7A0FF9A2-9483-2794-CF50-FBD3303AFCB8}"/>
          </ac:picMkLst>
        </pc:picChg>
        <pc:picChg chg="add mod">
          <ac:chgData name="Kellie Busby" userId="29ff2615-634c-4435-af67-54c1267f09e4" providerId="ADAL" clId="{A905B142-2CC6-47C1-BAC4-CBD4C3C6BA69}" dt="2022-10-17T02:17:33.835" v="3470" actId="14100"/>
          <ac:picMkLst>
            <pc:docMk/>
            <pc:sldMk cId="771626655" sldId="2140756957"/>
            <ac:picMk id="34" creationId="{EE0B5A3A-387B-9B8C-4187-0F11B6FF0FC8}"/>
          </ac:picMkLst>
        </pc:picChg>
        <pc:picChg chg="add mod">
          <ac:chgData name="Kellie Busby" userId="29ff2615-634c-4435-af67-54c1267f09e4" providerId="ADAL" clId="{A905B142-2CC6-47C1-BAC4-CBD4C3C6BA69}" dt="2022-10-17T02:18:53.538" v="3490" actId="1036"/>
          <ac:picMkLst>
            <pc:docMk/>
            <pc:sldMk cId="771626655" sldId="2140756957"/>
            <ac:picMk id="36" creationId="{EA84DBCC-7938-D61C-1E7E-0052FDA367B2}"/>
          </ac:picMkLst>
        </pc:picChg>
        <pc:picChg chg="add mod">
          <ac:chgData name="Kellie Busby" userId="29ff2615-634c-4435-af67-54c1267f09e4" providerId="ADAL" clId="{A905B142-2CC6-47C1-BAC4-CBD4C3C6BA69}" dt="2022-10-17T02:16:23.649" v="3458" actId="14100"/>
          <ac:picMkLst>
            <pc:docMk/>
            <pc:sldMk cId="771626655" sldId="2140756957"/>
            <ac:picMk id="1026" creationId="{7DB6C6FE-4424-F1BF-23BE-E1D518FD087A}"/>
          </ac:picMkLst>
        </pc:picChg>
        <pc:picChg chg="add mod">
          <ac:chgData name="Kellie Busby" userId="29ff2615-634c-4435-af67-54c1267f09e4" providerId="ADAL" clId="{A905B142-2CC6-47C1-BAC4-CBD4C3C6BA69}" dt="2022-10-17T02:11:55.410" v="3375" actId="732"/>
          <ac:picMkLst>
            <pc:docMk/>
            <pc:sldMk cId="771626655" sldId="2140756957"/>
            <ac:picMk id="1028" creationId="{3B3A36A5-505C-9033-4797-B2D6A7EC4A90}"/>
          </ac:picMkLst>
        </pc:picChg>
        <pc:cxnChg chg="add del mod">
          <ac:chgData name="Kellie Busby" userId="29ff2615-634c-4435-af67-54c1267f09e4" providerId="ADAL" clId="{A905B142-2CC6-47C1-BAC4-CBD4C3C6BA69}" dt="2022-10-17T01:52:46.462" v="3120" actId="478"/>
          <ac:cxnSpMkLst>
            <pc:docMk/>
            <pc:sldMk cId="771626655" sldId="2140756957"/>
            <ac:cxnSpMk id="10" creationId="{CE928249-0E61-CD00-E297-144572E82A29}"/>
          </ac:cxnSpMkLst>
        </pc:cxnChg>
        <pc:cxnChg chg="add mod">
          <ac:chgData name="Kellie Busby" userId="29ff2615-634c-4435-af67-54c1267f09e4" providerId="ADAL" clId="{A905B142-2CC6-47C1-BAC4-CBD4C3C6BA69}" dt="2022-10-17T02:09:13.735" v="3229" actId="13822"/>
          <ac:cxnSpMkLst>
            <pc:docMk/>
            <pc:sldMk cId="771626655" sldId="2140756957"/>
            <ac:cxnSpMk id="22" creationId="{BAE21D65-2560-45B1-F58E-17511098ADD7}"/>
          </ac:cxnSpMkLst>
        </pc:cxnChg>
        <pc:cxnChg chg="add mod">
          <ac:chgData name="Kellie Busby" userId="29ff2615-634c-4435-af67-54c1267f09e4" providerId="ADAL" clId="{A905B142-2CC6-47C1-BAC4-CBD4C3C6BA69}" dt="2022-10-17T02:20:29.185" v="3563" actId="1582"/>
          <ac:cxnSpMkLst>
            <pc:docMk/>
            <pc:sldMk cId="771626655" sldId="2140756957"/>
            <ac:cxnSpMk id="24" creationId="{A20A3127-739D-7C00-26FA-65D2A7F82617}"/>
          </ac:cxnSpMkLst>
        </pc:cxnChg>
        <pc:cxnChg chg="add mod">
          <ac:chgData name="Kellie Busby" userId="29ff2615-634c-4435-af67-54c1267f09e4" providerId="ADAL" clId="{A905B142-2CC6-47C1-BAC4-CBD4C3C6BA69}" dt="2022-10-17T02:30:26.164" v="3985" actId="14100"/>
          <ac:cxnSpMkLst>
            <pc:docMk/>
            <pc:sldMk cId="771626655" sldId="2140756957"/>
            <ac:cxnSpMk id="25" creationId="{0D5E8124-FEB8-EE7D-2123-A5765A50210B}"/>
          </ac:cxnSpMkLst>
        </pc:cxnChg>
        <pc:cxnChg chg="add mod">
          <ac:chgData name="Kellie Busby" userId="29ff2615-634c-4435-af67-54c1267f09e4" providerId="ADAL" clId="{A905B142-2CC6-47C1-BAC4-CBD4C3C6BA69}" dt="2022-10-17T02:20:49.622" v="3567" actId="1076"/>
          <ac:cxnSpMkLst>
            <pc:docMk/>
            <pc:sldMk cId="771626655" sldId="2140756957"/>
            <ac:cxnSpMk id="38" creationId="{91ADF18C-EE32-B160-807F-F1BE0910336F}"/>
          </ac:cxnSpMkLst>
        </pc:cxnChg>
      </pc:sldChg>
      <pc:sldChg chg="modSp del mod modNotesTx">
        <pc:chgData name="Kellie Busby" userId="29ff2615-634c-4435-af67-54c1267f09e4" providerId="ADAL" clId="{A905B142-2CC6-47C1-BAC4-CBD4C3C6BA69}" dt="2022-10-18T19:57:14.869" v="11980" actId="1076"/>
        <pc:sldMkLst>
          <pc:docMk/>
          <pc:sldMk cId="1727462033" sldId="2140756958"/>
        </pc:sldMkLst>
        <pc:graphicFrameChg chg="mod modGraphic">
          <ac:chgData name="Kellie Busby" userId="29ff2615-634c-4435-af67-54c1267f09e4" providerId="ADAL" clId="{A905B142-2CC6-47C1-BAC4-CBD4C3C6BA69}" dt="2022-10-18T19:57:14.869" v="11980" actId="1076"/>
          <ac:graphicFrameMkLst>
            <pc:docMk/>
            <pc:sldMk cId="1727462033" sldId="2140756958"/>
            <ac:graphicFrameMk id="7" creationId="{5BF68C72-BE55-1367-6F36-EE63CF62ACC7}"/>
          </ac:graphicFrameMkLst>
        </pc:graphicFrameChg>
      </pc:sldChg>
      <pc:sldChg chg="addSp delSp modSp mod modNotesTx">
        <pc:chgData name="Kellie Busby" userId="29ff2615-634c-4435-af67-54c1267f09e4" providerId="ADAL" clId="{A905B142-2CC6-47C1-BAC4-CBD4C3C6BA69}" dt="2022-10-18T19:36:12.195" v="11590" actId="20577"/>
        <pc:sldMkLst>
          <pc:docMk/>
          <pc:sldMk cId="3755025220" sldId="2140756959"/>
        </pc:sldMkLst>
        <pc:spChg chg="mod">
          <ac:chgData name="Kellie Busby" userId="29ff2615-634c-4435-af67-54c1267f09e4" providerId="ADAL" clId="{A905B142-2CC6-47C1-BAC4-CBD4C3C6BA69}" dt="2022-10-18T19:18:01.329" v="11342" actId="255"/>
          <ac:spMkLst>
            <pc:docMk/>
            <pc:sldMk cId="3755025220" sldId="2140756959"/>
            <ac:spMk id="2" creationId="{2BBFA207-C2A7-8364-9552-3E5471B2C32B}"/>
          </ac:spMkLst>
        </pc:spChg>
        <pc:spChg chg="del mod">
          <ac:chgData name="Kellie Busby" userId="29ff2615-634c-4435-af67-54c1267f09e4" providerId="ADAL" clId="{A905B142-2CC6-47C1-BAC4-CBD4C3C6BA69}" dt="2022-10-18T19:29:30.165" v="11420" actId="12084"/>
          <ac:spMkLst>
            <pc:docMk/>
            <pc:sldMk cId="3755025220" sldId="2140756959"/>
            <ac:spMk id="4" creationId="{0C2913FB-00B6-B86F-7CE3-2D20BDEB4C27}"/>
          </ac:spMkLst>
        </pc:spChg>
        <pc:spChg chg="mod">
          <ac:chgData name="Kellie Busby" userId="29ff2615-634c-4435-af67-54c1267f09e4" providerId="ADAL" clId="{A905B142-2CC6-47C1-BAC4-CBD4C3C6BA69}" dt="2022-10-18T19:32:52.062" v="11531" actId="113"/>
          <ac:spMkLst>
            <pc:docMk/>
            <pc:sldMk cId="3755025220" sldId="2140756959"/>
            <ac:spMk id="7" creationId="{1426723E-4E26-B824-7CE4-C6143C40C493}"/>
          </ac:spMkLst>
        </pc:spChg>
        <pc:spChg chg="mod">
          <ac:chgData name="Kellie Busby" userId="29ff2615-634c-4435-af67-54c1267f09e4" providerId="ADAL" clId="{A905B142-2CC6-47C1-BAC4-CBD4C3C6BA69}" dt="2022-10-18T19:34:35.691" v="11562" actId="6549"/>
          <ac:spMkLst>
            <pc:docMk/>
            <pc:sldMk cId="3755025220" sldId="2140756959"/>
            <ac:spMk id="8" creationId="{6F97CB80-05BD-3F0B-D3CE-9D62DE877756}"/>
          </ac:spMkLst>
        </pc:spChg>
        <pc:spChg chg="mod">
          <ac:chgData name="Kellie Busby" userId="29ff2615-634c-4435-af67-54c1267f09e4" providerId="ADAL" clId="{A905B142-2CC6-47C1-BAC4-CBD4C3C6BA69}" dt="2022-10-18T19:34:08.445" v="11545" actId="122"/>
          <ac:spMkLst>
            <pc:docMk/>
            <pc:sldMk cId="3755025220" sldId="2140756959"/>
            <ac:spMk id="9" creationId="{E2ECAEE8-8D3B-067F-F949-743F4EBAC3A6}"/>
          </ac:spMkLst>
        </pc:spChg>
        <pc:spChg chg="mod">
          <ac:chgData name="Kellie Busby" userId="29ff2615-634c-4435-af67-54c1267f09e4" providerId="ADAL" clId="{A905B142-2CC6-47C1-BAC4-CBD4C3C6BA69}" dt="2022-10-18T19:34:45.850" v="11564" actId="6549"/>
          <ac:spMkLst>
            <pc:docMk/>
            <pc:sldMk cId="3755025220" sldId="2140756959"/>
            <ac:spMk id="10" creationId="{0995133D-FAC5-32FC-FED9-D7F784CA45A0}"/>
          </ac:spMkLst>
        </pc:spChg>
        <pc:spChg chg="mod">
          <ac:chgData name="Kellie Busby" userId="29ff2615-634c-4435-af67-54c1267f09e4" providerId="ADAL" clId="{A905B142-2CC6-47C1-BAC4-CBD4C3C6BA69}" dt="2022-10-18T19:33:51.825" v="11543" actId="255"/>
          <ac:spMkLst>
            <pc:docMk/>
            <pc:sldMk cId="3755025220" sldId="2140756959"/>
            <ac:spMk id="11" creationId="{F3F51400-C274-2EC6-E51D-A3EC549D88DB}"/>
          </ac:spMkLst>
        </pc:spChg>
        <pc:grpChg chg="mod">
          <ac:chgData name="Kellie Busby" userId="29ff2615-634c-4435-af67-54c1267f09e4" providerId="ADAL" clId="{A905B142-2CC6-47C1-BAC4-CBD4C3C6BA69}" dt="2022-10-18T19:31:54.227" v="11515" actId="1076"/>
          <ac:grpSpMkLst>
            <pc:docMk/>
            <pc:sldMk cId="3755025220" sldId="2140756959"/>
            <ac:grpSpMk id="6" creationId="{C54BB417-D52C-9CE3-C2FE-8158207731E1}"/>
          </ac:grpSpMkLst>
        </pc:grpChg>
        <pc:graphicFrameChg chg="add del mod">
          <ac:chgData name="Kellie Busby" userId="29ff2615-634c-4435-af67-54c1267f09e4" providerId="ADAL" clId="{A905B142-2CC6-47C1-BAC4-CBD4C3C6BA69}" dt="2022-10-18T19:31:50.337" v="11514" actId="18245"/>
          <ac:graphicFrameMkLst>
            <pc:docMk/>
            <pc:sldMk cId="3755025220" sldId="2140756959"/>
            <ac:graphicFrameMk id="5" creationId="{F95A72B9-5D62-750C-6830-101739E72D32}"/>
          </ac:graphicFrameMkLst>
        </pc:graphicFrameChg>
      </pc:sldChg>
      <pc:sldChg chg="modSp mod modShow">
        <pc:chgData name="Kellie Busby" userId="29ff2615-634c-4435-af67-54c1267f09e4" providerId="ADAL" clId="{A905B142-2CC6-47C1-BAC4-CBD4C3C6BA69}" dt="2022-10-17T17:03:49.430" v="6754" actId="729"/>
        <pc:sldMkLst>
          <pc:docMk/>
          <pc:sldMk cId="1133104224" sldId="2140756960"/>
        </pc:sldMkLst>
        <pc:spChg chg="mod">
          <ac:chgData name="Kellie Busby" userId="29ff2615-634c-4435-af67-54c1267f09e4" providerId="ADAL" clId="{A905B142-2CC6-47C1-BAC4-CBD4C3C6BA69}" dt="2022-10-17T17:03:04.273" v="6686" actId="313"/>
          <ac:spMkLst>
            <pc:docMk/>
            <pc:sldMk cId="1133104224" sldId="2140756960"/>
            <ac:spMk id="2" creationId="{68084EF6-20CD-5863-54BC-1781EC953BB9}"/>
          </ac:spMkLst>
        </pc:spChg>
      </pc:sldChg>
      <pc:sldChg chg="addSp delSp modSp del mod modClrScheme chgLayout">
        <pc:chgData name="Kellie Busby" userId="29ff2615-634c-4435-af67-54c1267f09e4" providerId="ADAL" clId="{A905B142-2CC6-47C1-BAC4-CBD4C3C6BA69}" dt="2022-10-17T05:17:52.679" v="6276" actId="47"/>
        <pc:sldMkLst>
          <pc:docMk/>
          <pc:sldMk cId="0" sldId="2140756961"/>
        </pc:sldMkLst>
        <pc:spChg chg="mod">
          <ac:chgData name="Kellie Busby" userId="29ff2615-634c-4435-af67-54c1267f09e4" providerId="ADAL" clId="{A905B142-2CC6-47C1-BAC4-CBD4C3C6BA69}" dt="2022-10-17T05:04:51.091" v="5956" actId="1076"/>
          <ac:spMkLst>
            <pc:docMk/>
            <pc:sldMk cId="0" sldId="2140756961"/>
            <ac:spMk id="2" creationId="{00000000-0000-0000-0000-000000000000}"/>
          </ac:spMkLst>
        </pc:spChg>
        <pc:spChg chg="del mod ord">
          <ac:chgData name="Kellie Busby" userId="29ff2615-634c-4435-af67-54c1267f09e4" providerId="ADAL" clId="{A905B142-2CC6-47C1-BAC4-CBD4C3C6BA69}" dt="2022-10-17T05:03:54.416" v="5866" actId="700"/>
          <ac:spMkLst>
            <pc:docMk/>
            <pc:sldMk cId="0" sldId="2140756961"/>
            <ac:spMk id="4" creationId="{00000000-0000-0000-0000-000000000000}"/>
          </ac:spMkLst>
        </pc:spChg>
        <pc:spChg chg="mod">
          <ac:chgData name="Kellie Busby" userId="29ff2615-634c-4435-af67-54c1267f09e4" providerId="ADAL" clId="{A905B142-2CC6-47C1-BAC4-CBD4C3C6BA69}" dt="2022-10-17T05:05:03.950" v="5958" actId="6549"/>
          <ac:spMkLst>
            <pc:docMk/>
            <pc:sldMk cId="0" sldId="2140756961"/>
            <ac:spMk id="17" creationId="{00000000-0000-0000-0000-000000000000}"/>
          </ac:spMkLst>
        </pc:spChg>
        <pc:spChg chg="mod">
          <ac:chgData name="Kellie Busby" userId="29ff2615-634c-4435-af67-54c1267f09e4" providerId="ADAL" clId="{A905B142-2CC6-47C1-BAC4-CBD4C3C6BA69}" dt="2022-10-17T05:05:16.525" v="5984" actId="1076"/>
          <ac:spMkLst>
            <pc:docMk/>
            <pc:sldMk cId="0" sldId="2140756961"/>
            <ac:spMk id="18" creationId="{00000000-0000-0000-0000-000000000000}"/>
          </ac:spMkLst>
        </pc:spChg>
        <pc:spChg chg="add mod ord">
          <ac:chgData name="Kellie Busby" userId="29ff2615-634c-4435-af67-54c1267f09e4" providerId="ADAL" clId="{A905B142-2CC6-47C1-BAC4-CBD4C3C6BA69}" dt="2022-10-17T05:04:18.445" v="5925" actId="404"/>
          <ac:spMkLst>
            <pc:docMk/>
            <pc:sldMk cId="0" sldId="2140756961"/>
            <ac:spMk id="19" creationId="{34B1682B-8D62-F604-B1AD-D94D2AD07FBD}"/>
          </ac:spMkLst>
        </pc:spChg>
        <pc:spChg chg="add del mod ord">
          <ac:chgData name="Kellie Busby" userId="29ff2615-634c-4435-af67-54c1267f09e4" providerId="ADAL" clId="{A905B142-2CC6-47C1-BAC4-CBD4C3C6BA69}" dt="2022-10-17T05:03:57.614" v="5867" actId="478"/>
          <ac:spMkLst>
            <pc:docMk/>
            <pc:sldMk cId="0" sldId="2140756961"/>
            <ac:spMk id="20" creationId="{0A232A6B-DB13-F516-B3AC-8923859BD2CB}"/>
          </ac:spMkLst>
        </pc:spChg>
        <pc:grpChg chg="mod">
          <ac:chgData name="Kellie Busby" userId="29ff2615-634c-4435-af67-54c1267f09e4" providerId="ADAL" clId="{A905B142-2CC6-47C1-BAC4-CBD4C3C6BA69}" dt="2022-10-17T05:04:59.933" v="5957" actId="1076"/>
          <ac:grpSpMkLst>
            <pc:docMk/>
            <pc:sldMk cId="0" sldId="2140756961"/>
            <ac:grpSpMk id="9" creationId="{00000000-0000-0000-0000-000000000000}"/>
          </ac:grpSpMkLst>
        </pc:grpChg>
      </pc:sldChg>
      <pc:sldChg chg="addSp delSp modSp new mod delCm modCm modNotes modNotesTx">
        <pc:chgData name="Kellie Busby" userId="29ff2615-634c-4435-af67-54c1267f09e4" providerId="ADAL" clId="{A905B142-2CC6-47C1-BAC4-CBD4C3C6BA69}" dt="2022-10-18T20:24:24.033" v="12436" actId="404"/>
        <pc:sldMkLst>
          <pc:docMk/>
          <pc:sldMk cId="1922595100" sldId="2140756962"/>
        </pc:sldMkLst>
        <pc:spChg chg="mod">
          <ac:chgData name="Kellie Busby" userId="29ff2615-634c-4435-af67-54c1267f09e4" providerId="ADAL" clId="{A905B142-2CC6-47C1-BAC4-CBD4C3C6BA69}" dt="2022-10-17T05:17:19.858" v="6264" actId="20577"/>
          <ac:spMkLst>
            <pc:docMk/>
            <pc:sldMk cId="1922595100" sldId="2140756962"/>
            <ac:spMk id="2" creationId="{CC5B25E3-85DF-A5EA-6FDF-6D9ADF417E87}"/>
          </ac:spMkLst>
        </pc:spChg>
        <pc:spChg chg="mod">
          <ac:chgData name="Kellie Busby" userId="29ff2615-634c-4435-af67-54c1267f09e4" providerId="ADAL" clId="{A905B142-2CC6-47C1-BAC4-CBD4C3C6BA69}" dt="2022-10-18T17:27:57.870" v="9211" actId="1076"/>
          <ac:spMkLst>
            <pc:docMk/>
            <pc:sldMk cId="1922595100" sldId="2140756962"/>
            <ac:spMk id="3" creationId="{3ECAB750-BF55-B948-0F50-357BD3401934}"/>
          </ac:spMkLst>
        </pc:spChg>
        <pc:spChg chg="add mod">
          <ac:chgData name="Kellie Busby" userId="29ff2615-634c-4435-af67-54c1267f09e4" providerId="ADAL" clId="{A905B142-2CC6-47C1-BAC4-CBD4C3C6BA69}" dt="2022-10-18T17:27:47.079" v="9209" actId="164"/>
          <ac:spMkLst>
            <pc:docMk/>
            <pc:sldMk cId="1922595100" sldId="2140756962"/>
            <ac:spMk id="4" creationId="{44403E4D-A547-799A-194E-BC32B18B0D4A}"/>
          </ac:spMkLst>
        </pc:spChg>
        <pc:spChg chg="del">
          <ac:chgData name="Kellie Busby" userId="29ff2615-634c-4435-af67-54c1267f09e4" providerId="ADAL" clId="{A905B142-2CC6-47C1-BAC4-CBD4C3C6BA69}" dt="2022-10-17T05:06:53.962" v="6002" actId="478"/>
          <ac:spMkLst>
            <pc:docMk/>
            <pc:sldMk cId="1922595100" sldId="2140756962"/>
            <ac:spMk id="4" creationId="{D814090F-4C74-333B-0CA3-C81D30957A94}"/>
          </ac:spMkLst>
        </pc:spChg>
        <pc:spChg chg="mod">
          <ac:chgData name="Kellie Busby" userId="29ff2615-634c-4435-af67-54c1267f09e4" providerId="ADAL" clId="{A905B142-2CC6-47C1-BAC4-CBD4C3C6BA69}" dt="2022-10-18T20:24:24.033" v="12436" actId="404"/>
          <ac:spMkLst>
            <pc:docMk/>
            <pc:sldMk cId="1922595100" sldId="2140756962"/>
            <ac:spMk id="5" creationId="{2EDE7C25-21C3-7E5E-A6B7-B0E19C0CDFF1}"/>
          </ac:spMkLst>
        </pc:spChg>
        <pc:spChg chg="add mod">
          <ac:chgData name="Kellie Busby" userId="29ff2615-634c-4435-af67-54c1267f09e4" providerId="ADAL" clId="{A905B142-2CC6-47C1-BAC4-CBD4C3C6BA69}" dt="2022-10-18T17:18:51.487" v="9009" actId="948"/>
          <ac:spMkLst>
            <pc:docMk/>
            <pc:sldMk cId="1922595100" sldId="2140756962"/>
            <ac:spMk id="7" creationId="{D6ED83C9-2952-DBC6-8EFC-0059E4673331}"/>
          </ac:spMkLst>
        </pc:spChg>
        <pc:spChg chg="mod">
          <ac:chgData name="Kellie Busby" userId="29ff2615-634c-4435-af67-54c1267f09e4" providerId="ADAL" clId="{A905B142-2CC6-47C1-BAC4-CBD4C3C6BA69}" dt="2022-10-17T05:08:59.181" v="6025"/>
          <ac:spMkLst>
            <pc:docMk/>
            <pc:sldMk cId="1922595100" sldId="2140756962"/>
            <ac:spMk id="9" creationId="{6BF4B9D6-E1DB-02F2-5285-411EE586B8CD}"/>
          </ac:spMkLst>
        </pc:spChg>
        <pc:spChg chg="mod">
          <ac:chgData name="Kellie Busby" userId="29ff2615-634c-4435-af67-54c1267f09e4" providerId="ADAL" clId="{A905B142-2CC6-47C1-BAC4-CBD4C3C6BA69}" dt="2022-10-17T05:08:59.181" v="6025"/>
          <ac:spMkLst>
            <pc:docMk/>
            <pc:sldMk cId="1922595100" sldId="2140756962"/>
            <ac:spMk id="10" creationId="{569213B9-6252-16EF-5788-777F1800F84F}"/>
          </ac:spMkLst>
        </pc:spChg>
        <pc:spChg chg="mod">
          <ac:chgData name="Kellie Busby" userId="29ff2615-634c-4435-af67-54c1267f09e4" providerId="ADAL" clId="{A905B142-2CC6-47C1-BAC4-CBD4C3C6BA69}" dt="2022-10-17T05:09:10.746" v="6028" actId="403"/>
          <ac:spMkLst>
            <pc:docMk/>
            <pc:sldMk cId="1922595100" sldId="2140756962"/>
            <ac:spMk id="12" creationId="{3E7E676B-E650-4D2F-B3A3-A2F848F5F05E}"/>
          </ac:spMkLst>
        </pc:spChg>
        <pc:spChg chg="mod">
          <ac:chgData name="Kellie Busby" userId="29ff2615-634c-4435-af67-54c1267f09e4" providerId="ADAL" clId="{A905B142-2CC6-47C1-BAC4-CBD4C3C6BA69}" dt="2022-10-17T05:09:30.813" v="6053" actId="1076"/>
          <ac:spMkLst>
            <pc:docMk/>
            <pc:sldMk cId="1922595100" sldId="2140756962"/>
            <ac:spMk id="13" creationId="{BA8DA034-C26E-464F-FCD2-C0892BD152F9}"/>
          </ac:spMkLst>
        </pc:spChg>
        <pc:spChg chg="add del mod">
          <ac:chgData name="Kellie Busby" userId="29ff2615-634c-4435-af67-54c1267f09e4" providerId="ADAL" clId="{A905B142-2CC6-47C1-BAC4-CBD4C3C6BA69}" dt="2022-10-17T05:12:19.990" v="6109" actId="478"/>
          <ac:spMkLst>
            <pc:docMk/>
            <pc:sldMk cId="1922595100" sldId="2140756962"/>
            <ac:spMk id="14" creationId="{F3662564-C14D-62DE-9A46-43787027E419}"/>
          </ac:spMkLst>
        </pc:spChg>
        <pc:spChg chg="mod">
          <ac:chgData name="Kellie Busby" userId="29ff2615-634c-4435-af67-54c1267f09e4" providerId="ADAL" clId="{A905B142-2CC6-47C1-BAC4-CBD4C3C6BA69}" dt="2022-10-17T05:08:59.181" v="6025"/>
          <ac:spMkLst>
            <pc:docMk/>
            <pc:sldMk cId="1922595100" sldId="2140756962"/>
            <ac:spMk id="16" creationId="{6C1E3904-0F3F-3130-FEBD-FF31B574D502}"/>
          </ac:spMkLst>
        </pc:spChg>
        <pc:spChg chg="mod">
          <ac:chgData name="Kellie Busby" userId="29ff2615-634c-4435-af67-54c1267f09e4" providerId="ADAL" clId="{A905B142-2CC6-47C1-BAC4-CBD4C3C6BA69}" dt="2022-10-17T05:08:59.181" v="6025"/>
          <ac:spMkLst>
            <pc:docMk/>
            <pc:sldMk cId="1922595100" sldId="2140756962"/>
            <ac:spMk id="17" creationId="{F740012A-167B-84EE-1723-36A2ECA38F71}"/>
          </ac:spMkLst>
        </pc:spChg>
        <pc:spChg chg="add del mod">
          <ac:chgData name="Kellie Busby" userId="29ff2615-634c-4435-af67-54c1267f09e4" providerId="ADAL" clId="{A905B142-2CC6-47C1-BAC4-CBD4C3C6BA69}" dt="2022-10-17T05:12:52.501" v="6120" actId="478"/>
          <ac:spMkLst>
            <pc:docMk/>
            <pc:sldMk cId="1922595100" sldId="2140756962"/>
            <ac:spMk id="18" creationId="{CE215BD5-F318-081E-AE1A-26CBB746A528}"/>
          </ac:spMkLst>
        </pc:spChg>
        <pc:spChg chg="add del mod">
          <ac:chgData name="Kellie Busby" userId="29ff2615-634c-4435-af67-54c1267f09e4" providerId="ADAL" clId="{A905B142-2CC6-47C1-BAC4-CBD4C3C6BA69}" dt="2022-10-17T05:09:38.825" v="6056" actId="478"/>
          <ac:spMkLst>
            <pc:docMk/>
            <pc:sldMk cId="1922595100" sldId="2140756962"/>
            <ac:spMk id="19" creationId="{6B3792E3-A0A8-2ABE-3B30-CF943A7EFE09}"/>
          </ac:spMkLst>
        </pc:spChg>
        <pc:spChg chg="add del mod">
          <ac:chgData name="Kellie Busby" userId="29ff2615-634c-4435-af67-54c1267f09e4" providerId="ADAL" clId="{A905B142-2CC6-47C1-BAC4-CBD4C3C6BA69}" dt="2022-10-17T05:09:48.578" v="6059" actId="478"/>
          <ac:spMkLst>
            <pc:docMk/>
            <pc:sldMk cId="1922595100" sldId="2140756962"/>
            <ac:spMk id="21" creationId="{DDF59B76-253F-4DB9-AE68-8EEB856F16F0}"/>
          </ac:spMkLst>
        </pc:spChg>
        <pc:spChg chg="add mod">
          <ac:chgData name="Kellie Busby" userId="29ff2615-634c-4435-af67-54c1267f09e4" providerId="ADAL" clId="{A905B142-2CC6-47C1-BAC4-CBD4C3C6BA69}" dt="2022-10-18T17:27:47.079" v="9209" actId="164"/>
          <ac:spMkLst>
            <pc:docMk/>
            <pc:sldMk cId="1922595100" sldId="2140756962"/>
            <ac:spMk id="22" creationId="{5E4B1414-002C-9349-BC26-0C622A9DAA1F}"/>
          </ac:spMkLst>
        </pc:spChg>
        <pc:spChg chg="add mod">
          <ac:chgData name="Kellie Busby" userId="29ff2615-634c-4435-af67-54c1267f09e4" providerId="ADAL" clId="{A905B142-2CC6-47C1-BAC4-CBD4C3C6BA69}" dt="2022-10-18T17:27:47.079" v="9209" actId="164"/>
          <ac:spMkLst>
            <pc:docMk/>
            <pc:sldMk cId="1922595100" sldId="2140756962"/>
            <ac:spMk id="23" creationId="{75DAD6D4-A066-F438-1EF6-2D3A22C8A4FE}"/>
          </ac:spMkLst>
        </pc:spChg>
        <pc:spChg chg="add mod">
          <ac:chgData name="Kellie Busby" userId="29ff2615-634c-4435-af67-54c1267f09e4" providerId="ADAL" clId="{A905B142-2CC6-47C1-BAC4-CBD4C3C6BA69}" dt="2022-10-18T17:27:47.079" v="9209" actId="164"/>
          <ac:spMkLst>
            <pc:docMk/>
            <pc:sldMk cId="1922595100" sldId="2140756962"/>
            <ac:spMk id="24" creationId="{DCB7FAB8-0B0F-D1C1-C429-B30425FA26E1}"/>
          </ac:spMkLst>
        </pc:spChg>
        <pc:spChg chg="add del mod">
          <ac:chgData name="Kellie Busby" userId="29ff2615-634c-4435-af67-54c1267f09e4" providerId="ADAL" clId="{A905B142-2CC6-47C1-BAC4-CBD4C3C6BA69}" dt="2022-10-18T17:26:09.220" v="9181" actId="478"/>
          <ac:spMkLst>
            <pc:docMk/>
            <pc:sldMk cId="1922595100" sldId="2140756962"/>
            <ac:spMk id="25" creationId="{4E301338-9DCB-06DB-B572-3D38C6C458E1}"/>
          </ac:spMkLst>
        </pc:spChg>
        <pc:spChg chg="add del mod">
          <ac:chgData name="Kellie Busby" userId="29ff2615-634c-4435-af67-54c1267f09e4" providerId="ADAL" clId="{A905B142-2CC6-47C1-BAC4-CBD4C3C6BA69}" dt="2022-10-18T17:26:11.580" v="9182" actId="478"/>
          <ac:spMkLst>
            <pc:docMk/>
            <pc:sldMk cId="1922595100" sldId="2140756962"/>
            <ac:spMk id="26" creationId="{4E9D65D9-C235-9B5F-A65B-4B792B50511B}"/>
          </ac:spMkLst>
        </pc:spChg>
        <pc:grpChg chg="add del mod">
          <ac:chgData name="Kellie Busby" userId="29ff2615-634c-4435-af67-54c1267f09e4" providerId="ADAL" clId="{A905B142-2CC6-47C1-BAC4-CBD4C3C6BA69}" dt="2022-10-17T05:12:21.294" v="6110" actId="478"/>
          <ac:grpSpMkLst>
            <pc:docMk/>
            <pc:sldMk cId="1922595100" sldId="2140756962"/>
            <ac:grpSpMk id="8" creationId="{829DF7B1-22E6-300F-E469-6E348EB9CFA5}"/>
          </ac:grpSpMkLst>
        </pc:grpChg>
        <pc:grpChg chg="add del mod">
          <ac:chgData name="Kellie Busby" userId="29ff2615-634c-4435-af67-54c1267f09e4" providerId="ADAL" clId="{A905B142-2CC6-47C1-BAC4-CBD4C3C6BA69}" dt="2022-10-17T05:09:52.434" v="6060" actId="478"/>
          <ac:grpSpMkLst>
            <pc:docMk/>
            <pc:sldMk cId="1922595100" sldId="2140756962"/>
            <ac:grpSpMk id="11" creationId="{F86BBF0B-6124-CFD2-5EF8-20491DC93CEC}"/>
          </ac:grpSpMkLst>
        </pc:grpChg>
        <pc:grpChg chg="add del mod">
          <ac:chgData name="Kellie Busby" userId="29ff2615-634c-4435-af67-54c1267f09e4" providerId="ADAL" clId="{A905B142-2CC6-47C1-BAC4-CBD4C3C6BA69}" dt="2022-10-17T05:12:53.596" v="6121" actId="478"/>
          <ac:grpSpMkLst>
            <pc:docMk/>
            <pc:sldMk cId="1922595100" sldId="2140756962"/>
            <ac:grpSpMk id="15" creationId="{EBCB994E-0125-6FC5-A572-ECD3A4AEB1C5}"/>
          </ac:grpSpMkLst>
        </pc:grpChg>
        <pc:grpChg chg="add mod">
          <ac:chgData name="Kellie Busby" userId="29ff2615-634c-4435-af67-54c1267f09e4" providerId="ADAL" clId="{A905B142-2CC6-47C1-BAC4-CBD4C3C6BA69}" dt="2022-10-18T17:27:50.660" v="9210" actId="1076"/>
          <ac:grpSpMkLst>
            <pc:docMk/>
            <pc:sldMk cId="1922595100" sldId="2140756962"/>
            <ac:grpSpMk id="28" creationId="{616190B6-31C7-BE04-A096-180EC8F92AEC}"/>
          </ac:grpSpMkLst>
        </pc:grpChg>
        <pc:cxnChg chg="add mod">
          <ac:chgData name="Kellie Busby" userId="29ff2615-634c-4435-af67-54c1267f09e4" providerId="ADAL" clId="{A905B142-2CC6-47C1-BAC4-CBD4C3C6BA69}" dt="2022-10-18T17:27:47.079" v="9209" actId="164"/>
          <ac:cxnSpMkLst>
            <pc:docMk/>
            <pc:sldMk cId="1922595100" sldId="2140756962"/>
            <ac:cxnSpMk id="8" creationId="{A4DD08F9-ECE4-7030-BCD6-AD8685B955F4}"/>
          </ac:cxnSpMkLst>
        </pc:cxnChg>
        <pc:cxnChg chg="add mod">
          <ac:chgData name="Kellie Busby" userId="29ff2615-634c-4435-af67-54c1267f09e4" providerId="ADAL" clId="{A905B142-2CC6-47C1-BAC4-CBD4C3C6BA69}" dt="2022-10-18T17:27:47.079" v="9209" actId="164"/>
          <ac:cxnSpMkLst>
            <pc:docMk/>
            <pc:sldMk cId="1922595100" sldId="2140756962"/>
            <ac:cxnSpMk id="11" creationId="{7442F393-6403-DE9F-69AC-97F4E8433BA3}"/>
          </ac:cxnSpMkLst>
        </pc:cxnChg>
        <pc:cxnChg chg="add mod">
          <ac:chgData name="Kellie Busby" userId="29ff2615-634c-4435-af67-54c1267f09e4" providerId="ADAL" clId="{A905B142-2CC6-47C1-BAC4-CBD4C3C6BA69}" dt="2022-10-18T17:27:47.079" v="9209" actId="164"/>
          <ac:cxnSpMkLst>
            <pc:docMk/>
            <pc:sldMk cId="1922595100" sldId="2140756962"/>
            <ac:cxnSpMk id="14" creationId="{87D29643-9B0F-701F-3EC6-6F44C61289B9}"/>
          </ac:cxnSpMkLst>
        </pc:cxnChg>
      </pc:sldChg>
      <pc:sldChg chg="modSp new mod">
        <pc:chgData name="Kellie Busby" userId="29ff2615-634c-4435-af67-54c1267f09e4" providerId="ADAL" clId="{A905B142-2CC6-47C1-BAC4-CBD4C3C6BA69}" dt="2022-10-18T17:32:38.388" v="9235" actId="113"/>
        <pc:sldMkLst>
          <pc:docMk/>
          <pc:sldMk cId="2497594966" sldId="2140756963"/>
        </pc:sldMkLst>
        <pc:spChg chg="mod">
          <ac:chgData name="Kellie Busby" userId="29ff2615-634c-4435-af67-54c1267f09e4" providerId="ADAL" clId="{A905B142-2CC6-47C1-BAC4-CBD4C3C6BA69}" dt="2022-10-18T17:32:38.388" v="9235" actId="113"/>
          <ac:spMkLst>
            <pc:docMk/>
            <pc:sldMk cId="2497594966" sldId="2140756963"/>
            <ac:spMk id="2" creationId="{C170BA2A-65CE-11D8-0B15-29D6CDEBEE28}"/>
          </ac:spMkLst>
        </pc:spChg>
      </pc:sldChg>
      <pc:sldChg chg="addSp delSp modSp mod modShow modNotes modNotesTx">
        <pc:chgData name="Kellie Busby" userId="29ff2615-634c-4435-af67-54c1267f09e4" providerId="ADAL" clId="{A905B142-2CC6-47C1-BAC4-CBD4C3C6BA69}" dt="2022-10-18T19:10:47.112" v="11237" actId="1036"/>
        <pc:sldMkLst>
          <pc:docMk/>
          <pc:sldMk cId="3037940228" sldId="2140756965"/>
        </pc:sldMkLst>
        <pc:spChg chg="mod">
          <ac:chgData name="Kellie Busby" userId="29ff2615-634c-4435-af67-54c1267f09e4" providerId="ADAL" clId="{A905B142-2CC6-47C1-BAC4-CBD4C3C6BA69}" dt="2022-10-18T18:10:53.084" v="10401" actId="1076"/>
          <ac:spMkLst>
            <pc:docMk/>
            <pc:sldMk cId="3037940228" sldId="2140756965"/>
            <ac:spMk id="2" creationId="{BEB80E8E-9EBC-9154-F657-AB3E9F4D6365}"/>
          </ac:spMkLst>
        </pc:spChg>
        <pc:spChg chg="mod">
          <ac:chgData name="Kellie Busby" userId="29ff2615-634c-4435-af67-54c1267f09e4" providerId="ADAL" clId="{A905B142-2CC6-47C1-BAC4-CBD4C3C6BA69}" dt="2022-10-18T18:55:34.189" v="11086" actId="14100"/>
          <ac:spMkLst>
            <pc:docMk/>
            <pc:sldMk cId="3037940228" sldId="2140756965"/>
            <ac:spMk id="3" creationId="{8CBB3D0E-4849-5515-1E54-786F1BF896F5}"/>
          </ac:spMkLst>
        </pc:spChg>
        <pc:spChg chg="mod">
          <ac:chgData name="Kellie Busby" userId="29ff2615-634c-4435-af67-54c1267f09e4" providerId="ADAL" clId="{A905B142-2CC6-47C1-BAC4-CBD4C3C6BA69}" dt="2022-10-18T18:55:50.794" v="11089" actId="1076"/>
          <ac:spMkLst>
            <pc:docMk/>
            <pc:sldMk cId="3037940228" sldId="2140756965"/>
            <ac:spMk id="4" creationId="{A9B9D837-38DE-80A7-C417-74682665A935}"/>
          </ac:spMkLst>
        </pc:spChg>
        <pc:spChg chg="mod">
          <ac:chgData name="Kellie Busby" userId="29ff2615-634c-4435-af67-54c1267f09e4" providerId="ADAL" clId="{A905B142-2CC6-47C1-BAC4-CBD4C3C6BA69}" dt="2022-10-18T18:28:01.543" v="10636" actId="14100"/>
          <ac:spMkLst>
            <pc:docMk/>
            <pc:sldMk cId="3037940228" sldId="2140756965"/>
            <ac:spMk id="5" creationId="{8AC8E1E2-626F-222C-42C1-1F17055DB53E}"/>
          </ac:spMkLst>
        </pc:spChg>
        <pc:spChg chg="mod">
          <ac:chgData name="Kellie Busby" userId="29ff2615-634c-4435-af67-54c1267f09e4" providerId="ADAL" clId="{A905B142-2CC6-47C1-BAC4-CBD4C3C6BA69}" dt="2022-10-18T18:26:57.577" v="10619" actId="14100"/>
          <ac:spMkLst>
            <pc:docMk/>
            <pc:sldMk cId="3037940228" sldId="2140756965"/>
            <ac:spMk id="9" creationId="{2B408C69-C0B6-844C-CCDB-2C5C7096B940}"/>
          </ac:spMkLst>
        </pc:spChg>
        <pc:spChg chg="mod">
          <ac:chgData name="Kellie Busby" userId="29ff2615-634c-4435-af67-54c1267f09e4" providerId="ADAL" clId="{A905B142-2CC6-47C1-BAC4-CBD4C3C6BA69}" dt="2022-10-18T18:27:25.703" v="10630" actId="14100"/>
          <ac:spMkLst>
            <pc:docMk/>
            <pc:sldMk cId="3037940228" sldId="2140756965"/>
            <ac:spMk id="10" creationId="{B3B51FE6-0D0E-2EDD-DC0F-22A4A5121143}"/>
          </ac:spMkLst>
        </pc:spChg>
        <pc:spChg chg="mod">
          <ac:chgData name="Kellie Busby" userId="29ff2615-634c-4435-af67-54c1267f09e4" providerId="ADAL" clId="{A905B142-2CC6-47C1-BAC4-CBD4C3C6BA69}" dt="2022-10-18T18:28:19.087" v="10643" actId="1037"/>
          <ac:spMkLst>
            <pc:docMk/>
            <pc:sldMk cId="3037940228" sldId="2140756965"/>
            <ac:spMk id="15" creationId="{8A8ACD32-F58C-50F0-C710-1AD3EE8DB403}"/>
          </ac:spMkLst>
        </pc:spChg>
        <pc:spChg chg="add mod">
          <ac:chgData name="Kellie Busby" userId="29ff2615-634c-4435-af67-54c1267f09e4" providerId="ADAL" clId="{A905B142-2CC6-47C1-BAC4-CBD4C3C6BA69}" dt="2022-10-18T19:10:47.112" v="11237" actId="1036"/>
          <ac:spMkLst>
            <pc:docMk/>
            <pc:sldMk cId="3037940228" sldId="2140756965"/>
            <ac:spMk id="18" creationId="{D635B01D-0B40-9F3D-7469-9E6F73928BDD}"/>
          </ac:spMkLst>
        </pc:spChg>
        <pc:grpChg chg="add mod">
          <ac:chgData name="Kellie Busby" userId="29ff2615-634c-4435-af67-54c1267f09e4" providerId="ADAL" clId="{A905B142-2CC6-47C1-BAC4-CBD4C3C6BA69}" dt="2022-10-18T18:24:58.142" v="10595" actId="164"/>
          <ac:grpSpMkLst>
            <pc:docMk/>
            <pc:sldMk cId="3037940228" sldId="2140756965"/>
            <ac:grpSpMk id="7" creationId="{724572D6-E0E0-1712-ECE9-A9E0C9EA04C1}"/>
          </ac:grpSpMkLst>
        </pc:grpChg>
        <pc:grpChg chg="add mod">
          <ac:chgData name="Kellie Busby" userId="29ff2615-634c-4435-af67-54c1267f09e4" providerId="ADAL" clId="{A905B142-2CC6-47C1-BAC4-CBD4C3C6BA69}" dt="2022-10-18T18:55:47.267" v="11088" actId="1076"/>
          <ac:grpSpMkLst>
            <pc:docMk/>
            <pc:sldMk cId="3037940228" sldId="2140756965"/>
            <ac:grpSpMk id="19" creationId="{8140EEB8-FC1B-13FB-55AB-74A9DA3CBBC8}"/>
          </ac:grpSpMkLst>
        </pc:grpChg>
        <pc:picChg chg="mod">
          <ac:chgData name="Kellie Busby" userId="29ff2615-634c-4435-af67-54c1267f09e4" providerId="ADAL" clId="{A905B142-2CC6-47C1-BAC4-CBD4C3C6BA69}" dt="2022-10-18T18:28:06.389" v="10642" actId="1036"/>
          <ac:picMkLst>
            <pc:docMk/>
            <pc:sldMk cId="3037940228" sldId="2140756965"/>
            <ac:picMk id="8" creationId="{80A66CE4-90C2-567C-447D-4BECE68D3834}"/>
          </ac:picMkLst>
        </pc:picChg>
        <pc:picChg chg="add del mod">
          <ac:chgData name="Kellie Busby" userId="29ff2615-634c-4435-af67-54c1267f09e4" providerId="ADAL" clId="{A905B142-2CC6-47C1-BAC4-CBD4C3C6BA69}" dt="2022-10-18T18:11:40.877" v="10408" actId="478"/>
          <ac:picMkLst>
            <pc:docMk/>
            <pc:sldMk cId="3037940228" sldId="2140756965"/>
            <ac:picMk id="12" creationId="{BD924BCB-0FF0-6DC3-D6E8-72626269CF76}"/>
          </ac:picMkLst>
        </pc:picChg>
        <pc:picChg chg="mod">
          <ac:chgData name="Kellie Busby" userId="29ff2615-634c-4435-af67-54c1267f09e4" providerId="ADAL" clId="{A905B142-2CC6-47C1-BAC4-CBD4C3C6BA69}" dt="2022-10-18T18:27:19.181" v="10628" actId="1076"/>
          <ac:picMkLst>
            <pc:docMk/>
            <pc:sldMk cId="3037940228" sldId="2140756965"/>
            <ac:picMk id="16" creationId="{F62531F2-4AD2-2804-901E-856F250682EC}"/>
          </ac:picMkLst>
        </pc:picChg>
        <pc:picChg chg="add mod ord">
          <ac:chgData name="Kellie Busby" userId="29ff2615-634c-4435-af67-54c1267f09e4" providerId="ADAL" clId="{A905B142-2CC6-47C1-BAC4-CBD4C3C6BA69}" dt="2022-10-18T18:29:00.542" v="10648" actId="1036"/>
          <ac:picMkLst>
            <pc:docMk/>
            <pc:sldMk cId="3037940228" sldId="2140756965"/>
            <ac:picMk id="17" creationId="{2BB61DF8-1ED4-399B-EE09-3D0539561FD7}"/>
          </ac:picMkLst>
        </pc:picChg>
        <pc:picChg chg="mod">
          <ac:chgData name="Kellie Busby" userId="29ff2615-634c-4435-af67-54c1267f09e4" providerId="ADAL" clId="{A905B142-2CC6-47C1-BAC4-CBD4C3C6BA69}" dt="2022-10-18T18:27:02.446" v="10620" actId="1076"/>
          <ac:picMkLst>
            <pc:docMk/>
            <pc:sldMk cId="3037940228" sldId="2140756965"/>
            <ac:picMk id="21" creationId="{3DE7749E-9C29-82DF-53D7-1C431A77F562}"/>
          </ac:picMkLst>
        </pc:picChg>
        <pc:picChg chg="mod">
          <ac:chgData name="Kellie Busby" userId="29ff2615-634c-4435-af67-54c1267f09e4" providerId="ADAL" clId="{A905B142-2CC6-47C1-BAC4-CBD4C3C6BA69}" dt="2022-10-18T18:27:31.661" v="10634" actId="1035"/>
          <ac:picMkLst>
            <pc:docMk/>
            <pc:sldMk cId="3037940228" sldId="2140756965"/>
            <ac:picMk id="22" creationId="{55316A6F-5A76-9ACB-D9B0-DDEDA0AB0377}"/>
          </ac:picMkLst>
        </pc:picChg>
      </pc:sldChg>
    </pc:docChg>
  </pc:docChgLst>
  <pc:docChgLst>
    <pc:chgData name="Kellie Busby" userId="29ff2615-634c-4435-af67-54c1267f09e4" providerId="ADAL" clId="{0003AC96-8FF1-4501-9539-EC81DF851F92}"/>
    <pc:docChg chg="undo custSel delSld modSld sldOrd">
      <pc:chgData name="Kellie Busby" userId="29ff2615-634c-4435-af67-54c1267f09e4" providerId="ADAL" clId="{0003AC96-8FF1-4501-9539-EC81DF851F92}" dt="2022-10-14T21:52:47.915" v="249"/>
      <pc:docMkLst>
        <pc:docMk/>
      </pc:docMkLst>
      <pc:sldChg chg="modSp mod">
        <pc:chgData name="Kellie Busby" userId="29ff2615-634c-4435-af67-54c1267f09e4" providerId="ADAL" clId="{0003AC96-8FF1-4501-9539-EC81DF851F92}" dt="2022-10-14T21:22:09.545" v="142" actId="20577"/>
        <pc:sldMkLst>
          <pc:docMk/>
          <pc:sldMk cId="780606614" sldId="2636"/>
        </pc:sldMkLst>
        <pc:spChg chg="mod">
          <ac:chgData name="Kellie Busby" userId="29ff2615-634c-4435-af67-54c1267f09e4" providerId="ADAL" clId="{0003AC96-8FF1-4501-9539-EC81DF851F92}" dt="2022-10-14T21:22:09.545" v="142" actId="20577"/>
          <ac:spMkLst>
            <pc:docMk/>
            <pc:sldMk cId="780606614" sldId="2636"/>
            <ac:spMk id="6" creationId="{75A9AF14-52D9-9740-975B-D46C9F0EDCA3}"/>
          </ac:spMkLst>
        </pc:spChg>
      </pc:sldChg>
      <pc:sldChg chg="addSp delSp modSp mod">
        <pc:chgData name="Kellie Busby" userId="29ff2615-634c-4435-af67-54c1267f09e4" providerId="ADAL" clId="{0003AC96-8FF1-4501-9539-EC81DF851F92}" dt="2022-10-14T21:38:41.439" v="156" actId="20577"/>
        <pc:sldMkLst>
          <pc:docMk/>
          <pc:sldMk cId="3426585754" sldId="4360"/>
        </pc:sldMkLst>
        <pc:spChg chg="mod">
          <ac:chgData name="Kellie Busby" userId="29ff2615-634c-4435-af67-54c1267f09e4" providerId="ADAL" clId="{0003AC96-8FF1-4501-9539-EC81DF851F92}" dt="2022-10-14T21:38:41.439" v="156" actId="20577"/>
          <ac:spMkLst>
            <pc:docMk/>
            <pc:sldMk cId="3426585754" sldId="4360"/>
            <ac:spMk id="2" creationId="{00000000-0000-0000-0000-000000000000}"/>
          </ac:spMkLst>
        </pc:spChg>
        <pc:spChg chg="del">
          <ac:chgData name="Kellie Busby" userId="29ff2615-634c-4435-af67-54c1267f09e4" providerId="ADAL" clId="{0003AC96-8FF1-4501-9539-EC81DF851F92}" dt="2022-10-14T21:37:31.667" v="146" actId="478"/>
          <ac:spMkLst>
            <pc:docMk/>
            <pc:sldMk cId="3426585754" sldId="4360"/>
            <ac:spMk id="3" creationId="{00000000-0000-0000-0000-000000000000}"/>
          </ac:spMkLst>
        </pc:spChg>
        <pc:spChg chg="add del mod">
          <ac:chgData name="Kellie Busby" userId="29ff2615-634c-4435-af67-54c1267f09e4" providerId="ADAL" clId="{0003AC96-8FF1-4501-9539-EC81DF851F92}" dt="2022-10-14T21:37:35.241" v="147" actId="478"/>
          <ac:spMkLst>
            <pc:docMk/>
            <pc:sldMk cId="3426585754" sldId="4360"/>
            <ac:spMk id="6" creationId="{32999868-F4E4-A46E-3B49-4C81B85A86AE}"/>
          </ac:spMkLst>
        </pc:spChg>
        <pc:picChg chg="add mod">
          <ac:chgData name="Kellie Busby" userId="29ff2615-634c-4435-af67-54c1267f09e4" providerId="ADAL" clId="{0003AC96-8FF1-4501-9539-EC81DF851F92}" dt="2022-10-14T21:37:50.646" v="149" actId="1076"/>
          <ac:picMkLst>
            <pc:docMk/>
            <pc:sldMk cId="3426585754" sldId="4360"/>
            <ac:picMk id="4" creationId="{4F06BB6E-E47C-E011-CCAB-99A655873DE6}"/>
          </ac:picMkLst>
        </pc:picChg>
      </pc:sldChg>
      <pc:sldChg chg="del">
        <pc:chgData name="Kellie Busby" userId="29ff2615-634c-4435-af67-54c1267f09e4" providerId="ADAL" clId="{0003AC96-8FF1-4501-9539-EC81DF851F92}" dt="2022-10-14T21:34:36.779" v="144" actId="2696"/>
        <pc:sldMkLst>
          <pc:docMk/>
          <pc:sldMk cId="3292563150" sldId="4361"/>
        </pc:sldMkLst>
      </pc:sldChg>
      <pc:sldChg chg="del">
        <pc:chgData name="Kellie Busby" userId="29ff2615-634c-4435-af67-54c1267f09e4" providerId="ADAL" clId="{0003AC96-8FF1-4501-9539-EC81DF851F92}" dt="2022-10-14T21:39:31.126" v="158" actId="2696"/>
        <pc:sldMkLst>
          <pc:docMk/>
          <pc:sldMk cId="2118229246" sldId="4375"/>
        </pc:sldMkLst>
      </pc:sldChg>
      <pc:sldChg chg="delSp mod">
        <pc:chgData name="Kellie Busby" userId="29ff2615-634c-4435-af67-54c1267f09e4" providerId="ADAL" clId="{0003AC96-8FF1-4501-9539-EC81DF851F92}" dt="2022-10-14T21:39:18.317" v="157" actId="478"/>
        <pc:sldMkLst>
          <pc:docMk/>
          <pc:sldMk cId="2736319262" sldId="4382"/>
        </pc:sldMkLst>
        <pc:spChg chg="del">
          <ac:chgData name="Kellie Busby" userId="29ff2615-634c-4435-af67-54c1267f09e4" providerId="ADAL" clId="{0003AC96-8FF1-4501-9539-EC81DF851F92}" dt="2022-10-14T21:39:18.317" v="157" actId="478"/>
          <ac:spMkLst>
            <pc:docMk/>
            <pc:sldMk cId="2736319262" sldId="4382"/>
            <ac:spMk id="7" creationId="{4E35A1B2-69DB-F946-B0FD-ED03D0CAEAEE}"/>
          </ac:spMkLst>
        </pc:spChg>
      </pc:sldChg>
      <pc:sldChg chg="addSp modSp mod modClrScheme chgLayout">
        <pc:chgData name="Kellie Busby" userId="29ff2615-634c-4435-af67-54c1267f09e4" providerId="ADAL" clId="{0003AC96-8FF1-4501-9539-EC81DF851F92}" dt="2022-10-14T21:49:25.715" v="209" actId="113"/>
        <pc:sldMkLst>
          <pc:docMk/>
          <pc:sldMk cId="3406548433" sldId="4583"/>
        </pc:sldMkLst>
        <pc:spChg chg="mod ord">
          <ac:chgData name="Kellie Busby" userId="29ff2615-634c-4435-af67-54c1267f09e4" providerId="ADAL" clId="{0003AC96-8FF1-4501-9539-EC81DF851F92}" dt="2022-10-14T21:48:36.296" v="196" actId="20577"/>
          <ac:spMkLst>
            <pc:docMk/>
            <pc:sldMk cId="3406548433" sldId="4583"/>
            <ac:spMk id="2" creationId="{AFD51CE8-D02B-3549-8625-CA6A02D50969}"/>
          </ac:spMkLst>
        </pc:spChg>
        <pc:spChg chg="mod ord">
          <ac:chgData name="Kellie Busby" userId="29ff2615-634c-4435-af67-54c1267f09e4" providerId="ADAL" clId="{0003AC96-8FF1-4501-9539-EC81DF851F92}" dt="2022-10-14T21:49:19.046" v="208" actId="1076"/>
          <ac:spMkLst>
            <pc:docMk/>
            <pc:sldMk cId="3406548433" sldId="4583"/>
            <ac:spMk id="3" creationId="{DDD30D6C-DDBF-2E45-B360-B224FB737191}"/>
          </ac:spMkLst>
        </pc:spChg>
        <pc:spChg chg="mod ord">
          <ac:chgData name="Kellie Busby" userId="29ff2615-634c-4435-af67-54c1267f09e4" providerId="ADAL" clId="{0003AC96-8FF1-4501-9539-EC81DF851F92}" dt="2022-10-14T21:48:54.783" v="203" actId="20577"/>
          <ac:spMkLst>
            <pc:docMk/>
            <pc:sldMk cId="3406548433" sldId="4583"/>
            <ac:spMk id="4" creationId="{539D6556-1655-4846-81FB-DE45BE170323}"/>
          </ac:spMkLst>
        </pc:spChg>
        <pc:spChg chg="mod">
          <ac:chgData name="Kellie Busby" userId="29ff2615-634c-4435-af67-54c1267f09e4" providerId="ADAL" clId="{0003AC96-8FF1-4501-9539-EC81DF851F92}" dt="2022-10-14T21:49:10.268" v="206" actId="1076"/>
          <ac:spMkLst>
            <pc:docMk/>
            <pc:sldMk cId="3406548433" sldId="4583"/>
            <ac:spMk id="6" creationId="{749C6AE3-8A3A-3341-916B-50DE9AA48319}"/>
          </ac:spMkLst>
        </pc:spChg>
        <pc:spChg chg="add mod ord">
          <ac:chgData name="Kellie Busby" userId="29ff2615-634c-4435-af67-54c1267f09e4" providerId="ADAL" clId="{0003AC96-8FF1-4501-9539-EC81DF851F92}" dt="2022-10-14T21:48:24.913" v="163" actId="20577"/>
          <ac:spMkLst>
            <pc:docMk/>
            <pc:sldMk cId="3406548433" sldId="4583"/>
            <ac:spMk id="7" creationId="{BA489A34-D2E2-35C7-4DCF-B19B6242C813}"/>
          </ac:spMkLst>
        </pc:spChg>
        <pc:graphicFrameChg chg="mod">
          <ac:chgData name="Kellie Busby" userId="29ff2615-634c-4435-af67-54c1267f09e4" providerId="ADAL" clId="{0003AC96-8FF1-4501-9539-EC81DF851F92}" dt="2022-10-14T21:49:25.715" v="209" actId="113"/>
          <ac:graphicFrameMkLst>
            <pc:docMk/>
            <pc:sldMk cId="3406548433" sldId="4583"/>
            <ac:graphicFrameMk id="5" creationId="{A8344D25-EF76-C044-ACC8-FE7CA77A1A4F}"/>
          </ac:graphicFrameMkLst>
        </pc:graphicFrameChg>
      </pc:sldChg>
      <pc:sldChg chg="modSp mod">
        <pc:chgData name="Kellie Busby" userId="29ff2615-634c-4435-af67-54c1267f09e4" providerId="ADAL" clId="{0003AC96-8FF1-4501-9539-EC81DF851F92}" dt="2022-10-14T20:56:49.341" v="57" actId="403"/>
        <pc:sldMkLst>
          <pc:docMk/>
          <pc:sldMk cId="4086843661" sldId="4596"/>
        </pc:sldMkLst>
        <pc:spChg chg="mod">
          <ac:chgData name="Kellie Busby" userId="29ff2615-634c-4435-af67-54c1267f09e4" providerId="ADAL" clId="{0003AC96-8FF1-4501-9539-EC81DF851F92}" dt="2022-10-14T20:56:49.341" v="57" actId="403"/>
          <ac:spMkLst>
            <pc:docMk/>
            <pc:sldMk cId="4086843661" sldId="4596"/>
            <ac:spMk id="2" creationId="{7268052F-E2C9-2D4C-A636-C667FC0A28AC}"/>
          </ac:spMkLst>
        </pc:spChg>
        <pc:spChg chg="mod">
          <ac:chgData name="Kellie Busby" userId="29ff2615-634c-4435-af67-54c1267f09e4" providerId="ADAL" clId="{0003AC96-8FF1-4501-9539-EC81DF851F92}" dt="2022-10-14T20:56:40.712" v="55" actId="1076"/>
          <ac:spMkLst>
            <pc:docMk/>
            <pc:sldMk cId="4086843661" sldId="4596"/>
            <ac:spMk id="10" creationId="{1D27BA7D-0CC9-A543-ADA0-C7603A6FE919}"/>
          </ac:spMkLst>
        </pc:spChg>
        <pc:spChg chg="mod">
          <ac:chgData name="Kellie Busby" userId="29ff2615-634c-4435-af67-54c1267f09e4" providerId="ADAL" clId="{0003AC96-8FF1-4501-9539-EC81DF851F92}" dt="2022-10-14T20:56:34.542" v="54" actId="1076"/>
          <ac:spMkLst>
            <pc:docMk/>
            <pc:sldMk cId="4086843661" sldId="4596"/>
            <ac:spMk id="11" creationId="{F248E14F-F7F8-DE4B-B625-C76ACF9FD16A}"/>
          </ac:spMkLst>
        </pc:spChg>
        <pc:spChg chg="mod">
          <ac:chgData name="Kellie Busby" userId="29ff2615-634c-4435-af67-54c1267f09e4" providerId="ADAL" clId="{0003AC96-8FF1-4501-9539-EC81DF851F92}" dt="2022-10-14T20:56:45.569" v="56" actId="1076"/>
          <ac:spMkLst>
            <pc:docMk/>
            <pc:sldMk cId="4086843661" sldId="4596"/>
            <ac:spMk id="12" creationId="{F3994C10-2E94-EC43-ADBE-37B561AED1C3}"/>
          </ac:spMkLst>
        </pc:spChg>
        <pc:grpChg chg="mod">
          <ac:chgData name="Kellie Busby" userId="29ff2615-634c-4435-af67-54c1267f09e4" providerId="ADAL" clId="{0003AC96-8FF1-4501-9539-EC81DF851F92}" dt="2022-10-14T20:56:30.123" v="53" actId="1076"/>
          <ac:grpSpMkLst>
            <pc:docMk/>
            <pc:sldMk cId="4086843661" sldId="4596"/>
            <ac:grpSpMk id="4" creationId="{3AAA3AA1-2345-184D-8E45-B7AFA75A23A8}"/>
          </ac:grpSpMkLst>
        </pc:grpChg>
        <pc:graphicFrameChg chg="mod">
          <ac:chgData name="Kellie Busby" userId="29ff2615-634c-4435-af67-54c1267f09e4" providerId="ADAL" clId="{0003AC96-8FF1-4501-9539-EC81DF851F92}" dt="2022-10-14T20:56:25.568" v="52" actId="1076"/>
          <ac:graphicFrameMkLst>
            <pc:docMk/>
            <pc:sldMk cId="4086843661" sldId="4596"/>
            <ac:graphicFrameMk id="13" creationId="{E8D63AA6-2100-B647-82A9-D66B83A8C26C}"/>
          </ac:graphicFrameMkLst>
        </pc:graphicFrameChg>
        <pc:cxnChg chg="mod">
          <ac:chgData name="Kellie Busby" userId="29ff2615-634c-4435-af67-54c1267f09e4" providerId="ADAL" clId="{0003AC96-8FF1-4501-9539-EC81DF851F92}" dt="2022-10-14T20:56:45.569" v="56" actId="1076"/>
          <ac:cxnSpMkLst>
            <pc:docMk/>
            <pc:sldMk cId="4086843661" sldId="4596"/>
            <ac:cxnSpMk id="14" creationId="{9BBF3333-295A-8144-B99D-1B61E437AC19}"/>
          </ac:cxnSpMkLst>
        </pc:cxnChg>
      </pc:sldChg>
      <pc:sldChg chg="del">
        <pc:chgData name="Kellie Busby" userId="29ff2615-634c-4435-af67-54c1267f09e4" providerId="ADAL" clId="{0003AC96-8FF1-4501-9539-EC81DF851F92}" dt="2022-10-14T21:34:25.922" v="143" actId="2696"/>
        <pc:sldMkLst>
          <pc:docMk/>
          <pc:sldMk cId="2857282523" sldId="2140756901"/>
        </pc:sldMkLst>
      </pc:sldChg>
      <pc:sldChg chg="modSp mod">
        <pc:chgData name="Kellie Busby" userId="29ff2615-634c-4435-af67-54c1267f09e4" providerId="ADAL" clId="{0003AC96-8FF1-4501-9539-EC81DF851F92}" dt="2022-10-14T20:48:59.355" v="0" actId="20577"/>
        <pc:sldMkLst>
          <pc:docMk/>
          <pc:sldMk cId="683389927" sldId="2140756903"/>
        </pc:sldMkLst>
        <pc:spChg chg="mod">
          <ac:chgData name="Kellie Busby" userId="29ff2615-634c-4435-af67-54c1267f09e4" providerId="ADAL" clId="{0003AC96-8FF1-4501-9539-EC81DF851F92}" dt="2022-10-14T20:48:59.355" v="0" actId="20577"/>
          <ac:spMkLst>
            <pc:docMk/>
            <pc:sldMk cId="683389927" sldId="2140756903"/>
            <ac:spMk id="3" creationId="{00000000-0000-0000-0000-000000000000}"/>
          </ac:spMkLst>
        </pc:spChg>
      </pc:sldChg>
      <pc:sldChg chg="modSp mod">
        <pc:chgData name="Kellie Busby" userId="29ff2615-634c-4435-af67-54c1267f09e4" providerId="ADAL" clId="{0003AC96-8FF1-4501-9539-EC81DF851F92}" dt="2022-10-14T20:49:19.113" v="9" actId="6549"/>
        <pc:sldMkLst>
          <pc:docMk/>
          <pc:sldMk cId="4273535121" sldId="2140756904"/>
        </pc:sldMkLst>
        <pc:spChg chg="mod">
          <ac:chgData name="Kellie Busby" userId="29ff2615-634c-4435-af67-54c1267f09e4" providerId="ADAL" clId="{0003AC96-8FF1-4501-9539-EC81DF851F92}" dt="2022-10-14T20:49:19.113" v="9" actId="6549"/>
          <ac:spMkLst>
            <pc:docMk/>
            <pc:sldMk cId="4273535121" sldId="2140756904"/>
            <ac:spMk id="3" creationId="{00000000-0000-0000-0000-000000000000}"/>
          </ac:spMkLst>
        </pc:spChg>
      </pc:sldChg>
      <pc:sldChg chg="modSp mod">
        <pc:chgData name="Kellie Busby" userId="29ff2615-634c-4435-af67-54c1267f09e4" providerId="ADAL" clId="{0003AC96-8FF1-4501-9539-EC81DF851F92}" dt="2022-10-14T20:54:14.106" v="41" actId="20577"/>
        <pc:sldMkLst>
          <pc:docMk/>
          <pc:sldMk cId="3562937450" sldId="2140756906"/>
        </pc:sldMkLst>
        <pc:spChg chg="mod">
          <ac:chgData name="Kellie Busby" userId="29ff2615-634c-4435-af67-54c1267f09e4" providerId="ADAL" clId="{0003AC96-8FF1-4501-9539-EC81DF851F92}" dt="2022-10-14T20:54:14.106" v="41" actId="20577"/>
          <ac:spMkLst>
            <pc:docMk/>
            <pc:sldMk cId="3562937450" sldId="2140756906"/>
            <ac:spMk id="2" creationId="{80968C2E-B6ED-36B2-9613-E338BE77572B}"/>
          </ac:spMkLst>
        </pc:spChg>
      </pc:sldChg>
      <pc:sldChg chg="modSp mod">
        <pc:chgData name="Kellie Busby" userId="29ff2615-634c-4435-af67-54c1267f09e4" providerId="ADAL" clId="{0003AC96-8FF1-4501-9539-EC81DF851F92}" dt="2022-10-14T20:53:45.207" v="36" actId="6549"/>
        <pc:sldMkLst>
          <pc:docMk/>
          <pc:sldMk cId="2838436837" sldId="2140756911"/>
        </pc:sldMkLst>
        <pc:spChg chg="mod">
          <ac:chgData name="Kellie Busby" userId="29ff2615-634c-4435-af67-54c1267f09e4" providerId="ADAL" clId="{0003AC96-8FF1-4501-9539-EC81DF851F92}" dt="2022-10-14T20:53:45.207" v="36" actId="6549"/>
          <ac:spMkLst>
            <pc:docMk/>
            <pc:sldMk cId="2838436837" sldId="2140756911"/>
            <ac:spMk id="6" creationId="{75A9AF14-52D9-9740-975B-D46C9F0EDCA3}"/>
          </ac:spMkLst>
        </pc:spChg>
      </pc:sldChg>
      <pc:sldChg chg="modSp mod">
        <pc:chgData name="Kellie Busby" userId="29ff2615-634c-4435-af67-54c1267f09e4" providerId="ADAL" clId="{0003AC96-8FF1-4501-9539-EC81DF851F92}" dt="2022-10-14T20:58:12.337" v="106" actId="20577"/>
        <pc:sldMkLst>
          <pc:docMk/>
          <pc:sldMk cId="3833780102" sldId="2140756913"/>
        </pc:sldMkLst>
        <pc:spChg chg="mod">
          <ac:chgData name="Kellie Busby" userId="29ff2615-634c-4435-af67-54c1267f09e4" providerId="ADAL" clId="{0003AC96-8FF1-4501-9539-EC81DF851F92}" dt="2022-10-14T20:57:12.053" v="67" actId="20577"/>
          <ac:spMkLst>
            <pc:docMk/>
            <pc:sldMk cId="3833780102" sldId="2140756913"/>
            <ac:spMk id="2" creationId="{A048752B-B9FE-5984-BA98-A830B8CAAC5B}"/>
          </ac:spMkLst>
        </pc:spChg>
        <pc:spChg chg="mod">
          <ac:chgData name="Kellie Busby" userId="29ff2615-634c-4435-af67-54c1267f09e4" providerId="ADAL" clId="{0003AC96-8FF1-4501-9539-EC81DF851F92}" dt="2022-10-14T20:58:12.337" v="106" actId="20577"/>
          <ac:spMkLst>
            <pc:docMk/>
            <pc:sldMk cId="3833780102" sldId="2140756913"/>
            <ac:spMk id="8" creationId="{7DDF998B-766E-5738-5FEE-104730523334}"/>
          </ac:spMkLst>
        </pc:spChg>
      </pc:sldChg>
      <pc:sldChg chg="del">
        <pc:chgData name="Kellie Busby" userId="29ff2615-634c-4435-af67-54c1267f09e4" providerId="ADAL" clId="{0003AC96-8FF1-4501-9539-EC81DF851F92}" dt="2022-10-14T21:47:40.389" v="159" actId="47"/>
        <pc:sldMkLst>
          <pc:docMk/>
          <pc:sldMk cId="2000255047" sldId="2140756915"/>
        </pc:sldMkLst>
      </pc:sldChg>
      <pc:sldChg chg="ord">
        <pc:chgData name="Kellie Busby" userId="29ff2615-634c-4435-af67-54c1267f09e4" providerId="ADAL" clId="{0003AC96-8FF1-4501-9539-EC81DF851F92}" dt="2022-10-14T21:52:36.657" v="247"/>
        <pc:sldMkLst>
          <pc:docMk/>
          <pc:sldMk cId="3517984015" sldId="2140756917"/>
        </pc:sldMkLst>
      </pc:sldChg>
      <pc:sldChg chg="ord">
        <pc:chgData name="Kellie Busby" userId="29ff2615-634c-4435-af67-54c1267f09e4" providerId="ADAL" clId="{0003AC96-8FF1-4501-9539-EC81DF851F92}" dt="2022-10-14T21:52:47.915" v="249"/>
        <pc:sldMkLst>
          <pc:docMk/>
          <pc:sldMk cId="2411813281" sldId="2140756919"/>
        </pc:sldMkLst>
      </pc:sldChg>
      <pc:sldChg chg="modSp mod">
        <pc:chgData name="Kellie Busby" userId="29ff2615-634c-4435-af67-54c1267f09e4" providerId="ADAL" clId="{0003AC96-8FF1-4501-9539-EC81DF851F92}" dt="2022-10-14T20:59:57.883" v="108" actId="6549"/>
        <pc:sldMkLst>
          <pc:docMk/>
          <pc:sldMk cId="3102413220" sldId="2140756925"/>
        </pc:sldMkLst>
        <pc:spChg chg="mod">
          <ac:chgData name="Kellie Busby" userId="29ff2615-634c-4435-af67-54c1267f09e4" providerId="ADAL" clId="{0003AC96-8FF1-4501-9539-EC81DF851F92}" dt="2022-10-14T20:59:57.883" v="108" actId="6549"/>
          <ac:spMkLst>
            <pc:docMk/>
            <pc:sldMk cId="3102413220" sldId="2140756925"/>
            <ac:spMk id="10" creationId="{72C79A98-92C4-3F4E-C2B7-19E75EB14F92}"/>
          </ac:spMkLst>
        </pc:spChg>
      </pc:sldChg>
      <pc:sldChg chg="modSp mod modNotes modNotesTx">
        <pc:chgData name="Kellie Busby" userId="29ff2615-634c-4435-af67-54c1267f09e4" providerId="ADAL" clId="{0003AC96-8FF1-4501-9539-EC81DF851F92}" dt="2022-10-14T21:52:18.548" v="245" actId="6549"/>
        <pc:sldMkLst>
          <pc:docMk/>
          <pc:sldMk cId="3654687392" sldId="2140756930"/>
        </pc:sldMkLst>
        <pc:spChg chg="mod">
          <ac:chgData name="Kellie Busby" userId="29ff2615-634c-4435-af67-54c1267f09e4" providerId="ADAL" clId="{0003AC96-8FF1-4501-9539-EC81DF851F92}" dt="2022-10-14T21:52:15.318" v="243" actId="20577"/>
          <ac:spMkLst>
            <pc:docMk/>
            <pc:sldMk cId="3654687392" sldId="2140756930"/>
            <ac:spMk id="2" creationId="{DBCDF099-0261-D7EA-3B38-EA7C4FB5433F}"/>
          </ac:spMkLst>
        </pc:spChg>
      </pc:sldChg>
    </pc:docChg>
  </pc:docChgLst>
  <pc:docChgLst>
    <pc:chgData name="Meghann Taft-Lockard" userId="61189e6e-a79c-4bd4-a863-4d4b7228a14f" providerId="ADAL" clId="{B1A5B68A-EAF1-FE45-8566-0453E2102F47}"/>
    <pc:docChg chg="custSel modSld">
      <pc:chgData name="Meghann Taft-Lockard" userId="61189e6e-a79c-4bd4-a863-4d4b7228a14f" providerId="ADAL" clId="{B1A5B68A-EAF1-FE45-8566-0453E2102F47}" dt="2022-10-20T00:11:52.966" v="2" actId="27636"/>
      <pc:docMkLst>
        <pc:docMk/>
      </pc:docMkLst>
      <pc:sldChg chg="modNotes">
        <pc:chgData name="Meghann Taft-Lockard" userId="61189e6e-a79c-4bd4-a863-4d4b7228a14f" providerId="ADAL" clId="{B1A5B68A-EAF1-FE45-8566-0453E2102F47}" dt="2022-10-20T00:11:52.820" v="1" actId="27636"/>
        <pc:sldMkLst>
          <pc:docMk/>
          <pc:sldMk cId="4046318970" sldId="353"/>
        </pc:sldMkLst>
      </pc:sldChg>
      <pc:sldChg chg="modNotes">
        <pc:chgData name="Meghann Taft-Lockard" userId="61189e6e-a79c-4bd4-a863-4d4b7228a14f" providerId="ADAL" clId="{B1A5B68A-EAF1-FE45-8566-0453E2102F47}" dt="2022-10-20T00:11:52.432" v="0" actId="27636"/>
        <pc:sldMkLst>
          <pc:docMk/>
          <pc:sldMk cId="1644336519" sldId="2140756918"/>
        </pc:sldMkLst>
      </pc:sldChg>
      <pc:sldChg chg="modNotes">
        <pc:chgData name="Meghann Taft-Lockard" userId="61189e6e-a79c-4bd4-a863-4d4b7228a14f" providerId="ADAL" clId="{B1A5B68A-EAF1-FE45-8566-0453E2102F47}" dt="2022-10-20T00:11:52.966" v="2" actId="27636"/>
        <pc:sldMkLst>
          <pc:docMk/>
          <pc:sldMk cId="1727462033" sldId="2140756958"/>
        </pc:sldMkLst>
      </pc:sldChg>
    </pc:docChg>
  </pc:docChgLst>
  <pc:docChgLst>
    <pc:chgData name="Kasey Brandt" userId="S::brandtk@knowfully.com::613796d7-5106-49a4-92bd-e02a5ec7ce0a" providerId="AD" clId="Web-{6FE1CC4D-377C-C7CB-54EC-F6FB69921257}"/>
    <pc:docChg chg="mod addSld modSld">
      <pc:chgData name="Kasey Brandt" userId="S::brandtk@knowfully.com::613796d7-5106-49a4-92bd-e02a5ec7ce0a" providerId="AD" clId="Web-{6FE1CC4D-377C-C7CB-54EC-F6FB69921257}" dt="2022-10-12T13:25:30.662" v="241" actId="20577"/>
      <pc:docMkLst>
        <pc:docMk/>
      </pc:docMkLst>
      <pc:sldChg chg="modSp addCm modNotes">
        <pc:chgData name="Kasey Brandt" userId="S::brandtk@knowfully.com::613796d7-5106-49a4-92bd-e02a5ec7ce0a" providerId="AD" clId="Web-{6FE1CC4D-377C-C7CB-54EC-F6FB69921257}" dt="2022-10-12T06:32:21.935" v="240"/>
        <pc:sldMkLst>
          <pc:docMk/>
          <pc:sldMk cId="1406396791" sldId="2140756902"/>
        </pc:sldMkLst>
        <pc:spChg chg="mod">
          <ac:chgData name="Kasey Brandt" userId="S::brandtk@knowfully.com::613796d7-5106-49a4-92bd-e02a5ec7ce0a" providerId="AD" clId="Web-{6FE1CC4D-377C-C7CB-54EC-F6FB69921257}" dt="2022-10-12T06:02:18.036" v="2" actId="20577"/>
          <ac:spMkLst>
            <pc:docMk/>
            <pc:sldMk cId="1406396791" sldId="2140756902"/>
            <ac:spMk id="2" creationId="{00000000-0000-0000-0000-000000000000}"/>
          </ac:spMkLst>
        </pc:spChg>
        <pc:spChg chg="mod">
          <ac:chgData name="Kasey Brandt" userId="S::brandtk@knowfully.com::613796d7-5106-49a4-92bd-e02a5ec7ce0a" providerId="AD" clId="Web-{6FE1CC4D-377C-C7CB-54EC-F6FB69921257}" dt="2022-10-12T06:31:55.466" v="238" actId="20577"/>
          <ac:spMkLst>
            <pc:docMk/>
            <pc:sldMk cId="1406396791" sldId="2140756902"/>
            <ac:spMk id="3" creationId="{00000000-0000-0000-0000-000000000000}"/>
          </ac:spMkLst>
        </pc:spChg>
      </pc:sldChg>
      <pc:sldChg chg="addSp delSp modSp new">
        <pc:chgData name="Kasey Brandt" userId="S::brandtk@knowfully.com::613796d7-5106-49a4-92bd-e02a5ec7ce0a" providerId="AD" clId="Web-{6FE1CC4D-377C-C7CB-54EC-F6FB69921257}" dt="2022-10-12T13:25:30.662" v="241" actId="20577"/>
        <pc:sldMkLst>
          <pc:docMk/>
          <pc:sldMk cId="3562937450" sldId="2140756906"/>
        </pc:sldMkLst>
        <pc:spChg chg="mod">
          <ac:chgData name="Kasey Brandt" userId="S::brandtk@knowfully.com::613796d7-5106-49a4-92bd-e02a5ec7ce0a" providerId="AD" clId="Web-{6FE1CC4D-377C-C7CB-54EC-F6FB69921257}" dt="2022-10-12T06:13:54.880" v="101" actId="20577"/>
          <ac:spMkLst>
            <pc:docMk/>
            <pc:sldMk cId="3562937450" sldId="2140756906"/>
            <ac:spMk id="2" creationId="{80968C2E-B6ED-36B2-9613-E338BE77572B}"/>
          </ac:spMkLst>
        </pc:spChg>
        <pc:spChg chg="del">
          <ac:chgData name="Kasey Brandt" userId="S::brandtk@knowfully.com::613796d7-5106-49a4-92bd-e02a5ec7ce0a" providerId="AD" clId="Web-{6FE1CC4D-377C-C7CB-54EC-F6FB69921257}" dt="2022-10-12T06:13:59.349" v="102"/>
          <ac:spMkLst>
            <pc:docMk/>
            <pc:sldMk cId="3562937450" sldId="2140756906"/>
            <ac:spMk id="3" creationId="{A08D2BA2-2CA1-D2F9-60A0-2D3127B2502E}"/>
          </ac:spMkLst>
        </pc:spChg>
        <pc:spChg chg="add mod">
          <ac:chgData name="Kasey Brandt" userId="S::brandtk@knowfully.com::613796d7-5106-49a4-92bd-e02a5ec7ce0a" providerId="AD" clId="Web-{6FE1CC4D-377C-C7CB-54EC-F6FB69921257}" dt="2022-10-12T13:25:30.662" v="241" actId="20577"/>
          <ac:spMkLst>
            <pc:docMk/>
            <pc:sldMk cId="3562937450" sldId="2140756906"/>
            <ac:spMk id="5" creationId="{ADCD5876-35C5-F8D3-5C37-132DB83A1F77}"/>
          </ac:spMkLst>
        </pc:spChg>
        <pc:spChg chg="add mod">
          <ac:chgData name="Kasey Brandt" userId="S::brandtk@knowfully.com::613796d7-5106-49a4-92bd-e02a5ec7ce0a" providerId="AD" clId="Web-{6FE1CC4D-377C-C7CB-54EC-F6FB69921257}" dt="2022-10-12T06:19:04.468" v="146" actId="20577"/>
          <ac:spMkLst>
            <pc:docMk/>
            <pc:sldMk cId="3562937450" sldId="2140756906"/>
            <ac:spMk id="6" creationId="{F1363B0A-AEFE-98A2-A9C6-EB66DC1D656E}"/>
          </ac:spMkLst>
        </pc:spChg>
        <pc:spChg chg="add mod">
          <ac:chgData name="Kasey Brandt" userId="S::brandtk@knowfully.com::613796d7-5106-49a4-92bd-e02a5ec7ce0a" providerId="AD" clId="Web-{6FE1CC4D-377C-C7CB-54EC-F6FB69921257}" dt="2022-10-12T06:17:24.732" v="137"/>
          <ac:spMkLst>
            <pc:docMk/>
            <pc:sldMk cId="3562937450" sldId="2140756906"/>
            <ac:spMk id="7" creationId="{F9FB1BE4-B0AB-EEE2-9BD3-B79BEEF21BB4}"/>
          </ac:spMkLst>
        </pc:spChg>
        <pc:picChg chg="add del mod">
          <ac:chgData name="Kasey Brandt" userId="S::brandtk@knowfully.com::613796d7-5106-49a4-92bd-e02a5ec7ce0a" providerId="AD" clId="Web-{6FE1CC4D-377C-C7CB-54EC-F6FB69921257}" dt="2022-10-12T06:16:41.168" v="132"/>
          <ac:picMkLst>
            <pc:docMk/>
            <pc:sldMk cId="3562937450" sldId="2140756906"/>
            <ac:picMk id="8" creationId="{8C6913B4-2A63-8B81-49BC-7488D2A8016F}"/>
          </ac:picMkLst>
        </pc:picChg>
      </pc:sldChg>
      <pc:sldChg chg="addSp delSp modSp new">
        <pc:chgData name="Kasey Brandt" userId="S::brandtk@knowfully.com::613796d7-5106-49a4-92bd-e02a5ec7ce0a" providerId="AD" clId="Web-{6FE1CC4D-377C-C7CB-54EC-F6FB69921257}" dt="2022-10-12T06:31:02.371" v="192" actId="20577"/>
        <pc:sldMkLst>
          <pc:docMk/>
          <pc:sldMk cId="428214005" sldId="2140756907"/>
        </pc:sldMkLst>
        <pc:spChg chg="mod">
          <ac:chgData name="Kasey Brandt" userId="S::brandtk@knowfully.com::613796d7-5106-49a4-92bd-e02a5ec7ce0a" providerId="AD" clId="Web-{6FE1CC4D-377C-C7CB-54EC-F6FB69921257}" dt="2022-10-12T06:19:28.110" v="152" actId="20577"/>
          <ac:spMkLst>
            <pc:docMk/>
            <pc:sldMk cId="428214005" sldId="2140756907"/>
            <ac:spMk id="2" creationId="{C4546FA6-078A-9F52-90D1-52F23F66ACB2}"/>
          </ac:spMkLst>
        </pc:spChg>
        <pc:spChg chg="add del mod">
          <ac:chgData name="Kasey Brandt" userId="S::brandtk@knowfully.com::613796d7-5106-49a4-92bd-e02a5ec7ce0a" providerId="AD" clId="Web-{6FE1CC4D-377C-C7CB-54EC-F6FB69921257}" dt="2022-10-12T06:24:34.060" v="160"/>
          <ac:spMkLst>
            <pc:docMk/>
            <pc:sldMk cId="428214005" sldId="2140756907"/>
            <ac:spMk id="3" creationId="{9449843A-2F47-ED9E-C3D2-296149FBF453}"/>
          </ac:spMkLst>
        </pc:spChg>
        <pc:spChg chg="add del mod">
          <ac:chgData name="Kasey Brandt" userId="S::brandtk@knowfully.com::613796d7-5106-49a4-92bd-e02a5ec7ce0a" providerId="AD" clId="Web-{6FE1CC4D-377C-C7CB-54EC-F6FB69921257}" dt="2022-10-12T06:24:41.842" v="161"/>
          <ac:spMkLst>
            <pc:docMk/>
            <pc:sldMk cId="428214005" sldId="2140756907"/>
            <ac:spMk id="13" creationId="{C10297FA-43C5-3E54-2B69-A69AB2E8AFBB}"/>
          </ac:spMkLst>
        </pc:spChg>
        <pc:spChg chg="add del mod">
          <ac:chgData name="Kasey Brandt" userId="S::brandtk@knowfully.com::613796d7-5106-49a4-92bd-e02a5ec7ce0a" providerId="AD" clId="Web-{6FE1CC4D-377C-C7CB-54EC-F6FB69921257}" dt="2022-10-12T06:26:06.328" v="168"/>
          <ac:spMkLst>
            <pc:docMk/>
            <pc:sldMk cId="428214005" sldId="2140756907"/>
            <ac:spMk id="16" creationId="{AE6EA504-9057-08BF-5BC5-0E71987740D1}"/>
          </ac:spMkLst>
        </pc:spChg>
        <pc:graphicFrameChg chg="add del mod ord modGraphic">
          <ac:chgData name="Kasey Brandt" userId="S::brandtk@knowfully.com::613796d7-5106-49a4-92bd-e02a5ec7ce0a" providerId="AD" clId="Web-{6FE1CC4D-377C-C7CB-54EC-F6FB69921257}" dt="2022-10-12T06:19:30.657" v="154"/>
          <ac:graphicFrameMkLst>
            <pc:docMk/>
            <pc:sldMk cId="428214005" sldId="2140756907"/>
            <ac:graphicFrameMk id="5" creationId="{4E2BC34C-3EB7-DA67-9081-44208E13A100}"/>
          </ac:graphicFrameMkLst>
        </pc:graphicFrameChg>
        <pc:graphicFrameChg chg="add del mod ord modGraphic">
          <ac:chgData name="Kasey Brandt" userId="S::brandtk@knowfully.com::613796d7-5106-49a4-92bd-e02a5ec7ce0a" providerId="AD" clId="Web-{6FE1CC4D-377C-C7CB-54EC-F6FB69921257}" dt="2022-10-12T06:25:45.328" v="167"/>
          <ac:graphicFrameMkLst>
            <pc:docMk/>
            <pc:sldMk cId="428214005" sldId="2140756907"/>
            <ac:graphicFrameMk id="14" creationId="{6E9649C6-406F-B571-1F75-D075EBC2D022}"/>
          </ac:graphicFrameMkLst>
        </pc:graphicFrameChg>
        <pc:graphicFrameChg chg="add mod ord modGraphic">
          <ac:chgData name="Kasey Brandt" userId="S::brandtk@knowfully.com::613796d7-5106-49a4-92bd-e02a5ec7ce0a" providerId="AD" clId="Web-{6FE1CC4D-377C-C7CB-54EC-F6FB69921257}" dt="2022-10-12T06:31:02.371" v="192" actId="20577"/>
          <ac:graphicFrameMkLst>
            <pc:docMk/>
            <pc:sldMk cId="428214005" sldId="2140756907"/>
            <ac:graphicFrameMk id="17" creationId="{89D6A305-D380-23FB-1E37-CCC8C9E62258}"/>
          </ac:graphicFrameMkLst>
        </pc:graphicFrameChg>
      </pc:sldChg>
    </pc:docChg>
  </pc:docChgLst>
  <pc:docChgLst>
    <pc:chgData name="Kasey Brandt" userId="S::brandtk@knowfully.com::613796d7-5106-49a4-92bd-e02a5ec7ce0a" providerId="AD" clId="Web-{7112A43F-5BF8-55F3-BEFC-6D1D40B40A91}"/>
    <pc:docChg chg="modSld">
      <pc:chgData name="Kasey Brandt" userId="S::brandtk@knowfully.com::613796d7-5106-49a4-92bd-e02a5ec7ce0a" providerId="AD" clId="Web-{7112A43F-5BF8-55F3-BEFC-6D1D40B40A91}" dt="2022-11-22T15:35:52.864" v="4" actId="20577"/>
      <pc:docMkLst>
        <pc:docMk/>
      </pc:docMkLst>
      <pc:sldChg chg="modSp">
        <pc:chgData name="Kasey Brandt" userId="S::brandtk@knowfully.com::613796d7-5106-49a4-92bd-e02a5ec7ce0a" providerId="AD" clId="Web-{7112A43F-5BF8-55F3-BEFC-6D1D40B40A91}" dt="2022-11-22T15:35:52.864" v="4" actId="20577"/>
        <pc:sldMkLst>
          <pc:docMk/>
          <pc:sldMk cId="1976677272" sldId="280"/>
        </pc:sldMkLst>
        <pc:spChg chg="mod">
          <ac:chgData name="Kasey Brandt" userId="S::brandtk@knowfully.com::613796d7-5106-49a4-92bd-e02a5ec7ce0a" providerId="AD" clId="Web-{7112A43F-5BF8-55F3-BEFC-6D1D40B40A91}" dt="2022-11-22T15:35:52.864" v="4" actId="20577"/>
          <ac:spMkLst>
            <pc:docMk/>
            <pc:sldMk cId="1976677272" sldId="280"/>
            <ac:spMk id="3" creationId="{00000000-0000-0000-0000-000000000000}"/>
          </ac:spMkLst>
        </pc:spChg>
      </pc:sldChg>
    </pc:docChg>
  </pc:docChgLst>
  <pc:docChgLst>
    <pc:chgData name="Susan Meehan-Perry" userId="85ee32ea-2199-4a62-85bf-9817686f50cf" providerId="ADAL" clId="{98C1AC8D-C3A9-C24C-AC52-2EF5829ADD7B}"/>
    <pc:docChg chg="modSld">
      <pc:chgData name="Susan Meehan-Perry" userId="85ee32ea-2199-4a62-85bf-9817686f50cf" providerId="ADAL" clId="{98C1AC8D-C3A9-C24C-AC52-2EF5829ADD7B}" dt="2022-10-20T21:06:12.870" v="0" actId="207"/>
      <pc:docMkLst>
        <pc:docMk/>
      </pc:docMkLst>
      <pc:sldChg chg="modSp mod">
        <pc:chgData name="Susan Meehan-Perry" userId="85ee32ea-2199-4a62-85bf-9817686f50cf" providerId="ADAL" clId="{98C1AC8D-C3A9-C24C-AC52-2EF5829ADD7B}" dt="2022-10-20T21:06:12.870" v="0" actId="207"/>
        <pc:sldMkLst>
          <pc:docMk/>
          <pc:sldMk cId="4086843661" sldId="4596"/>
        </pc:sldMkLst>
        <pc:spChg chg="mod">
          <ac:chgData name="Susan Meehan-Perry" userId="85ee32ea-2199-4a62-85bf-9817686f50cf" providerId="ADAL" clId="{98C1AC8D-C3A9-C24C-AC52-2EF5829ADD7B}" dt="2022-10-20T21:06:12.870" v="0" actId="207"/>
          <ac:spMkLst>
            <pc:docMk/>
            <pc:sldMk cId="4086843661" sldId="4596"/>
            <ac:spMk id="7" creationId="{DEA2C7E8-9AF4-2448-9FCD-94C781954E0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62" b="0" i="0" u="none" strike="noStrike" kern="1200" spc="0" baseline="0">
                <a:solidFill>
                  <a:schemeClr val="tx1"/>
                </a:solidFill>
                <a:latin typeface="+mn-lt"/>
                <a:ea typeface="+mn-ea"/>
                <a:cs typeface="+mn-cs"/>
              </a:defRPr>
            </a:pPr>
            <a:r>
              <a:rPr lang="en-US" dirty="0">
                <a:solidFill>
                  <a:schemeClr val="tx1"/>
                </a:solidFill>
              </a:rPr>
              <a:t>Which of the following is a proposed change to the CDC 2022 opioid prescribing</a:t>
            </a:r>
            <a:r>
              <a:rPr lang="en-US" baseline="0" dirty="0">
                <a:solidFill>
                  <a:schemeClr val="tx1"/>
                </a:solidFill>
              </a:rPr>
              <a:t> guidelines? </a:t>
            </a:r>
            <a:endParaRPr lang="en-US" dirty="0">
              <a:solidFill>
                <a:schemeClr val="tx1"/>
              </a:solidFill>
            </a:endParaRPr>
          </a:p>
        </c:rich>
      </c:tx>
      <c:overlay val="0"/>
      <c:spPr>
        <a:noFill/>
        <a:ln>
          <a:noFill/>
        </a:ln>
        <a:effectLst/>
      </c:spPr>
      <c:txPr>
        <a:bodyPr rot="0" spcFirstLastPara="1" vertOverflow="ellipsis" vert="horz" wrap="square" anchor="ctr" anchorCtr="1"/>
        <a:lstStyle/>
        <a:p>
          <a:pPr algn="just">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0073804036950609"/>
          <c:y val="0.23583036138480237"/>
          <c:w val="0.47178394949059832"/>
          <c:h val="0.6812164279203810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know</c:v>
                </c:pt>
                <c:pt idx="1">
                  <c:v>Patients with subacute and chronic pain should utilize cognitive behavioral therapy (CBT) as part of management</c:v>
                </c:pt>
                <c:pt idx="2">
                  <c:v>Care of patients on long-term opioids should be individualized with a focus on safety</c:v>
                </c:pt>
                <c:pt idx="3">
                  <c:v>Opioids should only be utilized when a physical cause for pain is identified</c:v>
                </c:pt>
                <c:pt idx="4">
                  <c:v>Patients on doses of opioids over 90 mme/day should be managed by a pain specialist                 </c:v>
                </c:pt>
              </c:strCache>
            </c:strRef>
          </c:cat>
          <c:val>
            <c:numRef>
              <c:f>Sheet1!$B$2:$B$6</c:f>
              <c:numCache>
                <c:formatCode>0%</c:formatCode>
                <c:ptCount val="5"/>
                <c:pt idx="0">
                  <c:v>0.21</c:v>
                </c:pt>
                <c:pt idx="1">
                  <c:v>0.2</c:v>
                </c:pt>
                <c:pt idx="2">
                  <c:v>0.4</c:v>
                </c:pt>
                <c:pt idx="3">
                  <c:v>0.02</c:v>
                </c:pt>
                <c:pt idx="4">
                  <c:v>0.18</c:v>
                </c:pt>
              </c:numCache>
            </c:numRef>
          </c:val>
          <c:extLst>
            <c:ext xmlns:c16="http://schemas.microsoft.com/office/drawing/2014/chart" uri="{C3380CC4-5D6E-409C-BE32-E72D297353CC}">
              <c16:uniqueId val="{00000000-AA2B-1C42-B9EA-0BF5AE3E54A3}"/>
            </c:ext>
          </c:extLst>
        </c:ser>
        <c:dLbls>
          <c:showLegendKey val="0"/>
          <c:showVal val="0"/>
          <c:showCatName val="0"/>
          <c:showSerName val="0"/>
          <c:showPercent val="0"/>
          <c:showBubbleSize val="0"/>
        </c:dLbls>
        <c:gapWidth val="182"/>
        <c:axId val="592855184"/>
        <c:axId val="1372753136"/>
      </c:barChart>
      <c:catAx>
        <c:axId val="592855184"/>
        <c:scaling>
          <c:orientation val="minMax"/>
        </c:scaling>
        <c:delete val="0"/>
        <c:axPos val="l"/>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753136"/>
        <c:crosses val="autoZero"/>
        <c:auto val="1"/>
        <c:lblAlgn val="ctr"/>
        <c:lblOffset val="100"/>
        <c:noMultiLvlLbl val="0"/>
      </c:catAx>
      <c:valAx>
        <c:axId val="1372753136"/>
        <c:scaling>
          <c:orientation val="minMax"/>
        </c:scaling>
        <c:delete val="0"/>
        <c:axPos val="b"/>
        <c:numFmt formatCode="0%"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285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62" b="0" i="0" u="none" strike="noStrike" kern="1200" spc="0" baseline="0">
                <a:solidFill>
                  <a:schemeClr val="tx1"/>
                </a:solidFill>
                <a:latin typeface="+mn-lt"/>
                <a:ea typeface="+mn-ea"/>
                <a:cs typeface="+mn-cs"/>
              </a:defRPr>
            </a:pPr>
            <a:r>
              <a:rPr lang="en-US" dirty="0">
                <a:solidFill>
                  <a:schemeClr val="tx1"/>
                </a:solidFill>
              </a:rPr>
              <a:t>Which</a:t>
            </a:r>
            <a:r>
              <a:rPr lang="en-US" baseline="0" dirty="0">
                <a:solidFill>
                  <a:schemeClr val="tx1"/>
                </a:solidFill>
              </a:rPr>
              <a:t> of the following drug combinations is a risk factor for opioid overdose?</a:t>
            </a:r>
            <a:endParaRPr lang="en-US" dirty="0">
              <a:solidFill>
                <a:schemeClr val="tx1"/>
              </a:solidFill>
            </a:endParaRPr>
          </a:p>
        </c:rich>
      </c:tx>
      <c:overlay val="0"/>
      <c:spPr>
        <a:noFill/>
        <a:ln>
          <a:noFill/>
        </a:ln>
        <a:effectLst/>
      </c:spPr>
      <c:txPr>
        <a:bodyPr rot="0" spcFirstLastPara="1" vertOverflow="ellipsis" vert="horz" wrap="square" anchor="ctr" anchorCtr="1"/>
        <a:lstStyle/>
        <a:p>
          <a:pPr algn="just">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know</c:v>
                </c:pt>
                <c:pt idx="1">
                  <c:v>Immediate-release opioids and aceteminophen</c:v>
                </c:pt>
                <c:pt idx="2">
                  <c:v>Opioids taken with benzodiazepines</c:v>
                </c:pt>
                <c:pt idx="3">
                  <c:v>Opiods taken with antidepressants</c:v>
                </c:pt>
                <c:pt idx="4">
                  <c:v>Opioids taken with NSAIDs</c:v>
                </c:pt>
              </c:strCache>
            </c:strRef>
          </c:cat>
          <c:val>
            <c:numRef>
              <c:f>Sheet1!$B$2:$B$6</c:f>
              <c:numCache>
                <c:formatCode>0%</c:formatCode>
                <c:ptCount val="5"/>
                <c:pt idx="0">
                  <c:v>0.02</c:v>
                </c:pt>
                <c:pt idx="1">
                  <c:v>0.01</c:v>
                </c:pt>
                <c:pt idx="2">
                  <c:v>0.92</c:v>
                </c:pt>
                <c:pt idx="3">
                  <c:v>0.05</c:v>
                </c:pt>
                <c:pt idx="4">
                  <c:v>0.01</c:v>
                </c:pt>
              </c:numCache>
            </c:numRef>
          </c:val>
          <c:extLst>
            <c:ext xmlns:c16="http://schemas.microsoft.com/office/drawing/2014/chart" uri="{C3380CC4-5D6E-409C-BE32-E72D297353CC}">
              <c16:uniqueId val="{00000000-AA2B-1C42-B9EA-0BF5AE3E54A3}"/>
            </c:ext>
          </c:extLst>
        </c:ser>
        <c:dLbls>
          <c:showLegendKey val="0"/>
          <c:showVal val="0"/>
          <c:showCatName val="0"/>
          <c:showSerName val="0"/>
          <c:showPercent val="0"/>
          <c:showBubbleSize val="0"/>
        </c:dLbls>
        <c:gapWidth val="182"/>
        <c:axId val="592855184"/>
        <c:axId val="1372753136"/>
      </c:barChart>
      <c:catAx>
        <c:axId val="592855184"/>
        <c:scaling>
          <c:orientation val="minMax"/>
        </c:scaling>
        <c:delete val="0"/>
        <c:axPos val="l"/>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753136"/>
        <c:crosses val="autoZero"/>
        <c:auto val="1"/>
        <c:lblAlgn val="ctr"/>
        <c:lblOffset val="100"/>
        <c:noMultiLvlLbl val="0"/>
      </c:catAx>
      <c:valAx>
        <c:axId val="1372753136"/>
        <c:scaling>
          <c:orientation val="minMax"/>
        </c:scaling>
        <c:delete val="0"/>
        <c:axPos val="b"/>
        <c:numFmt formatCode="0%"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285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9C3FD-92B4-CE45-8888-F58A2541229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8ECDA06-86A8-314F-8179-C6552B099A26}">
      <dgm:prSet/>
      <dgm:spPr>
        <a:solidFill>
          <a:srgbClr val="D08513"/>
        </a:solidFill>
      </dgm:spPr>
      <dgm:t>
        <a:bodyPr/>
        <a:lstStyle/>
        <a:p>
          <a:r>
            <a:rPr lang="en-US"/>
            <a:t>See patients at regular intervals (i.e., every month)</a:t>
          </a:r>
        </a:p>
      </dgm:t>
    </dgm:pt>
    <dgm:pt modelId="{BA94E205-26C2-D345-A335-5BDF94CB50F2}" type="parTrans" cxnId="{7B098DC3-2CA4-8948-BDD9-1068A2F4BA6D}">
      <dgm:prSet/>
      <dgm:spPr/>
      <dgm:t>
        <a:bodyPr/>
        <a:lstStyle/>
        <a:p>
          <a:endParaRPr lang="en-US"/>
        </a:p>
      </dgm:t>
    </dgm:pt>
    <dgm:pt modelId="{9C7F7A93-E417-5545-BBDE-C76833BBF664}" type="sibTrans" cxnId="{7B098DC3-2CA4-8948-BDD9-1068A2F4BA6D}">
      <dgm:prSet/>
      <dgm:spPr/>
      <dgm:t>
        <a:bodyPr/>
        <a:lstStyle/>
        <a:p>
          <a:endParaRPr lang="en-US"/>
        </a:p>
      </dgm:t>
    </dgm:pt>
    <dgm:pt modelId="{22B6D565-B0BF-5840-A60E-68BEC85FFA2C}">
      <dgm:prSet/>
      <dgm:spPr>
        <a:solidFill>
          <a:srgbClr val="415CA0"/>
        </a:solidFill>
      </dgm:spPr>
      <dgm:t>
        <a:bodyPr/>
        <a:lstStyle/>
        <a:p>
          <a:r>
            <a:rPr lang="en-US"/>
            <a:t>Review non-opioid therapies for optimization</a:t>
          </a:r>
        </a:p>
      </dgm:t>
    </dgm:pt>
    <dgm:pt modelId="{BC36E736-74F1-2F4E-9657-0249C0B7BFFB}" type="parTrans" cxnId="{569C2BAB-E8D3-9E4B-8374-8F35F51987B3}">
      <dgm:prSet/>
      <dgm:spPr/>
      <dgm:t>
        <a:bodyPr/>
        <a:lstStyle/>
        <a:p>
          <a:endParaRPr lang="en-US"/>
        </a:p>
      </dgm:t>
    </dgm:pt>
    <dgm:pt modelId="{11045618-AE33-514D-A3E4-8D86557C8025}" type="sibTrans" cxnId="{569C2BAB-E8D3-9E4B-8374-8F35F51987B3}">
      <dgm:prSet/>
      <dgm:spPr/>
      <dgm:t>
        <a:bodyPr/>
        <a:lstStyle/>
        <a:p>
          <a:endParaRPr lang="en-US"/>
        </a:p>
      </dgm:t>
    </dgm:pt>
    <dgm:pt modelId="{2DD762B9-B72F-8340-851B-0A0D70A33D6D}">
      <dgm:prSet/>
      <dgm:spPr>
        <a:solidFill>
          <a:srgbClr val="484895"/>
        </a:solidFill>
      </dgm:spPr>
      <dgm:t>
        <a:bodyPr/>
        <a:lstStyle/>
        <a:p>
          <a:r>
            <a:rPr lang="en-US"/>
            <a:t>Discuss plan to continue, adjust, taper or stop opioids</a:t>
          </a:r>
        </a:p>
      </dgm:t>
    </dgm:pt>
    <dgm:pt modelId="{0DDACBE1-75E2-4141-8DF7-C71BEB37C465}" type="parTrans" cxnId="{85E43D77-16DB-DD47-A242-2D344525A080}">
      <dgm:prSet/>
      <dgm:spPr/>
      <dgm:t>
        <a:bodyPr/>
        <a:lstStyle/>
        <a:p>
          <a:endParaRPr lang="en-US"/>
        </a:p>
      </dgm:t>
    </dgm:pt>
    <dgm:pt modelId="{E43E864A-2659-F044-9730-AA9BF24C43E0}" type="sibTrans" cxnId="{85E43D77-16DB-DD47-A242-2D344525A080}">
      <dgm:prSet/>
      <dgm:spPr/>
      <dgm:t>
        <a:bodyPr/>
        <a:lstStyle/>
        <a:p>
          <a:endParaRPr lang="en-US"/>
        </a:p>
      </dgm:t>
    </dgm:pt>
    <dgm:pt modelId="{583C46F3-4DB8-1748-BE32-AB7A4EF1E2BD}">
      <dgm:prSet/>
      <dgm:spPr>
        <a:solidFill>
          <a:srgbClr val="0D3277"/>
        </a:solidFill>
      </dgm:spPr>
      <dgm:t>
        <a:bodyPr/>
        <a:lstStyle/>
        <a:p>
          <a:r>
            <a:rPr lang="en-US"/>
            <a:t>Review the need for specialist referral</a:t>
          </a:r>
        </a:p>
      </dgm:t>
    </dgm:pt>
    <dgm:pt modelId="{9B1A1DF8-3A57-9548-9DC9-D5A9897E33C8}" type="parTrans" cxnId="{6728180C-C22F-B647-8728-8BADA317948E}">
      <dgm:prSet/>
      <dgm:spPr/>
      <dgm:t>
        <a:bodyPr/>
        <a:lstStyle/>
        <a:p>
          <a:endParaRPr lang="en-US"/>
        </a:p>
      </dgm:t>
    </dgm:pt>
    <dgm:pt modelId="{AD626E31-FD45-EE49-8841-8A5F502EB5B5}" type="sibTrans" cxnId="{6728180C-C22F-B647-8728-8BADA317948E}">
      <dgm:prSet/>
      <dgm:spPr/>
      <dgm:t>
        <a:bodyPr/>
        <a:lstStyle/>
        <a:p>
          <a:endParaRPr lang="en-US"/>
        </a:p>
      </dgm:t>
    </dgm:pt>
    <dgm:pt modelId="{D9A78761-D5B4-4F41-A072-620457A110D8}">
      <dgm:prSet/>
      <dgm:spPr>
        <a:solidFill>
          <a:srgbClr val="982F5F"/>
        </a:solidFill>
      </dgm:spPr>
      <dgm:t>
        <a:bodyPr/>
        <a:lstStyle/>
        <a:p>
          <a:r>
            <a:rPr lang="en-US"/>
            <a:t>Evaluate for risk of harm or opioid misuse</a:t>
          </a:r>
        </a:p>
      </dgm:t>
    </dgm:pt>
    <dgm:pt modelId="{5D928F6E-6C06-E94B-8EA4-1D33DA6479E6}" type="parTrans" cxnId="{167FECCD-A72E-8F4B-92FE-8EEE5E42ACDC}">
      <dgm:prSet/>
      <dgm:spPr/>
      <dgm:t>
        <a:bodyPr/>
        <a:lstStyle/>
        <a:p>
          <a:endParaRPr lang="en-US"/>
        </a:p>
      </dgm:t>
    </dgm:pt>
    <dgm:pt modelId="{B29C4D0B-A5C8-8745-B77A-16CE1AC02F01}" type="sibTrans" cxnId="{167FECCD-A72E-8F4B-92FE-8EEE5E42ACDC}">
      <dgm:prSet/>
      <dgm:spPr/>
      <dgm:t>
        <a:bodyPr/>
        <a:lstStyle/>
        <a:p>
          <a:endParaRPr lang="en-US"/>
        </a:p>
      </dgm:t>
    </dgm:pt>
    <dgm:pt modelId="{2F8F3380-D038-FE42-A01B-AC5A95C67D7B}">
      <dgm:prSet/>
      <dgm:spPr>
        <a:solidFill>
          <a:srgbClr val="CF6B6D"/>
        </a:solidFill>
      </dgm:spPr>
      <dgm:t>
        <a:bodyPr/>
        <a:lstStyle/>
        <a:p>
          <a:r>
            <a:rPr lang="en-US"/>
            <a:t>Track pain and function scoring at each visit</a:t>
          </a:r>
        </a:p>
      </dgm:t>
    </dgm:pt>
    <dgm:pt modelId="{86AAB3A7-A8AE-2346-B503-E9AF9B0D3B0D}" type="sibTrans" cxnId="{8D9B3B37-1C9D-6545-B09C-7192C64AB14B}">
      <dgm:prSet/>
      <dgm:spPr/>
      <dgm:t>
        <a:bodyPr/>
        <a:lstStyle/>
        <a:p>
          <a:endParaRPr lang="en-US"/>
        </a:p>
      </dgm:t>
    </dgm:pt>
    <dgm:pt modelId="{3B612031-B730-634A-BA7B-DB8031AD66D6}" type="parTrans" cxnId="{8D9B3B37-1C9D-6545-B09C-7192C64AB14B}">
      <dgm:prSet/>
      <dgm:spPr/>
      <dgm:t>
        <a:bodyPr/>
        <a:lstStyle/>
        <a:p>
          <a:endParaRPr lang="en-US"/>
        </a:p>
      </dgm:t>
    </dgm:pt>
    <dgm:pt modelId="{07AFB47E-C279-A74C-BCCD-89476516E88A}" type="pres">
      <dgm:prSet presAssocID="{2729C3FD-92B4-CE45-8888-F58A2541229D}" presName="linearFlow" presStyleCnt="0">
        <dgm:presLayoutVars>
          <dgm:dir/>
          <dgm:resizeHandles val="exact"/>
        </dgm:presLayoutVars>
      </dgm:prSet>
      <dgm:spPr/>
    </dgm:pt>
    <dgm:pt modelId="{1583C1DE-8DCA-A94B-BC18-9C761A2F3D71}" type="pres">
      <dgm:prSet presAssocID="{F8ECDA06-86A8-314F-8179-C6552B099A26}" presName="composite" presStyleCnt="0"/>
      <dgm:spPr/>
    </dgm:pt>
    <dgm:pt modelId="{40D9E19F-E114-394E-A36B-9A8573BF23AD}" type="pres">
      <dgm:prSet presAssocID="{F8ECDA06-86A8-314F-8179-C6552B099A26}" presName="imgShp" presStyleLbl="fgImgPlace1" presStyleIdx="0" presStyleCnt="6"/>
      <dgm:spPr>
        <a:blipFill rotWithShape="1">
          <a:blip xmlns:r="http://schemas.openxmlformats.org/officeDocument/2006/relationships" r:embed="rId1"/>
          <a:srcRect/>
          <a:stretch>
            <a:fillRect l="-14000" r="-14000"/>
          </a:stretch>
        </a:blipFill>
        <a:ln>
          <a:solidFill>
            <a:schemeClr val="accent1"/>
          </a:solidFill>
        </a:ln>
      </dgm:spPr>
      <dgm:extLst>
        <a:ext uri="{E40237B7-FDA0-4F09-8148-C483321AD2D9}">
          <dgm14:cNvPr xmlns:dgm14="http://schemas.microsoft.com/office/drawing/2010/diagram" id="0" name="" descr="Checkbox Checked with solid fill"/>
        </a:ext>
      </dgm:extLst>
    </dgm:pt>
    <dgm:pt modelId="{DA661AE3-88D0-EF4E-8255-C723815CEBEF}" type="pres">
      <dgm:prSet presAssocID="{F8ECDA06-86A8-314F-8179-C6552B099A26}" presName="txShp" presStyleLbl="node1" presStyleIdx="0" presStyleCnt="6">
        <dgm:presLayoutVars>
          <dgm:bulletEnabled val="1"/>
        </dgm:presLayoutVars>
      </dgm:prSet>
      <dgm:spPr/>
    </dgm:pt>
    <dgm:pt modelId="{22A83559-2354-EB4D-A64D-024F26CEE771}" type="pres">
      <dgm:prSet presAssocID="{9C7F7A93-E417-5545-BBDE-C76833BBF664}" presName="spacing" presStyleCnt="0"/>
      <dgm:spPr/>
    </dgm:pt>
    <dgm:pt modelId="{E1783A0A-CC1C-4B4E-85C3-481BE0842489}" type="pres">
      <dgm:prSet presAssocID="{2F8F3380-D038-FE42-A01B-AC5A95C67D7B}" presName="composite" presStyleCnt="0"/>
      <dgm:spPr/>
    </dgm:pt>
    <dgm:pt modelId="{EBD12E9F-6749-7847-8BF0-6D1D334E2FA3}" type="pres">
      <dgm:prSet presAssocID="{2F8F3380-D038-FE42-A01B-AC5A95C67D7B}" presName="imgShp" presStyleLbl="fgImgPlace1" presStyleIdx="1" presStyleCnt="6"/>
      <dgm:spPr>
        <a:blipFill rotWithShape="1">
          <a:blip xmlns:r="http://schemas.openxmlformats.org/officeDocument/2006/relationships" r:embed="rId1"/>
          <a:srcRect/>
          <a:stretch>
            <a:fillRect l="-14000" r="-14000"/>
          </a:stretch>
        </a:blipFill>
        <a:ln>
          <a:solidFill>
            <a:schemeClr val="accent1"/>
          </a:solidFill>
        </a:ln>
      </dgm:spPr>
    </dgm:pt>
    <dgm:pt modelId="{2BADB3CB-B8FA-E046-92FD-4EEA4E56850A}" type="pres">
      <dgm:prSet presAssocID="{2F8F3380-D038-FE42-A01B-AC5A95C67D7B}" presName="txShp" presStyleLbl="node1" presStyleIdx="1" presStyleCnt="6">
        <dgm:presLayoutVars>
          <dgm:bulletEnabled val="1"/>
        </dgm:presLayoutVars>
      </dgm:prSet>
      <dgm:spPr/>
    </dgm:pt>
    <dgm:pt modelId="{E0C0E415-8523-A54E-A548-173C0BC82168}" type="pres">
      <dgm:prSet presAssocID="{86AAB3A7-A8AE-2346-B503-E9AF9B0D3B0D}" presName="spacing" presStyleCnt="0"/>
      <dgm:spPr/>
    </dgm:pt>
    <dgm:pt modelId="{36DBCD1D-5959-0340-A78C-97A2F4D32EC8}" type="pres">
      <dgm:prSet presAssocID="{D9A78761-D5B4-4F41-A072-620457A110D8}" presName="composite" presStyleCnt="0"/>
      <dgm:spPr/>
    </dgm:pt>
    <dgm:pt modelId="{C857BA0B-120A-8340-97BB-DE6085083390}" type="pres">
      <dgm:prSet presAssocID="{D9A78761-D5B4-4F41-A072-620457A110D8}" presName="imgShp" presStyleLbl="fgImgPlace1" presStyleIdx="2" presStyleCnt="6"/>
      <dgm:spPr>
        <a:blipFill rotWithShape="1">
          <a:blip xmlns:r="http://schemas.openxmlformats.org/officeDocument/2006/relationships" r:embed="rId1"/>
          <a:srcRect/>
          <a:stretch>
            <a:fillRect l="-14000" r="-14000"/>
          </a:stretch>
        </a:blipFill>
        <a:ln>
          <a:solidFill>
            <a:schemeClr val="accent1"/>
          </a:solidFill>
        </a:ln>
      </dgm:spPr>
    </dgm:pt>
    <dgm:pt modelId="{9FD16C06-1A23-DF4D-A2D2-1C22B612FA46}" type="pres">
      <dgm:prSet presAssocID="{D9A78761-D5B4-4F41-A072-620457A110D8}" presName="txShp" presStyleLbl="node1" presStyleIdx="2" presStyleCnt="6">
        <dgm:presLayoutVars>
          <dgm:bulletEnabled val="1"/>
        </dgm:presLayoutVars>
      </dgm:prSet>
      <dgm:spPr/>
    </dgm:pt>
    <dgm:pt modelId="{3427C167-7C88-A946-BD96-3F92371B4664}" type="pres">
      <dgm:prSet presAssocID="{B29C4D0B-A5C8-8745-B77A-16CE1AC02F01}" presName="spacing" presStyleCnt="0"/>
      <dgm:spPr/>
    </dgm:pt>
    <dgm:pt modelId="{AB9F4A96-0EFF-234D-903A-58C09FDA8710}" type="pres">
      <dgm:prSet presAssocID="{22B6D565-B0BF-5840-A60E-68BEC85FFA2C}" presName="composite" presStyleCnt="0"/>
      <dgm:spPr/>
    </dgm:pt>
    <dgm:pt modelId="{24008C39-C2C2-EA43-953E-181660D6D3E0}" type="pres">
      <dgm:prSet presAssocID="{22B6D565-B0BF-5840-A60E-68BEC85FFA2C}" presName="imgShp" presStyleLbl="fgImgPlace1" presStyleIdx="3" presStyleCnt="6"/>
      <dgm:spPr>
        <a:blipFill rotWithShape="1">
          <a:blip xmlns:r="http://schemas.openxmlformats.org/officeDocument/2006/relationships" r:embed="rId1"/>
          <a:srcRect/>
          <a:stretch>
            <a:fillRect l="-14000" r="-14000"/>
          </a:stretch>
        </a:blipFill>
        <a:ln>
          <a:solidFill>
            <a:schemeClr val="accent1"/>
          </a:solidFill>
        </a:ln>
      </dgm:spPr>
    </dgm:pt>
    <dgm:pt modelId="{8EDED5CE-0651-7C41-9477-E604F17EAB1A}" type="pres">
      <dgm:prSet presAssocID="{22B6D565-B0BF-5840-A60E-68BEC85FFA2C}" presName="txShp" presStyleLbl="node1" presStyleIdx="3" presStyleCnt="6">
        <dgm:presLayoutVars>
          <dgm:bulletEnabled val="1"/>
        </dgm:presLayoutVars>
      </dgm:prSet>
      <dgm:spPr/>
    </dgm:pt>
    <dgm:pt modelId="{A62A1499-4B5E-EC48-8CCF-BA3C62DFDF5F}" type="pres">
      <dgm:prSet presAssocID="{11045618-AE33-514D-A3E4-8D86557C8025}" presName="spacing" presStyleCnt="0"/>
      <dgm:spPr/>
    </dgm:pt>
    <dgm:pt modelId="{1DC79469-6B46-0245-A750-CBDB2A0F437C}" type="pres">
      <dgm:prSet presAssocID="{2DD762B9-B72F-8340-851B-0A0D70A33D6D}" presName="composite" presStyleCnt="0"/>
      <dgm:spPr/>
    </dgm:pt>
    <dgm:pt modelId="{79F18EC8-A919-DB42-A217-E310236DD115}" type="pres">
      <dgm:prSet presAssocID="{2DD762B9-B72F-8340-851B-0A0D70A33D6D}" presName="imgShp" presStyleLbl="fgImgPlace1" presStyleIdx="4" presStyleCnt="6"/>
      <dgm:spPr>
        <a:blipFill rotWithShape="1">
          <a:blip xmlns:r="http://schemas.openxmlformats.org/officeDocument/2006/relationships" r:embed="rId1"/>
          <a:srcRect/>
          <a:stretch>
            <a:fillRect l="-14000" r="-14000"/>
          </a:stretch>
        </a:blipFill>
        <a:ln>
          <a:solidFill>
            <a:schemeClr val="accent1"/>
          </a:solidFill>
        </a:ln>
      </dgm:spPr>
    </dgm:pt>
    <dgm:pt modelId="{96746AED-26D6-904B-8D5F-D64B25F9EDA9}" type="pres">
      <dgm:prSet presAssocID="{2DD762B9-B72F-8340-851B-0A0D70A33D6D}" presName="txShp" presStyleLbl="node1" presStyleIdx="4" presStyleCnt="6">
        <dgm:presLayoutVars>
          <dgm:bulletEnabled val="1"/>
        </dgm:presLayoutVars>
      </dgm:prSet>
      <dgm:spPr/>
    </dgm:pt>
    <dgm:pt modelId="{AD16510F-8E4D-7742-B3EB-83CE855F76EA}" type="pres">
      <dgm:prSet presAssocID="{E43E864A-2659-F044-9730-AA9BF24C43E0}" presName="spacing" presStyleCnt="0"/>
      <dgm:spPr/>
    </dgm:pt>
    <dgm:pt modelId="{1830E9D8-69C8-F441-8A74-11ADE355F74A}" type="pres">
      <dgm:prSet presAssocID="{583C46F3-4DB8-1748-BE32-AB7A4EF1E2BD}" presName="composite" presStyleCnt="0"/>
      <dgm:spPr/>
    </dgm:pt>
    <dgm:pt modelId="{CBAE2C95-629E-3349-902F-194718808993}" type="pres">
      <dgm:prSet presAssocID="{583C46F3-4DB8-1748-BE32-AB7A4EF1E2BD}" presName="imgShp" presStyleLbl="fgImgPlace1" presStyleIdx="5" presStyleCnt="6"/>
      <dgm:spPr>
        <a:blipFill rotWithShape="1">
          <a:blip xmlns:r="http://schemas.openxmlformats.org/officeDocument/2006/relationships" r:embed="rId1"/>
          <a:srcRect/>
          <a:stretch>
            <a:fillRect l="-14000" r="-14000"/>
          </a:stretch>
        </a:blipFill>
        <a:ln>
          <a:solidFill>
            <a:schemeClr val="accent1"/>
          </a:solidFill>
        </a:ln>
      </dgm:spPr>
    </dgm:pt>
    <dgm:pt modelId="{4D64BCED-BD3E-5049-993D-7192018FA51D}" type="pres">
      <dgm:prSet presAssocID="{583C46F3-4DB8-1748-BE32-AB7A4EF1E2BD}" presName="txShp" presStyleLbl="node1" presStyleIdx="5" presStyleCnt="6">
        <dgm:presLayoutVars>
          <dgm:bulletEnabled val="1"/>
        </dgm:presLayoutVars>
      </dgm:prSet>
      <dgm:spPr/>
    </dgm:pt>
  </dgm:ptLst>
  <dgm:cxnLst>
    <dgm:cxn modelId="{6728180C-C22F-B647-8728-8BADA317948E}" srcId="{2729C3FD-92B4-CE45-8888-F58A2541229D}" destId="{583C46F3-4DB8-1748-BE32-AB7A4EF1E2BD}" srcOrd="5" destOrd="0" parTransId="{9B1A1DF8-3A57-9548-9DC9-D5A9897E33C8}" sibTransId="{AD626E31-FD45-EE49-8841-8A5F502EB5B5}"/>
    <dgm:cxn modelId="{EF923E2F-8EEE-4540-9113-3E7490FF559B}" type="presOf" srcId="{583C46F3-4DB8-1748-BE32-AB7A4EF1E2BD}" destId="{4D64BCED-BD3E-5049-993D-7192018FA51D}" srcOrd="0" destOrd="0" presId="urn:microsoft.com/office/officeart/2005/8/layout/vList3"/>
    <dgm:cxn modelId="{8D9B3B37-1C9D-6545-B09C-7192C64AB14B}" srcId="{2729C3FD-92B4-CE45-8888-F58A2541229D}" destId="{2F8F3380-D038-FE42-A01B-AC5A95C67D7B}" srcOrd="1" destOrd="0" parTransId="{3B612031-B730-634A-BA7B-DB8031AD66D6}" sibTransId="{86AAB3A7-A8AE-2346-B503-E9AF9B0D3B0D}"/>
    <dgm:cxn modelId="{F7907767-9F37-CC4C-8AC4-29C121393015}" type="presOf" srcId="{22B6D565-B0BF-5840-A60E-68BEC85FFA2C}" destId="{8EDED5CE-0651-7C41-9477-E604F17EAB1A}" srcOrd="0" destOrd="0" presId="urn:microsoft.com/office/officeart/2005/8/layout/vList3"/>
    <dgm:cxn modelId="{85E43D77-16DB-DD47-A242-2D344525A080}" srcId="{2729C3FD-92B4-CE45-8888-F58A2541229D}" destId="{2DD762B9-B72F-8340-851B-0A0D70A33D6D}" srcOrd="4" destOrd="0" parTransId="{0DDACBE1-75E2-4141-8DF7-C71BEB37C465}" sibTransId="{E43E864A-2659-F044-9730-AA9BF24C43E0}"/>
    <dgm:cxn modelId="{9C10BC80-D400-0449-AB36-69DE45DD83F5}" type="presOf" srcId="{2DD762B9-B72F-8340-851B-0A0D70A33D6D}" destId="{96746AED-26D6-904B-8D5F-D64B25F9EDA9}" srcOrd="0" destOrd="0" presId="urn:microsoft.com/office/officeart/2005/8/layout/vList3"/>
    <dgm:cxn modelId="{73685B92-73F8-1E46-B969-18C7DC784D69}" type="presOf" srcId="{2F8F3380-D038-FE42-A01B-AC5A95C67D7B}" destId="{2BADB3CB-B8FA-E046-92FD-4EEA4E56850A}" srcOrd="0" destOrd="0" presId="urn:microsoft.com/office/officeart/2005/8/layout/vList3"/>
    <dgm:cxn modelId="{569C2BAB-E8D3-9E4B-8374-8F35F51987B3}" srcId="{2729C3FD-92B4-CE45-8888-F58A2541229D}" destId="{22B6D565-B0BF-5840-A60E-68BEC85FFA2C}" srcOrd="3" destOrd="0" parTransId="{BC36E736-74F1-2F4E-9657-0249C0B7BFFB}" sibTransId="{11045618-AE33-514D-A3E4-8D86557C8025}"/>
    <dgm:cxn modelId="{4A5FA8BE-D22A-0D4B-B238-262292007F81}" type="presOf" srcId="{F8ECDA06-86A8-314F-8179-C6552B099A26}" destId="{DA661AE3-88D0-EF4E-8255-C723815CEBEF}" srcOrd="0" destOrd="0" presId="urn:microsoft.com/office/officeart/2005/8/layout/vList3"/>
    <dgm:cxn modelId="{7B098DC3-2CA4-8948-BDD9-1068A2F4BA6D}" srcId="{2729C3FD-92B4-CE45-8888-F58A2541229D}" destId="{F8ECDA06-86A8-314F-8179-C6552B099A26}" srcOrd="0" destOrd="0" parTransId="{BA94E205-26C2-D345-A335-5BDF94CB50F2}" sibTransId="{9C7F7A93-E417-5545-BBDE-C76833BBF664}"/>
    <dgm:cxn modelId="{167FECCD-A72E-8F4B-92FE-8EEE5E42ACDC}" srcId="{2729C3FD-92B4-CE45-8888-F58A2541229D}" destId="{D9A78761-D5B4-4F41-A072-620457A110D8}" srcOrd="2" destOrd="0" parTransId="{5D928F6E-6C06-E94B-8EA4-1D33DA6479E6}" sibTransId="{B29C4D0B-A5C8-8745-B77A-16CE1AC02F01}"/>
    <dgm:cxn modelId="{EA5418E4-14AB-9347-B7B6-EB47E06F0D3C}" type="presOf" srcId="{2729C3FD-92B4-CE45-8888-F58A2541229D}" destId="{07AFB47E-C279-A74C-BCCD-89476516E88A}" srcOrd="0" destOrd="0" presId="urn:microsoft.com/office/officeart/2005/8/layout/vList3"/>
    <dgm:cxn modelId="{31DFE4E4-58DA-5B4C-8543-5CBA3D37B614}" type="presOf" srcId="{D9A78761-D5B4-4F41-A072-620457A110D8}" destId="{9FD16C06-1A23-DF4D-A2D2-1C22B612FA46}" srcOrd="0" destOrd="0" presId="urn:microsoft.com/office/officeart/2005/8/layout/vList3"/>
    <dgm:cxn modelId="{2C88368E-7509-664D-A220-B8FC23416CC0}" type="presParOf" srcId="{07AFB47E-C279-A74C-BCCD-89476516E88A}" destId="{1583C1DE-8DCA-A94B-BC18-9C761A2F3D71}" srcOrd="0" destOrd="0" presId="urn:microsoft.com/office/officeart/2005/8/layout/vList3"/>
    <dgm:cxn modelId="{A28A2E0E-69C5-154A-AD3E-F796763F3B37}" type="presParOf" srcId="{1583C1DE-8DCA-A94B-BC18-9C761A2F3D71}" destId="{40D9E19F-E114-394E-A36B-9A8573BF23AD}" srcOrd="0" destOrd="0" presId="urn:microsoft.com/office/officeart/2005/8/layout/vList3"/>
    <dgm:cxn modelId="{6A344788-854F-3F4A-8A89-CC4E8B7F1ED7}" type="presParOf" srcId="{1583C1DE-8DCA-A94B-BC18-9C761A2F3D71}" destId="{DA661AE3-88D0-EF4E-8255-C723815CEBEF}" srcOrd="1" destOrd="0" presId="urn:microsoft.com/office/officeart/2005/8/layout/vList3"/>
    <dgm:cxn modelId="{DC5E61B0-10A5-8E4B-B5CF-22AC49A9541F}" type="presParOf" srcId="{07AFB47E-C279-A74C-BCCD-89476516E88A}" destId="{22A83559-2354-EB4D-A64D-024F26CEE771}" srcOrd="1" destOrd="0" presId="urn:microsoft.com/office/officeart/2005/8/layout/vList3"/>
    <dgm:cxn modelId="{76D646EC-D0C6-7D48-A443-B49A194DB116}" type="presParOf" srcId="{07AFB47E-C279-A74C-BCCD-89476516E88A}" destId="{E1783A0A-CC1C-4B4E-85C3-481BE0842489}" srcOrd="2" destOrd="0" presId="urn:microsoft.com/office/officeart/2005/8/layout/vList3"/>
    <dgm:cxn modelId="{D711A37B-A752-0B41-B522-C79836D76D6E}" type="presParOf" srcId="{E1783A0A-CC1C-4B4E-85C3-481BE0842489}" destId="{EBD12E9F-6749-7847-8BF0-6D1D334E2FA3}" srcOrd="0" destOrd="0" presId="urn:microsoft.com/office/officeart/2005/8/layout/vList3"/>
    <dgm:cxn modelId="{37ED15F7-06F5-AA49-A640-3F5BA3B568C2}" type="presParOf" srcId="{E1783A0A-CC1C-4B4E-85C3-481BE0842489}" destId="{2BADB3CB-B8FA-E046-92FD-4EEA4E56850A}" srcOrd="1" destOrd="0" presId="urn:microsoft.com/office/officeart/2005/8/layout/vList3"/>
    <dgm:cxn modelId="{29D6BF6C-2969-4245-AFD8-4F43B80210B8}" type="presParOf" srcId="{07AFB47E-C279-A74C-BCCD-89476516E88A}" destId="{E0C0E415-8523-A54E-A548-173C0BC82168}" srcOrd="3" destOrd="0" presId="urn:microsoft.com/office/officeart/2005/8/layout/vList3"/>
    <dgm:cxn modelId="{D6D6C210-067D-2949-B19A-2382E0AA944E}" type="presParOf" srcId="{07AFB47E-C279-A74C-BCCD-89476516E88A}" destId="{36DBCD1D-5959-0340-A78C-97A2F4D32EC8}" srcOrd="4" destOrd="0" presId="urn:microsoft.com/office/officeart/2005/8/layout/vList3"/>
    <dgm:cxn modelId="{3D8E0FE4-E427-0846-B7C3-751E6B44511A}" type="presParOf" srcId="{36DBCD1D-5959-0340-A78C-97A2F4D32EC8}" destId="{C857BA0B-120A-8340-97BB-DE6085083390}" srcOrd="0" destOrd="0" presId="urn:microsoft.com/office/officeart/2005/8/layout/vList3"/>
    <dgm:cxn modelId="{EE8C79A2-A6BD-AF4E-8A54-337AF52C3968}" type="presParOf" srcId="{36DBCD1D-5959-0340-A78C-97A2F4D32EC8}" destId="{9FD16C06-1A23-DF4D-A2D2-1C22B612FA46}" srcOrd="1" destOrd="0" presId="urn:microsoft.com/office/officeart/2005/8/layout/vList3"/>
    <dgm:cxn modelId="{E46CCF55-4083-B24A-B1A4-8F92F755EB75}" type="presParOf" srcId="{07AFB47E-C279-A74C-BCCD-89476516E88A}" destId="{3427C167-7C88-A946-BD96-3F92371B4664}" srcOrd="5" destOrd="0" presId="urn:microsoft.com/office/officeart/2005/8/layout/vList3"/>
    <dgm:cxn modelId="{012648B6-F519-664A-B2F3-2EDC8E70846C}" type="presParOf" srcId="{07AFB47E-C279-A74C-BCCD-89476516E88A}" destId="{AB9F4A96-0EFF-234D-903A-58C09FDA8710}" srcOrd="6" destOrd="0" presId="urn:microsoft.com/office/officeart/2005/8/layout/vList3"/>
    <dgm:cxn modelId="{688CA293-9D05-DF43-AE4A-EE327615F62C}" type="presParOf" srcId="{AB9F4A96-0EFF-234D-903A-58C09FDA8710}" destId="{24008C39-C2C2-EA43-953E-181660D6D3E0}" srcOrd="0" destOrd="0" presId="urn:microsoft.com/office/officeart/2005/8/layout/vList3"/>
    <dgm:cxn modelId="{18225923-DDC2-B74F-BB2D-F23A4140FA11}" type="presParOf" srcId="{AB9F4A96-0EFF-234D-903A-58C09FDA8710}" destId="{8EDED5CE-0651-7C41-9477-E604F17EAB1A}" srcOrd="1" destOrd="0" presId="urn:microsoft.com/office/officeart/2005/8/layout/vList3"/>
    <dgm:cxn modelId="{3C5D24E5-E9CD-C445-8B79-0A2CCA21DC90}" type="presParOf" srcId="{07AFB47E-C279-A74C-BCCD-89476516E88A}" destId="{A62A1499-4B5E-EC48-8CCF-BA3C62DFDF5F}" srcOrd="7" destOrd="0" presId="urn:microsoft.com/office/officeart/2005/8/layout/vList3"/>
    <dgm:cxn modelId="{451BFD9D-2BDD-2140-9D39-8EFE6D4722B1}" type="presParOf" srcId="{07AFB47E-C279-A74C-BCCD-89476516E88A}" destId="{1DC79469-6B46-0245-A750-CBDB2A0F437C}" srcOrd="8" destOrd="0" presId="urn:microsoft.com/office/officeart/2005/8/layout/vList3"/>
    <dgm:cxn modelId="{A6587A73-240D-B74C-9694-6ADC77C28E41}" type="presParOf" srcId="{1DC79469-6B46-0245-A750-CBDB2A0F437C}" destId="{79F18EC8-A919-DB42-A217-E310236DD115}" srcOrd="0" destOrd="0" presId="urn:microsoft.com/office/officeart/2005/8/layout/vList3"/>
    <dgm:cxn modelId="{13144FE2-2ECD-0448-BC17-F947835103EF}" type="presParOf" srcId="{1DC79469-6B46-0245-A750-CBDB2A0F437C}" destId="{96746AED-26D6-904B-8D5F-D64B25F9EDA9}" srcOrd="1" destOrd="0" presId="urn:microsoft.com/office/officeart/2005/8/layout/vList3"/>
    <dgm:cxn modelId="{E8C4B898-3875-B144-B992-AA349FC50982}" type="presParOf" srcId="{07AFB47E-C279-A74C-BCCD-89476516E88A}" destId="{AD16510F-8E4D-7742-B3EB-83CE855F76EA}" srcOrd="9" destOrd="0" presId="urn:microsoft.com/office/officeart/2005/8/layout/vList3"/>
    <dgm:cxn modelId="{685069B4-6CA7-F749-8135-676222491068}" type="presParOf" srcId="{07AFB47E-C279-A74C-BCCD-89476516E88A}" destId="{1830E9D8-69C8-F441-8A74-11ADE355F74A}" srcOrd="10" destOrd="0" presId="urn:microsoft.com/office/officeart/2005/8/layout/vList3"/>
    <dgm:cxn modelId="{51A83C01-599A-3A47-B4A3-EE328E33D1F9}" type="presParOf" srcId="{1830E9D8-69C8-F441-8A74-11ADE355F74A}" destId="{CBAE2C95-629E-3349-902F-194718808993}" srcOrd="0" destOrd="0" presId="urn:microsoft.com/office/officeart/2005/8/layout/vList3"/>
    <dgm:cxn modelId="{175EAAF4-CC52-A94D-B337-CFA7DC6126BE}" type="presParOf" srcId="{1830E9D8-69C8-F441-8A74-11ADE355F74A}" destId="{4D64BCED-BD3E-5049-993D-7192018FA51D}"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1C99D-09CE-4CF0-8C62-DACDCA082DB0}"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53A5E80F-22A6-4CD2-A545-6F67395CECFC}">
      <dgm:prSet/>
      <dgm:spPr/>
      <dgm:t>
        <a:bodyPr lIns="91440"/>
        <a:lstStyle/>
        <a:p>
          <a:pPr algn="l"/>
          <a:r>
            <a:rPr lang="en-US" b="1"/>
            <a:t>Advise patients of PDMP monitoring that occurs at physician and pharmacy visits</a:t>
          </a:r>
        </a:p>
      </dgm:t>
    </dgm:pt>
    <dgm:pt modelId="{42813D13-9F62-41CE-9BDC-6525EE2CF043}" type="parTrans" cxnId="{BF9D9341-0475-4BD2-B940-F19B0AE5978B}">
      <dgm:prSet/>
      <dgm:spPr/>
      <dgm:t>
        <a:bodyPr/>
        <a:lstStyle/>
        <a:p>
          <a:pPr algn="l"/>
          <a:endParaRPr lang="en-US"/>
        </a:p>
      </dgm:t>
    </dgm:pt>
    <dgm:pt modelId="{31B4EDD8-45D4-40F5-92D3-EAA4AFB13BCC}" type="sibTrans" cxnId="{BF9D9341-0475-4BD2-B940-F19B0AE5978B}">
      <dgm:prSet/>
      <dgm:spPr/>
      <dgm:t>
        <a:bodyPr/>
        <a:lstStyle/>
        <a:p>
          <a:pPr algn="l"/>
          <a:endParaRPr lang="en-US"/>
        </a:p>
      </dgm:t>
    </dgm:pt>
    <dgm:pt modelId="{5BE69DBA-7314-41A2-887C-56E1B3FCBD9E}">
      <dgm:prSet/>
      <dgm:spPr/>
      <dgm:t>
        <a:bodyPr/>
        <a:lstStyle/>
        <a:p>
          <a:pPr algn="l"/>
          <a:r>
            <a:rPr lang="en-US"/>
            <a:t>Check PDMP when starting opioids and with every new prescriptions or every 3 months </a:t>
          </a:r>
        </a:p>
      </dgm:t>
    </dgm:pt>
    <dgm:pt modelId="{F2420A2B-927D-4512-ACFC-184F1C6EEA15}" type="parTrans" cxnId="{273A1171-7637-4C9A-A682-01349253AAB7}">
      <dgm:prSet/>
      <dgm:spPr/>
      <dgm:t>
        <a:bodyPr/>
        <a:lstStyle/>
        <a:p>
          <a:pPr algn="l"/>
          <a:endParaRPr lang="en-US"/>
        </a:p>
      </dgm:t>
    </dgm:pt>
    <dgm:pt modelId="{C54FD6AA-2086-4C4B-83F3-1430115D71A1}" type="sibTrans" cxnId="{273A1171-7637-4C9A-A682-01349253AAB7}">
      <dgm:prSet/>
      <dgm:spPr/>
      <dgm:t>
        <a:bodyPr/>
        <a:lstStyle/>
        <a:p>
          <a:pPr algn="l"/>
          <a:endParaRPr lang="en-US"/>
        </a:p>
      </dgm:t>
    </dgm:pt>
    <dgm:pt modelId="{71113B6C-DCBA-41DE-810D-3096551D9F3F}">
      <dgm:prSet/>
      <dgm:spPr/>
      <dgm:t>
        <a:bodyPr lIns="91440"/>
        <a:lstStyle/>
        <a:p>
          <a:pPr algn="l"/>
          <a:r>
            <a:rPr lang="en-US" b="1"/>
            <a:t>Advise patients of plans for urine drug screening</a:t>
          </a:r>
        </a:p>
      </dgm:t>
    </dgm:pt>
    <dgm:pt modelId="{2578306C-DB22-4CCF-99B3-B9062DD9E5A5}" type="parTrans" cxnId="{7D89BFC3-358C-4727-AB5F-749C928D9D29}">
      <dgm:prSet/>
      <dgm:spPr/>
      <dgm:t>
        <a:bodyPr/>
        <a:lstStyle/>
        <a:p>
          <a:pPr algn="l"/>
          <a:endParaRPr lang="en-US"/>
        </a:p>
      </dgm:t>
    </dgm:pt>
    <dgm:pt modelId="{D31BF883-DC54-4A9C-868F-04C5EC9099E8}" type="sibTrans" cxnId="{7D89BFC3-358C-4727-AB5F-749C928D9D29}">
      <dgm:prSet/>
      <dgm:spPr/>
      <dgm:t>
        <a:bodyPr/>
        <a:lstStyle/>
        <a:p>
          <a:pPr algn="l"/>
          <a:endParaRPr lang="en-US"/>
        </a:p>
      </dgm:t>
    </dgm:pt>
    <dgm:pt modelId="{1517A606-0734-4635-8B31-6439E83B2867}">
      <dgm:prSet custT="1"/>
      <dgm:spPr/>
      <dgm:t>
        <a:bodyPr/>
        <a:lstStyle/>
        <a:p>
          <a:pPr algn="l"/>
          <a:r>
            <a:rPr lang="en-US" sz="1600"/>
            <a:t>Screening will be used to confirm adherence and identify use of illicit drugs or other medications that could interfere with treatment goals</a:t>
          </a:r>
        </a:p>
      </dgm:t>
    </dgm:pt>
    <dgm:pt modelId="{E375E00C-14B8-4438-8E2D-DB14E6584B06}" type="parTrans" cxnId="{1B7FE287-A770-4013-AE71-0E2FCD9550CA}">
      <dgm:prSet/>
      <dgm:spPr/>
      <dgm:t>
        <a:bodyPr/>
        <a:lstStyle/>
        <a:p>
          <a:pPr algn="l"/>
          <a:endParaRPr lang="en-US"/>
        </a:p>
      </dgm:t>
    </dgm:pt>
    <dgm:pt modelId="{00BBBF8C-CDCC-4EC6-AD3D-52E4A6CFCA54}" type="sibTrans" cxnId="{1B7FE287-A770-4013-AE71-0E2FCD9550CA}">
      <dgm:prSet/>
      <dgm:spPr/>
      <dgm:t>
        <a:bodyPr/>
        <a:lstStyle/>
        <a:p>
          <a:pPr algn="l"/>
          <a:endParaRPr lang="en-US"/>
        </a:p>
      </dgm:t>
    </dgm:pt>
    <dgm:pt modelId="{6475F141-6030-494F-9659-99CDB92BAA30}">
      <dgm:prSet/>
      <dgm:spPr/>
      <dgm:t>
        <a:bodyPr lIns="91440"/>
        <a:lstStyle/>
        <a:p>
          <a:pPr algn="l"/>
          <a:r>
            <a:rPr lang="en-US" b="1"/>
            <a:t>Reinforce that monitoring strategies are designed to improve patient safety</a:t>
          </a:r>
        </a:p>
      </dgm:t>
    </dgm:pt>
    <dgm:pt modelId="{93126C88-2F1C-4004-90F6-CBBF4FCFAF60}" type="parTrans" cxnId="{9E78B0FD-2A01-42DA-8F44-21CF1C0F07BD}">
      <dgm:prSet/>
      <dgm:spPr/>
      <dgm:t>
        <a:bodyPr/>
        <a:lstStyle/>
        <a:p>
          <a:pPr algn="l"/>
          <a:endParaRPr lang="en-US"/>
        </a:p>
      </dgm:t>
    </dgm:pt>
    <dgm:pt modelId="{9D7EC16E-DEA8-4A3F-8900-0316A76670C9}" type="sibTrans" cxnId="{9E78B0FD-2A01-42DA-8F44-21CF1C0F07BD}">
      <dgm:prSet/>
      <dgm:spPr/>
      <dgm:t>
        <a:bodyPr/>
        <a:lstStyle/>
        <a:p>
          <a:pPr algn="l"/>
          <a:endParaRPr lang="en-US"/>
        </a:p>
      </dgm:t>
    </dgm:pt>
    <dgm:pt modelId="{9C958733-A405-4438-8EB5-629E35529114}">
      <dgm:prSet custT="1"/>
      <dgm:spPr/>
      <dgm:t>
        <a:bodyPr/>
        <a:lstStyle/>
        <a:p>
          <a:pPr algn="l"/>
          <a:r>
            <a:rPr lang="en-US" sz="1600"/>
            <a:t>Patient should understand and agree to treatment and monitoring plans</a:t>
          </a:r>
        </a:p>
      </dgm:t>
    </dgm:pt>
    <dgm:pt modelId="{A1D046FD-A29A-41CC-914E-CECCEB5F0659}" type="parTrans" cxnId="{85457AF0-B489-4598-81DD-CB7668E32051}">
      <dgm:prSet/>
      <dgm:spPr/>
      <dgm:t>
        <a:bodyPr/>
        <a:lstStyle/>
        <a:p>
          <a:pPr algn="l"/>
          <a:endParaRPr lang="en-US"/>
        </a:p>
      </dgm:t>
    </dgm:pt>
    <dgm:pt modelId="{66D604F8-6E47-4831-A585-4A3F246DD706}" type="sibTrans" cxnId="{85457AF0-B489-4598-81DD-CB7668E32051}">
      <dgm:prSet/>
      <dgm:spPr/>
      <dgm:t>
        <a:bodyPr/>
        <a:lstStyle/>
        <a:p>
          <a:pPr algn="l"/>
          <a:endParaRPr lang="en-US"/>
        </a:p>
      </dgm:t>
    </dgm:pt>
    <dgm:pt modelId="{8502F754-8E91-4249-BB2F-9CB460175CE2}" type="pres">
      <dgm:prSet presAssocID="{39E1C99D-09CE-4CF0-8C62-DACDCA082DB0}" presName="diagram" presStyleCnt="0">
        <dgm:presLayoutVars>
          <dgm:chPref val="1"/>
          <dgm:dir/>
          <dgm:animOne val="branch"/>
          <dgm:animLvl val="lvl"/>
          <dgm:resizeHandles/>
        </dgm:presLayoutVars>
      </dgm:prSet>
      <dgm:spPr/>
    </dgm:pt>
    <dgm:pt modelId="{F53A5EE9-24C9-43E8-B9A4-7D19772EA7C7}" type="pres">
      <dgm:prSet presAssocID="{53A5E80F-22A6-4CD2-A545-6F67395CECFC}" presName="root" presStyleCnt="0"/>
      <dgm:spPr/>
    </dgm:pt>
    <dgm:pt modelId="{F52D147F-8CF1-40CD-BD3B-1823A0DBDC7D}" type="pres">
      <dgm:prSet presAssocID="{53A5E80F-22A6-4CD2-A545-6F67395CECFC}" presName="rootComposite" presStyleCnt="0"/>
      <dgm:spPr/>
    </dgm:pt>
    <dgm:pt modelId="{5783F18A-198A-414B-B5B5-BAE475AE4A50}" type="pres">
      <dgm:prSet presAssocID="{53A5E80F-22A6-4CD2-A545-6F67395CECFC}" presName="rootText" presStyleLbl="node1" presStyleIdx="0" presStyleCnt="3"/>
      <dgm:spPr/>
    </dgm:pt>
    <dgm:pt modelId="{2C97A385-112D-47E4-9076-18841DE41A0C}" type="pres">
      <dgm:prSet presAssocID="{53A5E80F-22A6-4CD2-A545-6F67395CECFC}" presName="rootConnector" presStyleLbl="node1" presStyleIdx="0" presStyleCnt="3"/>
      <dgm:spPr/>
    </dgm:pt>
    <dgm:pt modelId="{61EB624C-75F0-464F-BFA9-2E9B319FB819}" type="pres">
      <dgm:prSet presAssocID="{53A5E80F-22A6-4CD2-A545-6F67395CECFC}" presName="childShape" presStyleCnt="0"/>
      <dgm:spPr/>
    </dgm:pt>
    <dgm:pt modelId="{9827466C-720A-46B6-BD14-82F82290E991}" type="pres">
      <dgm:prSet presAssocID="{F2420A2B-927D-4512-ACFC-184F1C6EEA15}" presName="Name13" presStyleLbl="parChTrans1D2" presStyleIdx="0" presStyleCnt="3"/>
      <dgm:spPr/>
    </dgm:pt>
    <dgm:pt modelId="{F870FEDC-C742-4E1D-A318-7A0FDD46D17F}" type="pres">
      <dgm:prSet presAssocID="{5BE69DBA-7314-41A2-887C-56E1B3FCBD9E}" presName="childText" presStyleLbl="bgAcc1" presStyleIdx="0" presStyleCnt="3" custScaleY="120269">
        <dgm:presLayoutVars>
          <dgm:bulletEnabled val="1"/>
        </dgm:presLayoutVars>
      </dgm:prSet>
      <dgm:spPr/>
    </dgm:pt>
    <dgm:pt modelId="{467A1CBD-7E8C-4340-8B0C-7601C5A7F932}" type="pres">
      <dgm:prSet presAssocID="{71113B6C-DCBA-41DE-810D-3096551D9F3F}" presName="root" presStyleCnt="0"/>
      <dgm:spPr/>
    </dgm:pt>
    <dgm:pt modelId="{CED4AAED-1841-4574-9907-4823B66A3009}" type="pres">
      <dgm:prSet presAssocID="{71113B6C-DCBA-41DE-810D-3096551D9F3F}" presName="rootComposite" presStyleCnt="0"/>
      <dgm:spPr/>
    </dgm:pt>
    <dgm:pt modelId="{38EBD3D5-0327-4958-B9F4-525A8930184C}" type="pres">
      <dgm:prSet presAssocID="{71113B6C-DCBA-41DE-810D-3096551D9F3F}" presName="rootText" presStyleLbl="node1" presStyleIdx="1" presStyleCnt="3"/>
      <dgm:spPr/>
    </dgm:pt>
    <dgm:pt modelId="{F415CFB4-9677-4790-8A67-977E20ACA979}" type="pres">
      <dgm:prSet presAssocID="{71113B6C-DCBA-41DE-810D-3096551D9F3F}" presName="rootConnector" presStyleLbl="node1" presStyleIdx="1" presStyleCnt="3"/>
      <dgm:spPr/>
    </dgm:pt>
    <dgm:pt modelId="{74771C38-8438-42BB-AB7D-F19A1B37BC0F}" type="pres">
      <dgm:prSet presAssocID="{71113B6C-DCBA-41DE-810D-3096551D9F3F}" presName="childShape" presStyleCnt="0"/>
      <dgm:spPr/>
    </dgm:pt>
    <dgm:pt modelId="{AA72B2E6-73D5-4506-851F-CB3171BE6D68}" type="pres">
      <dgm:prSet presAssocID="{E375E00C-14B8-4438-8E2D-DB14E6584B06}" presName="Name13" presStyleLbl="parChTrans1D2" presStyleIdx="1" presStyleCnt="3"/>
      <dgm:spPr/>
    </dgm:pt>
    <dgm:pt modelId="{7DCF8FCA-6B5E-4FED-B344-F6BFE357672B}" type="pres">
      <dgm:prSet presAssocID="{1517A606-0734-4635-8B31-6439E83B2867}" presName="childText" presStyleLbl="bgAcc1" presStyleIdx="1" presStyleCnt="3" custScaleX="134676" custScaleY="121789">
        <dgm:presLayoutVars>
          <dgm:bulletEnabled val="1"/>
        </dgm:presLayoutVars>
      </dgm:prSet>
      <dgm:spPr/>
    </dgm:pt>
    <dgm:pt modelId="{75AC4DF1-ABE1-44DA-837F-684E768F3B11}" type="pres">
      <dgm:prSet presAssocID="{6475F141-6030-494F-9659-99CDB92BAA30}" presName="root" presStyleCnt="0"/>
      <dgm:spPr/>
    </dgm:pt>
    <dgm:pt modelId="{CE607937-3175-4B23-B6CA-D3961F508C7B}" type="pres">
      <dgm:prSet presAssocID="{6475F141-6030-494F-9659-99CDB92BAA30}" presName="rootComposite" presStyleCnt="0"/>
      <dgm:spPr/>
    </dgm:pt>
    <dgm:pt modelId="{4CECBE8D-0E1D-433B-8A2A-12E740F142F7}" type="pres">
      <dgm:prSet presAssocID="{6475F141-6030-494F-9659-99CDB92BAA30}" presName="rootText" presStyleLbl="node1" presStyleIdx="2" presStyleCnt="3"/>
      <dgm:spPr/>
    </dgm:pt>
    <dgm:pt modelId="{06D914D8-B39C-49D0-99F1-EFF4B7508CFE}" type="pres">
      <dgm:prSet presAssocID="{6475F141-6030-494F-9659-99CDB92BAA30}" presName="rootConnector" presStyleLbl="node1" presStyleIdx="2" presStyleCnt="3"/>
      <dgm:spPr/>
    </dgm:pt>
    <dgm:pt modelId="{3E01DE15-84BB-4531-9E1F-52179AAB8438}" type="pres">
      <dgm:prSet presAssocID="{6475F141-6030-494F-9659-99CDB92BAA30}" presName="childShape" presStyleCnt="0"/>
      <dgm:spPr/>
    </dgm:pt>
    <dgm:pt modelId="{A1D4F4F9-CE52-4FDA-AEB9-EB327DDEC8BE}" type="pres">
      <dgm:prSet presAssocID="{A1D046FD-A29A-41CC-914E-CECCEB5F0659}" presName="Name13" presStyleLbl="parChTrans1D2" presStyleIdx="2" presStyleCnt="3"/>
      <dgm:spPr/>
    </dgm:pt>
    <dgm:pt modelId="{81411AF5-C001-4D71-84EF-56981C4535D1}" type="pres">
      <dgm:prSet presAssocID="{9C958733-A405-4438-8EB5-629E35529114}" presName="childText" presStyleLbl="bgAcc1" presStyleIdx="2" presStyleCnt="3" custScaleY="123491">
        <dgm:presLayoutVars>
          <dgm:bulletEnabled val="1"/>
        </dgm:presLayoutVars>
      </dgm:prSet>
      <dgm:spPr/>
    </dgm:pt>
  </dgm:ptLst>
  <dgm:cxnLst>
    <dgm:cxn modelId="{3B255302-E769-4FFB-8A09-291E556604AB}" type="presOf" srcId="{9C958733-A405-4438-8EB5-629E35529114}" destId="{81411AF5-C001-4D71-84EF-56981C4535D1}" srcOrd="0" destOrd="0" presId="urn:microsoft.com/office/officeart/2005/8/layout/hierarchy3"/>
    <dgm:cxn modelId="{E141A10A-F021-4DA6-A5E8-31F503426414}" type="presOf" srcId="{39E1C99D-09CE-4CF0-8C62-DACDCA082DB0}" destId="{8502F754-8E91-4249-BB2F-9CB460175CE2}" srcOrd="0" destOrd="0" presId="urn:microsoft.com/office/officeart/2005/8/layout/hierarchy3"/>
    <dgm:cxn modelId="{BF9D9341-0475-4BD2-B940-F19B0AE5978B}" srcId="{39E1C99D-09CE-4CF0-8C62-DACDCA082DB0}" destId="{53A5E80F-22A6-4CD2-A545-6F67395CECFC}" srcOrd="0" destOrd="0" parTransId="{42813D13-9F62-41CE-9BDC-6525EE2CF043}" sibTransId="{31B4EDD8-45D4-40F5-92D3-EAA4AFB13BCC}"/>
    <dgm:cxn modelId="{804AC743-3463-4935-87D7-C0FC28F1B7F3}" type="presOf" srcId="{1517A606-0734-4635-8B31-6439E83B2867}" destId="{7DCF8FCA-6B5E-4FED-B344-F6BFE357672B}" srcOrd="0" destOrd="0" presId="urn:microsoft.com/office/officeart/2005/8/layout/hierarchy3"/>
    <dgm:cxn modelId="{7FD2A144-AA59-4A0D-AECE-3E51463966AD}" type="presOf" srcId="{F2420A2B-927D-4512-ACFC-184F1C6EEA15}" destId="{9827466C-720A-46B6-BD14-82F82290E991}" srcOrd="0" destOrd="0" presId="urn:microsoft.com/office/officeart/2005/8/layout/hierarchy3"/>
    <dgm:cxn modelId="{88565845-1F4B-4F7E-AA15-9FF0D0CE2EB4}" type="presOf" srcId="{6475F141-6030-494F-9659-99CDB92BAA30}" destId="{06D914D8-B39C-49D0-99F1-EFF4B7508CFE}" srcOrd="1" destOrd="0" presId="urn:microsoft.com/office/officeart/2005/8/layout/hierarchy3"/>
    <dgm:cxn modelId="{45FBAB4B-ECC8-45CA-999F-88C1B9EEC96D}" type="presOf" srcId="{71113B6C-DCBA-41DE-810D-3096551D9F3F}" destId="{F415CFB4-9677-4790-8A67-977E20ACA979}" srcOrd="1" destOrd="0" presId="urn:microsoft.com/office/officeart/2005/8/layout/hierarchy3"/>
    <dgm:cxn modelId="{B923056B-717E-4707-AF84-671920E02CD7}" type="presOf" srcId="{71113B6C-DCBA-41DE-810D-3096551D9F3F}" destId="{38EBD3D5-0327-4958-B9F4-525A8930184C}" srcOrd="0" destOrd="0" presId="urn:microsoft.com/office/officeart/2005/8/layout/hierarchy3"/>
    <dgm:cxn modelId="{273A1171-7637-4C9A-A682-01349253AAB7}" srcId="{53A5E80F-22A6-4CD2-A545-6F67395CECFC}" destId="{5BE69DBA-7314-41A2-887C-56E1B3FCBD9E}" srcOrd="0" destOrd="0" parTransId="{F2420A2B-927D-4512-ACFC-184F1C6EEA15}" sibTransId="{C54FD6AA-2086-4C4B-83F3-1430115D71A1}"/>
    <dgm:cxn modelId="{8CB29172-1B6E-457C-917D-0A10CA609527}" type="presOf" srcId="{53A5E80F-22A6-4CD2-A545-6F67395CECFC}" destId="{5783F18A-198A-414B-B5B5-BAE475AE4A50}" srcOrd="0" destOrd="0" presId="urn:microsoft.com/office/officeart/2005/8/layout/hierarchy3"/>
    <dgm:cxn modelId="{1B7FE287-A770-4013-AE71-0E2FCD9550CA}" srcId="{71113B6C-DCBA-41DE-810D-3096551D9F3F}" destId="{1517A606-0734-4635-8B31-6439E83B2867}" srcOrd="0" destOrd="0" parTransId="{E375E00C-14B8-4438-8E2D-DB14E6584B06}" sibTransId="{00BBBF8C-CDCC-4EC6-AD3D-52E4A6CFCA54}"/>
    <dgm:cxn modelId="{CD27A68C-292E-43AC-A354-E1990F0D2B87}" type="presOf" srcId="{6475F141-6030-494F-9659-99CDB92BAA30}" destId="{4CECBE8D-0E1D-433B-8A2A-12E740F142F7}" srcOrd="0" destOrd="0" presId="urn:microsoft.com/office/officeart/2005/8/layout/hierarchy3"/>
    <dgm:cxn modelId="{3AEBD994-1CC7-49E4-985F-1AFD099AD249}" type="presOf" srcId="{53A5E80F-22A6-4CD2-A545-6F67395CECFC}" destId="{2C97A385-112D-47E4-9076-18841DE41A0C}" srcOrd="1" destOrd="0" presId="urn:microsoft.com/office/officeart/2005/8/layout/hierarchy3"/>
    <dgm:cxn modelId="{5C4AABAD-47AE-4685-9E3A-C0BC522FA2D0}" type="presOf" srcId="{E375E00C-14B8-4438-8E2D-DB14E6584B06}" destId="{AA72B2E6-73D5-4506-851F-CB3171BE6D68}" srcOrd="0" destOrd="0" presId="urn:microsoft.com/office/officeart/2005/8/layout/hierarchy3"/>
    <dgm:cxn modelId="{0B1C42B0-0652-4776-AB55-DA4D87046EED}" type="presOf" srcId="{A1D046FD-A29A-41CC-914E-CECCEB5F0659}" destId="{A1D4F4F9-CE52-4FDA-AEB9-EB327DDEC8BE}" srcOrd="0" destOrd="0" presId="urn:microsoft.com/office/officeart/2005/8/layout/hierarchy3"/>
    <dgm:cxn modelId="{7D89BFC3-358C-4727-AB5F-749C928D9D29}" srcId="{39E1C99D-09CE-4CF0-8C62-DACDCA082DB0}" destId="{71113B6C-DCBA-41DE-810D-3096551D9F3F}" srcOrd="1" destOrd="0" parTransId="{2578306C-DB22-4CCF-99B3-B9062DD9E5A5}" sibTransId="{D31BF883-DC54-4A9C-868F-04C5EC9099E8}"/>
    <dgm:cxn modelId="{3BE551D5-5845-48F2-997C-658CF6021B6B}" type="presOf" srcId="{5BE69DBA-7314-41A2-887C-56E1B3FCBD9E}" destId="{F870FEDC-C742-4E1D-A318-7A0FDD46D17F}" srcOrd="0" destOrd="0" presId="urn:microsoft.com/office/officeart/2005/8/layout/hierarchy3"/>
    <dgm:cxn modelId="{85457AF0-B489-4598-81DD-CB7668E32051}" srcId="{6475F141-6030-494F-9659-99CDB92BAA30}" destId="{9C958733-A405-4438-8EB5-629E35529114}" srcOrd="0" destOrd="0" parTransId="{A1D046FD-A29A-41CC-914E-CECCEB5F0659}" sibTransId="{66D604F8-6E47-4831-A585-4A3F246DD706}"/>
    <dgm:cxn modelId="{9E78B0FD-2A01-42DA-8F44-21CF1C0F07BD}" srcId="{39E1C99D-09CE-4CF0-8C62-DACDCA082DB0}" destId="{6475F141-6030-494F-9659-99CDB92BAA30}" srcOrd="2" destOrd="0" parTransId="{93126C88-2F1C-4004-90F6-CBBF4FCFAF60}" sibTransId="{9D7EC16E-DEA8-4A3F-8900-0316A76670C9}"/>
    <dgm:cxn modelId="{F3103E1C-1682-4F8E-A187-478EE7D90449}" type="presParOf" srcId="{8502F754-8E91-4249-BB2F-9CB460175CE2}" destId="{F53A5EE9-24C9-43E8-B9A4-7D19772EA7C7}" srcOrd="0" destOrd="0" presId="urn:microsoft.com/office/officeart/2005/8/layout/hierarchy3"/>
    <dgm:cxn modelId="{221A0858-1104-4532-9777-65B6C722E7F9}" type="presParOf" srcId="{F53A5EE9-24C9-43E8-B9A4-7D19772EA7C7}" destId="{F52D147F-8CF1-40CD-BD3B-1823A0DBDC7D}" srcOrd="0" destOrd="0" presId="urn:microsoft.com/office/officeart/2005/8/layout/hierarchy3"/>
    <dgm:cxn modelId="{45915CE3-2E24-46D1-AAFC-0CAC72125C03}" type="presParOf" srcId="{F52D147F-8CF1-40CD-BD3B-1823A0DBDC7D}" destId="{5783F18A-198A-414B-B5B5-BAE475AE4A50}" srcOrd="0" destOrd="0" presId="urn:microsoft.com/office/officeart/2005/8/layout/hierarchy3"/>
    <dgm:cxn modelId="{7D11A0E6-800F-4BE2-AA0E-642DCD528BAC}" type="presParOf" srcId="{F52D147F-8CF1-40CD-BD3B-1823A0DBDC7D}" destId="{2C97A385-112D-47E4-9076-18841DE41A0C}" srcOrd="1" destOrd="0" presId="urn:microsoft.com/office/officeart/2005/8/layout/hierarchy3"/>
    <dgm:cxn modelId="{EAC70E39-079C-4C1B-929F-F996FE13529F}" type="presParOf" srcId="{F53A5EE9-24C9-43E8-B9A4-7D19772EA7C7}" destId="{61EB624C-75F0-464F-BFA9-2E9B319FB819}" srcOrd="1" destOrd="0" presId="urn:microsoft.com/office/officeart/2005/8/layout/hierarchy3"/>
    <dgm:cxn modelId="{DB6149DC-5ACE-4C22-B31E-822E4A4EFA04}" type="presParOf" srcId="{61EB624C-75F0-464F-BFA9-2E9B319FB819}" destId="{9827466C-720A-46B6-BD14-82F82290E991}" srcOrd="0" destOrd="0" presId="urn:microsoft.com/office/officeart/2005/8/layout/hierarchy3"/>
    <dgm:cxn modelId="{86C68089-31E0-4532-BBA6-71AAE0E701C5}" type="presParOf" srcId="{61EB624C-75F0-464F-BFA9-2E9B319FB819}" destId="{F870FEDC-C742-4E1D-A318-7A0FDD46D17F}" srcOrd="1" destOrd="0" presId="urn:microsoft.com/office/officeart/2005/8/layout/hierarchy3"/>
    <dgm:cxn modelId="{E407C9A3-793C-400C-BD8D-B22047458DBE}" type="presParOf" srcId="{8502F754-8E91-4249-BB2F-9CB460175CE2}" destId="{467A1CBD-7E8C-4340-8B0C-7601C5A7F932}" srcOrd="1" destOrd="0" presId="urn:microsoft.com/office/officeart/2005/8/layout/hierarchy3"/>
    <dgm:cxn modelId="{A92C4DF9-A090-4029-8B1C-71470A4FB1C3}" type="presParOf" srcId="{467A1CBD-7E8C-4340-8B0C-7601C5A7F932}" destId="{CED4AAED-1841-4574-9907-4823B66A3009}" srcOrd="0" destOrd="0" presId="urn:microsoft.com/office/officeart/2005/8/layout/hierarchy3"/>
    <dgm:cxn modelId="{5BA678BA-CE27-40CB-BDA7-A05208BE2E6E}" type="presParOf" srcId="{CED4AAED-1841-4574-9907-4823B66A3009}" destId="{38EBD3D5-0327-4958-B9F4-525A8930184C}" srcOrd="0" destOrd="0" presId="urn:microsoft.com/office/officeart/2005/8/layout/hierarchy3"/>
    <dgm:cxn modelId="{84493CD9-209D-48F7-B8DE-F153EBE0BFCD}" type="presParOf" srcId="{CED4AAED-1841-4574-9907-4823B66A3009}" destId="{F415CFB4-9677-4790-8A67-977E20ACA979}" srcOrd="1" destOrd="0" presId="urn:microsoft.com/office/officeart/2005/8/layout/hierarchy3"/>
    <dgm:cxn modelId="{207FC8A8-98DD-4452-BC27-E0063589A28C}" type="presParOf" srcId="{467A1CBD-7E8C-4340-8B0C-7601C5A7F932}" destId="{74771C38-8438-42BB-AB7D-F19A1B37BC0F}" srcOrd="1" destOrd="0" presId="urn:microsoft.com/office/officeart/2005/8/layout/hierarchy3"/>
    <dgm:cxn modelId="{C12F286D-D735-4FAE-8E4F-61BD7E27D28E}" type="presParOf" srcId="{74771C38-8438-42BB-AB7D-F19A1B37BC0F}" destId="{AA72B2E6-73D5-4506-851F-CB3171BE6D68}" srcOrd="0" destOrd="0" presId="urn:microsoft.com/office/officeart/2005/8/layout/hierarchy3"/>
    <dgm:cxn modelId="{5DF8B5ED-5C6D-40E4-B8EA-9EC78AAA387F}" type="presParOf" srcId="{74771C38-8438-42BB-AB7D-F19A1B37BC0F}" destId="{7DCF8FCA-6B5E-4FED-B344-F6BFE357672B}" srcOrd="1" destOrd="0" presId="urn:microsoft.com/office/officeart/2005/8/layout/hierarchy3"/>
    <dgm:cxn modelId="{47CA12B5-A4C8-474F-A341-0790417D1657}" type="presParOf" srcId="{8502F754-8E91-4249-BB2F-9CB460175CE2}" destId="{75AC4DF1-ABE1-44DA-837F-684E768F3B11}" srcOrd="2" destOrd="0" presId="urn:microsoft.com/office/officeart/2005/8/layout/hierarchy3"/>
    <dgm:cxn modelId="{CDF98E18-D92D-4B77-AB66-1A97E7C2FE51}" type="presParOf" srcId="{75AC4DF1-ABE1-44DA-837F-684E768F3B11}" destId="{CE607937-3175-4B23-B6CA-D3961F508C7B}" srcOrd="0" destOrd="0" presId="urn:microsoft.com/office/officeart/2005/8/layout/hierarchy3"/>
    <dgm:cxn modelId="{F0C5F1FF-FC8D-4D2A-AF1A-C35B97881261}" type="presParOf" srcId="{CE607937-3175-4B23-B6CA-D3961F508C7B}" destId="{4CECBE8D-0E1D-433B-8A2A-12E740F142F7}" srcOrd="0" destOrd="0" presId="urn:microsoft.com/office/officeart/2005/8/layout/hierarchy3"/>
    <dgm:cxn modelId="{14894F22-CB62-493B-BE6F-62F44802BABC}" type="presParOf" srcId="{CE607937-3175-4B23-B6CA-D3961F508C7B}" destId="{06D914D8-B39C-49D0-99F1-EFF4B7508CFE}" srcOrd="1" destOrd="0" presId="urn:microsoft.com/office/officeart/2005/8/layout/hierarchy3"/>
    <dgm:cxn modelId="{9EBDF076-568E-4A16-A353-29C6F57249EF}" type="presParOf" srcId="{75AC4DF1-ABE1-44DA-837F-684E768F3B11}" destId="{3E01DE15-84BB-4531-9E1F-52179AAB8438}" srcOrd="1" destOrd="0" presId="urn:microsoft.com/office/officeart/2005/8/layout/hierarchy3"/>
    <dgm:cxn modelId="{FD45DC25-4EBE-4EFD-99F6-A8B82589BC36}" type="presParOf" srcId="{3E01DE15-84BB-4531-9E1F-52179AAB8438}" destId="{A1D4F4F9-CE52-4FDA-AEB9-EB327DDEC8BE}" srcOrd="0" destOrd="0" presId="urn:microsoft.com/office/officeart/2005/8/layout/hierarchy3"/>
    <dgm:cxn modelId="{B2BEE6C1-099E-4378-89A3-9F233EFEE1FB}" type="presParOf" srcId="{3E01DE15-84BB-4531-9E1F-52179AAB8438}" destId="{81411AF5-C001-4D71-84EF-56981C4535D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21F84-3B47-2546-81A3-975D3BC6537E}"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701C246A-6435-8241-97D5-78B742941D7F}">
      <dgm:prSet custT="1">
        <dgm:style>
          <a:lnRef idx="3">
            <a:schemeClr val="lt1"/>
          </a:lnRef>
          <a:fillRef idx="1">
            <a:schemeClr val="accent6"/>
          </a:fillRef>
          <a:effectRef idx="1">
            <a:schemeClr val="accent6"/>
          </a:effectRef>
          <a:fontRef idx="minor">
            <a:schemeClr val="lt1"/>
          </a:fontRef>
        </dgm:style>
      </dgm:prSet>
      <dgm:spPr>
        <a:solidFill>
          <a:schemeClr val="accent6">
            <a:lumMod val="75000"/>
          </a:schemeClr>
        </a:solidFill>
      </dgm:spPr>
      <dgm:t>
        <a:bodyPr/>
        <a:lstStyle/>
        <a:p>
          <a:pPr algn="l"/>
          <a:r>
            <a:rPr lang="en-US" sz="1600"/>
            <a:t>Consider your expertise and comfort level in managing specific chronic pain patients</a:t>
          </a:r>
        </a:p>
      </dgm:t>
    </dgm:pt>
    <dgm:pt modelId="{31707A16-A9A0-8F49-89FC-EE30D7E4906C}" type="parTrans" cxnId="{F04C30F6-BFB4-1F43-A50F-D973EC56EDE5}">
      <dgm:prSet/>
      <dgm:spPr/>
      <dgm:t>
        <a:bodyPr/>
        <a:lstStyle/>
        <a:p>
          <a:endParaRPr lang="en-US"/>
        </a:p>
      </dgm:t>
    </dgm:pt>
    <dgm:pt modelId="{A57E9ACD-C012-3F4B-A79B-310461A448F4}" type="sibTrans" cxnId="{F04C30F6-BFB4-1F43-A50F-D973EC56EDE5}">
      <dgm:prSet/>
      <dgm:spPr/>
      <dgm:t>
        <a:bodyPr/>
        <a:lstStyle/>
        <a:p>
          <a:endParaRPr lang="en-US"/>
        </a:p>
      </dgm:t>
    </dgm:pt>
    <dgm:pt modelId="{C14B9B7B-FB77-1448-BB00-1128082C8588}">
      <dgm:prSet/>
      <dgm:spPr/>
      <dgm:t>
        <a:bodyPr/>
        <a:lstStyle/>
        <a:p>
          <a:pPr algn="l"/>
          <a:r>
            <a:rPr lang="en-US"/>
            <a:t>Consider referral with high daily dose of opioids (&gt; 90 mme/day) and lack of progress toward pain/function goals </a:t>
          </a:r>
        </a:p>
      </dgm:t>
    </dgm:pt>
    <dgm:pt modelId="{07E9D80E-423B-F448-977D-50BE9ED8EB30}" type="parTrans" cxnId="{761AD5AE-A4ED-B940-9BF0-4B7CBBFF4080}">
      <dgm:prSet/>
      <dgm:spPr/>
      <dgm:t>
        <a:bodyPr/>
        <a:lstStyle/>
        <a:p>
          <a:endParaRPr lang="en-US"/>
        </a:p>
      </dgm:t>
    </dgm:pt>
    <dgm:pt modelId="{B3F87E2E-2EF3-724A-9794-655E57AAF2E8}" type="sibTrans" cxnId="{761AD5AE-A4ED-B940-9BF0-4B7CBBFF4080}">
      <dgm:prSet/>
      <dgm:spPr/>
      <dgm:t>
        <a:bodyPr/>
        <a:lstStyle/>
        <a:p>
          <a:endParaRPr lang="en-US"/>
        </a:p>
      </dgm:t>
    </dgm:pt>
    <dgm:pt modelId="{617D242E-FC57-7E4A-B27E-DD37CFAF0687}">
      <dgm:prSet custT="1"/>
      <dgm:spPr/>
      <dgm:t>
        <a:bodyPr/>
        <a:lstStyle/>
        <a:p>
          <a:pPr algn="l"/>
          <a:r>
            <a:rPr lang="en-US" sz="1600"/>
            <a:t>Patients with chronic pain and no readily identified cause (ex. fibromyalgia, chronic daily headaches) </a:t>
          </a:r>
        </a:p>
      </dgm:t>
    </dgm:pt>
    <dgm:pt modelId="{147762E7-91D1-5145-B4A8-A8A7D224105D}" type="parTrans" cxnId="{C5255B2B-F605-FD43-9F89-A439E0C059B3}">
      <dgm:prSet/>
      <dgm:spPr/>
      <dgm:t>
        <a:bodyPr/>
        <a:lstStyle/>
        <a:p>
          <a:endParaRPr lang="en-US"/>
        </a:p>
      </dgm:t>
    </dgm:pt>
    <dgm:pt modelId="{A0A024AF-0523-2A46-9E97-410C3106494D}" type="sibTrans" cxnId="{C5255B2B-F605-FD43-9F89-A439E0C059B3}">
      <dgm:prSet/>
      <dgm:spPr/>
      <dgm:t>
        <a:bodyPr/>
        <a:lstStyle/>
        <a:p>
          <a:endParaRPr lang="en-US"/>
        </a:p>
      </dgm:t>
    </dgm:pt>
    <dgm:pt modelId="{7E0426CE-175F-E746-9CC4-8F063526E9A4}">
      <dgm:prSet custT="1"/>
      <dgm:spPr/>
      <dgm:t>
        <a:bodyPr/>
        <a:lstStyle/>
        <a:p>
          <a:pPr algn="l"/>
          <a:r>
            <a:rPr lang="en-US" sz="1600"/>
            <a:t>Use of high opioid dosages or lack of response to high dose opioids can trigger a referral</a:t>
          </a:r>
        </a:p>
      </dgm:t>
    </dgm:pt>
    <dgm:pt modelId="{68F7B9E0-7771-9E40-847F-7744EEA81915}" type="parTrans" cxnId="{F6287296-B54B-2041-9962-04D3A9E5C21F}">
      <dgm:prSet/>
      <dgm:spPr/>
      <dgm:t>
        <a:bodyPr/>
        <a:lstStyle/>
        <a:p>
          <a:endParaRPr lang="en-US"/>
        </a:p>
      </dgm:t>
    </dgm:pt>
    <dgm:pt modelId="{E86607FC-7250-CD4A-885A-396EC1A8B52A}" type="sibTrans" cxnId="{F6287296-B54B-2041-9962-04D3A9E5C21F}">
      <dgm:prSet/>
      <dgm:spPr/>
      <dgm:t>
        <a:bodyPr/>
        <a:lstStyle/>
        <a:p>
          <a:endParaRPr lang="en-US"/>
        </a:p>
      </dgm:t>
    </dgm:pt>
    <dgm:pt modelId="{17756790-82AE-EE4C-B705-FF918273B87B}">
      <dgm:prSet>
        <dgm:style>
          <a:lnRef idx="2">
            <a:schemeClr val="accent6"/>
          </a:lnRef>
          <a:fillRef idx="1">
            <a:schemeClr val="lt1"/>
          </a:fillRef>
          <a:effectRef idx="0">
            <a:schemeClr val="accent6"/>
          </a:effectRef>
          <a:fontRef idx="minor">
            <a:schemeClr val="dk1"/>
          </a:fontRef>
        </dgm:style>
      </dgm:prSet>
      <dgm:spPr/>
      <dgm:t>
        <a:bodyPr/>
        <a:lstStyle/>
        <a:p>
          <a:pPr algn="l"/>
          <a:r>
            <a:rPr lang="en-US"/>
            <a:t>Refer if current management is outside of your scope or comfort zone to manage</a:t>
          </a:r>
        </a:p>
      </dgm:t>
    </dgm:pt>
    <dgm:pt modelId="{D14F4A38-83B2-D24D-A68A-EDAAE0F92E9E}" type="parTrans" cxnId="{F9A1EB5F-918D-C643-8C47-79D46495AA7F}">
      <dgm:prSet/>
      <dgm:spPr/>
      <dgm:t>
        <a:bodyPr/>
        <a:lstStyle/>
        <a:p>
          <a:endParaRPr lang="en-US"/>
        </a:p>
      </dgm:t>
    </dgm:pt>
    <dgm:pt modelId="{0EC57EA1-D7AC-0D46-B737-3E7CCADE065A}" type="sibTrans" cxnId="{F9A1EB5F-918D-C643-8C47-79D46495AA7F}">
      <dgm:prSet/>
      <dgm:spPr/>
      <dgm:t>
        <a:bodyPr/>
        <a:lstStyle/>
        <a:p>
          <a:endParaRPr lang="en-US"/>
        </a:p>
      </dgm:t>
    </dgm:pt>
    <dgm:pt modelId="{F6CFD9D0-5E3E-8D4E-AAEC-EB3CAF38D809}">
      <dgm:prSet/>
      <dgm:spPr/>
      <dgm:t>
        <a:bodyPr/>
        <a:lstStyle/>
        <a:p>
          <a:pPr algn="l"/>
          <a:r>
            <a:rPr lang="en-US"/>
            <a:t>Refer to confirm or establish a diagnosis of the suspected condition  and obtain suggestions for management</a:t>
          </a:r>
        </a:p>
      </dgm:t>
    </dgm:pt>
    <dgm:pt modelId="{05B1E694-AF42-7B46-B18C-57DA47B5AFCB}" type="parTrans" cxnId="{5A864B04-3F1B-CA41-8CE1-732DE82B86D9}">
      <dgm:prSet/>
      <dgm:spPr/>
      <dgm:t>
        <a:bodyPr/>
        <a:lstStyle/>
        <a:p>
          <a:endParaRPr lang="en-US"/>
        </a:p>
      </dgm:t>
    </dgm:pt>
    <dgm:pt modelId="{3B4E88E5-C1A2-9046-A3F6-EDA9EB1C4D43}" type="sibTrans" cxnId="{5A864B04-3F1B-CA41-8CE1-732DE82B86D9}">
      <dgm:prSet/>
      <dgm:spPr/>
      <dgm:t>
        <a:bodyPr/>
        <a:lstStyle/>
        <a:p>
          <a:endParaRPr lang="en-US"/>
        </a:p>
      </dgm:t>
    </dgm:pt>
    <dgm:pt modelId="{5D55BF3E-FC24-F942-8FD9-D9D6E2FAD609}" type="pres">
      <dgm:prSet presAssocID="{BBB21F84-3B47-2546-81A3-975D3BC6537E}" presName="diagram" presStyleCnt="0">
        <dgm:presLayoutVars>
          <dgm:chPref val="1"/>
          <dgm:dir/>
          <dgm:animOne val="branch"/>
          <dgm:animLvl val="lvl"/>
          <dgm:resizeHandles/>
        </dgm:presLayoutVars>
      </dgm:prSet>
      <dgm:spPr/>
    </dgm:pt>
    <dgm:pt modelId="{FCD96F6A-9317-4C49-A1FC-82670594EA39}" type="pres">
      <dgm:prSet presAssocID="{701C246A-6435-8241-97D5-78B742941D7F}" presName="root" presStyleCnt="0"/>
      <dgm:spPr/>
    </dgm:pt>
    <dgm:pt modelId="{19973904-5976-7743-B28F-4FBB12C92867}" type="pres">
      <dgm:prSet presAssocID="{701C246A-6435-8241-97D5-78B742941D7F}" presName="rootComposite" presStyleCnt="0"/>
      <dgm:spPr/>
    </dgm:pt>
    <dgm:pt modelId="{CF26B265-ED68-164E-A778-B371057997B6}" type="pres">
      <dgm:prSet presAssocID="{701C246A-6435-8241-97D5-78B742941D7F}" presName="rootText" presStyleLbl="node1" presStyleIdx="0" presStyleCnt="3"/>
      <dgm:spPr/>
    </dgm:pt>
    <dgm:pt modelId="{14B46328-4781-4241-A340-DBC5A55400D1}" type="pres">
      <dgm:prSet presAssocID="{701C246A-6435-8241-97D5-78B742941D7F}" presName="rootConnector" presStyleLbl="node1" presStyleIdx="0" presStyleCnt="3"/>
      <dgm:spPr/>
    </dgm:pt>
    <dgm:pt modelId="{E34616B6-0A2F-DA40-97C7-A87A5ECF60D2}" type="pres">
      <dgm:prSet presAssocID="{701C246A-6435-8241-97D5-78B742941D7F}" presName="childShape" presStyleCnt="0"/>
      <dgm:spPr/>
    </dgm:pt>
    <dgm:pt modelId="{AB019C49-9C75-604A-90E6-E3AC1F6939CF}" type="pres">
      <dgm:prSet presAssocID="{D14F4A38-83B2-D24D-A68A-EDAAE0F92E9E}" presName="Name13" presStyleLbl="parChTrans1D2" presStyleIdx="0" presStyleCnt="3"/>
      <dgm:spPr/>
    </dgm:pt>
    <dgm:pt modelId="{A4088575-F96B-584D-9EEB-A7FE4BC37D0C}" type="pres">
      <dgm:prSet presAssocID="{17756790-82AE-EE4C-B705-FF918273B87B}" presName="childText" presStyleLbl="bgAcc1" presStyleIdx="0" presStyleCnt="3">
        <dgm:presLayoutVars>
          <dgm:bulletEnabled val="1"/>
        </dgm:presLayoutVars>
      </dgm:prSet>
      <dgm:spPr/>
    </dgm:pt>
    <dgm:pt modelId="{C9C669E9-7D16-8B49-AE2C-C44AC7DCEC8A}" type="pres">
      <dgm:prSet presAssocID="{7E0426CE-175F-E746-9CC4-8F063526E9A4}" presName="root" presStyleCnt="0"/>
      <dgm:spPr/>
    </dgm:pt>
    <dgm:pt modelId="{D8B8EE6C-E0C5-D644-B918-F99625DE3B8A}" type="pres">
      <dgm:prSet presAssocID="{7E0426CE-175F-E746-9CC4-8F063526E9A4}" presName="rootComposite" presStyleCnt="0"/>
      <dgm:spPr/>
    </dgm:pt>
    <dgm:pt modelId="{2CB6BCB1-C953-BC4A-8882-79A4638F0785}" type="pres">
      <dgm:prSet presAssocID="{7E0426CE-175F-E746-9CC4-8F063526E9A4}" presName="rootText" presStyleLbl="node1" presStyleIdx="1" presStyleCnt="3" custScaleX="108892"/>
      <dgm:spPr/>
    </dgm:pt>
    <dgm:pt modelId="{DF2AAB64-3C9E-9F44-AD75-FF2251728756}" type="pres">
      <dgm:prSet presAssocID="{7E0426CE-175F-E746-9CC4-8F063526E9A4}" presName="rootConnector" presStyleLbl="node1" presStyleIdx="1" presStyleCnt="3"/>
      <dgm:spPr/>
    </dgm:pt>
    <dgm:pt modelId="{C385BEEB-F712-8D4B-86E6-C7FA1F613917}" type="pres">
      <dgm:prSet presAssocID="{7E0426CE-175F-E746-9CC4-8F063526E9A4}" presName="childShape" presStyleCnt="0"/>
      <dgm:spPr/>
    </dgm:pt>
    <dgm:pt modelId="{73F11409-09E5-4249-9BA3-4F0C2DED5E9F}" type="pres">
      <dgm:prSet presAssocID="{07E9D80E-423B-F448-977D-50BE9ED8EB30}" presName="Name13" presStyleLbl="parChTrans1D2" presStyleIdx="1" presStyleCnt="3"/>
      <dgm:spPr/>
    </dgm:pt>
    <dgm:pt modelId="{645DF382-6569-FE44-A46C-2EB1AE1A99EE}" type="pres">
      <dgm:prSet presAssocID="{C14B9B7B-FB77-1448-BB00-1128082C8588}" presName="childText" presStyleLbl="bgAcc1" presStyleIdx="1" presStyleCnt="3" custScaleX="106228">
        <dgm:presLayoutVars>
          <dgm:bulletEnabled val="1"/>
        </dgm:presLayoutVars>
      </dgm:prSet>
      <dgm:spPr/>
    </dgm:pt>
    <dgm:pt modelId="{4BD68E42-5DAC-F14D-A409-86259D748E0F}" type="pres">
      <dgm:prSet presAssocID="{617D242E-FC57-7E4A-B27E-DD37CFAF0687}" presName="root" presStyleCnt="0"/>
      <dgm:spPr/>
    </dgm:pt>
    <dgm:pt modelId="{05CD0D54-59A9-D34E-B0CA-0C75E99A1636}" type="pres">
      <dgm:prSet presAssocID="{617D242E-FC57-7E4A-B27E-DD37CFAF0687}" presName="rootComposite" presStyleCnt="0"/>
      <dgm:spPr/>
    </dgm:pt>
    <dgm:pt modelId="{668D8261-C073-984A-B5CF-90891E0E0E5B}" type="pres">
      <dgm:prSet presAssocID="{617D242E-FC57-7E4A-B27E-DD37CFAF0687}" presName="rootText" presStyleLbl="node1" presStyleIdx="2" presStyleCnt="3"/>
      <dgm:spPr/>
    </dgm:pt>
    <dgm:pt modelId="{59932A83-4DA5-4B49-B48F-615080207FCB}" type="pres">
      <dgm:prSet presAssocID="{617D242E-FC57-7E4A-B27E-DD37CFAF0687}" presName="rootConnector" presStyleLbl="node1" presStyleIdx="2" presStyleCnt="3"/>
      <dgm:spPr/>
    </dgm:pt>
    <dgm:pt modelId="{92E2A70B-F64A-3B47-89A2-FD1138020F45}" type="pres">
      <dgm:prSet presAssocID="{617D242E-FC57-7E4A-B27E-DD37CFAF0687}" presName="childShape" presStyleCnt="0"/>
      <dgm:spPr/>
    </dgm:pt>
    <dgm:pt modelId="{2935CA3F-FAB5-8847-8903-A2C9FD90AC40}" type="pres">
      <dgm:prSet presAssocID="{05B1E694-AF42-7B46-B18C-57DA47B5AFCB}" presName="Name13" presStyleLbl="parChTrans1D2" presStyleIdx="2" presStyleCnt="3"/>
      <dgm:spPr/>
    </dgm:pt>
    <dgm:pt modelId="{C6747799-01D8-914F-BEFB-7A885CB1286A}" type="pres">
      <dgm:prSet presAssocID="{F6CFD9D0-5E3E-8D4E-AAEC-EB3CAF38D809}" presName="childText" presStyleLbl="bgAcc1" presStyleIdx="2" presStyleCnt="3">
        <dgm:presLayoutVars>
          <dgm:bulletEnabled val="1"/>
        </dgm:presLayoutVars>
      </dgm:prSet>
      <dgm:spPr/>
    </dgm:pt>
  </dgm:ptLst>
  <dgm:cxnLst>
    <dgm:cxn modelId="{5A864B04-3F1B-CA41-8CE1-732DE82B86D9}" srcId="{617D242E-FC57-7E4A-B27E-DD37CFAF0687}" destId="{F6CFD9D0-5E3E-8D4E-AAEC-EB3CAF38D809}" srcOrd="0" destOrd="0" parTransId="{05B1E694-AF42-7B46-B18C-57DA47B5AFCB}" sibTransId="{3B4E88E5-C1A2-9046-A3F6-EDA9EB1C4D43}"/>
    <dgm:cxn modelId="{D3EDC913-93BB-FD42-8DED-842A496DCCDE}" type="presOf" srcId="{C14B9B7B-FB77-1448-BB00-1128082C8588}" destId="{645DF382-6569-FE44-A46C-2EB1AE1A99EE}" srcOrd="0" destOrd="0" presId="urn:microsoft.com/office/officeart/2005/8/layout/hierarchy3"/>
    <dgm:cxn modelId="{8C8A9123-EF06-C843-894A-B5F0BD85CD1D}" type="presOf" srcId="{7E0426CE-175F-E746-9CC4-8F063526E9A4}" destId="{2CB6BCB1-C953-BC4A-8882-79A4638F0785}" srcOrd="0" destOrd="0" presId="urn:microsoft.com/office/officeart/2005/8/layout/hierarchy3"/>
    <dgm:cxn modelId="{C5255B2B-F605-FD43-9F89-A439E0C059B3}" srcId="{BBB21F84-3B47-2546-81A3-975D3BC6537E}" destId="{617D242E-FC57-7E4A-B27E-DD37CFAF0687}" srcOrd="2" destOrd="0" parTransId="{147762E7-91D1-5145-B4A8-A8A7D224105D}" sibTransId="{A0A024AF-0523-2A46-9E97-410C3106494D}"/>
    <dgm:cxn modelId="{023CA730-C820-A84E-9E53-F8010F65BD2B}" type="presOf" srcId="{05B1E694-AF42-7B46-B18C-57DA47B5AFCB}" destId="{2935CA3F-FAB5-8847-8903-A2C9FD90AC40}" srcOrd="0" destOrd="0" presId="urn:microsoft.com/office/officeart/2005/8/layout/hierarchy3"/>
    <dgm:cxn modelId="{47509737-756A-3045-B9C7-F4A19AD3255D}" type="presOf" srcId="{07E9D80E-423B-F448-977D-50BE9ED8EB30}" destId="{73F11409-09E5-4249-9BA3-4F0C2DED5E9F}" srcOrd="0" destOrd="0" presId="urn:microsoft.com/office/officeart/2005/8/layout/hierarchy3"/>
    <dgm:cxn modelId="{5805FD37-7C43-C84D-A2B5-F461E37A7270}" type="presOf" srcId="{7E0426CE-175F-E746-9CC4-8F063526E9A4}" destId="{DF2AAB64-3C9E-9F44-AD75-FF2251728756}" srcOrd="1" destOrd="0" presId="urn:microsoft.com/office/officeart/2005/8/layout/hierarchy3"/>
    <dgm:cxn modelId="{28F14857-1F30-4440-AC0F-73B8A037C1A3}" type="presOf" srcId="{701C246A-6435-8241-97D5-78B742941D7F}" destId="{CF26B265-ED68-164E-A778-B371057997B6}" srcOrd="0" destOrd="0" presId="urn:microsoft.com/office/officeart/2005/8/layout/hierarchy3"/>
    <dgm:cxn modelId="{496E9F5A-3259-F042-A05B-645C8AA45262}" type="presOf" srcId="{D14F4A38-83B2-D24D-A68A-EDAAE0F92E9E}" destId="{AB019C49-9C75-604A-90E6-E3AC1F6939CF}" srcOrd="0" destOrd="0" presId="urn:microsoft.com/office/officeart/2005/8/layout/hierarchy3"/>
    <dgm:cxn modelId="{F9A1EB5F-918D-C643-8C47-79D46495AA7F}" srcId="{701C246A-6435-8241-97D5-78B742941D7F}" destId="{17756790-82AE-EE4C-B705-FF918273B87B}" srcOrd="0" destOrd="0" parTransId="{D14F4A38-83B2-D24D-A68A-EDAAE0F92E9E}" sibTransId="{0EC57EA1-D7AC-0D46-B737-3E7CCADE065A}"/>
    <dgm:cxn modelId="{B7CF1E75-52BD-1C4B-BE74-C30C020055B2}" type="presOf" srcId="{F6CFD9D0-5E3E-8D4E-AAEC-EB3CAF38D809}" destId="{C6747799-01D8-914F-BEFB-7A885CB1286A}" srcOrd="0" destOrd="0" presId="urn:microsoft.com/office/officeart/2005/8/layout/hierarchy3"/>
    <dgm:cxn modelId="{EF4F0C90-EB4A-EA4A-8C5C-5A371F91DBAE}" type="presOf" srcId="{617D242E-FC57-7E4A-B27E-DD37CFAF0687}" destId="{668D8261-C073-984A-B5CF-90891E0E0E5B}" srcOrd="0" destOrd="0" presId="urn:microsoft.com/office/officeart/2005/8/layout/hierarchy3"/>
    <dgm:cxn modelId="{DBB0FC92-B047-AB43-9E38-8A6011051959}" type="presOf" srcId="{617D242E-FC57-7E4A-B27E-DD37CFAF0687}" destId="{59932A83-4DA5-4B49-B48F-615080207FCB}" srcOrd="1" destOrd="0" presId="urn:microsoft.com/office/officeart/2005/8/layout/hierarchy3"/>
    <dgm:cxn modelId="{F6287296-B54B-2041-9962-04D3A9E5C21F}" srcId="{BBB21F84-3B47-2546-81A3-975D3BC6537E}" destId="{7E0426CE-175F-E746-9CC4-8F063526E9A4}" srcOrd="1" destOrd="0" parTransId="{68F7B9E0-7771-9E40-847F-7744EEA81915}" sibTransId="{E86607FC-7250-CD4A-885A-396EC1A8B52A}"/>
    <dgm:cxn modelId="{C1ED6DA1-0A63-3D4C-BC99-B17FD3753ED8}" type="presOf" srcId="{701C246A-6435-8241-97D5-78B742941D7F}" destId="{14B46328-4781-4241-A340-DBC5A55400D1}" srcOrd="1" destOrd="0" presId="urn:microsoft.com/office/officeart/2005/8/layout/hierarchy3"/>
    <dgm:cxn modelId="{761AD5AE-A4ED-B940-9BF0-4B7CBBFF4080}" srcId="{7E0426CE-175F-E746-9CC4-8F063526E9A4}" destId="{C14B9B7B-FB77-1448-BB00-1128082C8588}" srcOrd="0" destOrd="0" parTransId="{07E9D80E-423B-F448-977D-50BE9ED8EB30}" sibTransId="{B3F87E2E-2EF3-724A-9794-655E57AAF2E8}"/>
    <dgm:cxn modelId="{0D5EC8C6-2229-3D47-B918-B12C2A2C419B}" type="presOf" srcId="{17756790-82AE-EE4C-B705-FF918273B87B}" destId="{A4088575-F96B-584D-9EEB-A7FE4BC37D0C}" srcOrd="0" destOrd="0" presId="urn:microsoft.com/office/officeart/2005/8/layout/hierarchy3"/>
    <dgm:cxn modelId="{B95864F4-22D9-374B-B886-3E180A8DA5C7}" type="presOf" srcId="{BBB21F84-3B47-2546-81A3-975D3BC6537E}" destId="{5D55BF3E-FC24-F942-8FD9-D9D6E2FAD609}" srcOrd="0" destOrd="0" presId="urn:microsoft.com/office/officeart/2005/8/layout/hierarchy3"/>
    <dgm:cxn modelId="{F04C30F6-BFB4-1F43-A50F-D973EC56EDE5}" srcId="{BBB21F84-3B47-2546-81A3-975D3BC6537E}" destId="{701C246A-6435-8241-97D5-78B742941D7F}" srcOrd="0" destOrd="0" parTransId="{31707A16-A9A0-8F49-89FC-EE30D7E4906C}" sibTransId="{A57E9ACD-C012-3F4B-A79B-310461A448F4}"/>
    <dgm:cxn modelId="{EBAA3CED-BFB4-3347-B3DF-0847C62A512B}" type="presParOf" srcId="{5D55BF3E-FC24-F942-8FD9-D9D6E2FAD609}" destId="{FCD96F6A-9317-4C49-A1FC-82670594EA39}" srcOrd="0" destOrd="0" presId="urn:microsoft.com/office/officeart/2005/8/layout/hierarchy3"/>
    <dgm:cxn modelId="{C9BE6DF4-62D3-334E-9B15-0C1EA54EA559}" type="presParOf" srcId="{FCD96F6A-9317-4C49-A1FC-82670594EA39}" destId="{19973904-5976-7743-B28F-4FBB12C92867}" srcOrd="0" destOrd="0" presId="urn:microsoft.com/office/officeart/2005/8/layout/hierarchy3"/>
    <dgm:cxn modelId="{68086BB3-B285-F746-BFF2-008C91D63165}" type="presParOf" srcId="{19973904-5976-7743-B28F-4FBB12C92867}" destId="{CF26B265-ED68-164E-A778-B371057997B6}" srcOrd="0" destOrd="0" presId="urn:microsoft.com/office/officeart/2005/8/layout/hierarchy3"/>
    <dgm:cxn modelId="{1200A874-61DE-0144-8B75-AB88C60D58C6}" type="presParOf" srcId="{19973904-5976-7743-B28F-4FBB12C92867}" destId="{14B46328-4781-4241-A340-DBC5A55400D1}" srcOrd="1" destOrd="0" presId="urn:microsoft.com/office/officeart/2005/8/layout/hierarchy3"/>
    <dgm:cxn modelId="{C30268D2-45B6-CD41-9809-DDA3627CC64C}" type="presParOf" srcId="{FCD96F6A-9317-4C49-A1FC-82670594EA39}" destId="{E34616B6-0A2F-DA40-97C7-A87A5ECF60D2}" srcOrd="1" destOrd="0" presId="urn:microsoft.com/office/officeart/2005/8/layout/hierarchy3"/>
    <dgm:cxn modelId="{D9E4A114-B376-CD45-9459-96C8010E58D8}" type="presParOf" srcId="{E34616B6-0A2F-DA40-97C7-A87A5ECF60D2}" destId="{AB019C49-9C75-604A-90E6-E3AC1F6939CF}" srcOrd="0" destOrd="0" presId="urn:microsoft.com/office/officeart/2005/8/layout/hierarchy3"/>
    <dgm:cxn modelId="{24ED8306-4C0F-254A-A8D7-0964FAA5BB1E}" type="presParOf" srcId="{E34616B6-0A2F-DA40-97C7-A87A5ECF60D2}" destId="{A4088575-F96B-584D-9EEB-A7FE4BC37D0C}" srcOrd="1" destOrd="0" presId="urn:microsoft.com/office/officeart/2005/8/layout/hierarchy3"/>
    <dgm:cxn modelId="{B4431D57-0754-1B43-B862-6AE43EF002F6}" type="presParOf" srcId="{5D55BF3E-FC24-F942-8FD9-D9D6E2FAD609}" destId="{C9C669E9-7D16-8B49-AE2C-C44AC7DCEC8A}" srcOrd="1" destOrd="0" presId="urn:microsoft.com/office/officeart/2005/8/layout/hierarchy3"/>
    <dgm:cxn modelId="{5B762D45-491E-A345-A7B6-1F6C7E54293B}" type="presParOf" srcId="{C9C669E9-7D16-8B49-AE2C-C44AC7DCEC8A}" destId="{D8B8EE6C-E0C5-D644-B918-F99625DE3B8A}" srcOrd="0" destOrd="0" presId="urn:microsoft.com/office/officeart/2005/8/layout/hierarchy3"/>
    <dgm:cxn modelId="{CAB86FA3-FB75-0B4E-A6F2-C2B63655A983}" type="presParOf" srcId="{D8B8EE6C-E0C5-D644-B918-F99625DE3B8A}" destId="{2CB6BCB1-C953-BC4A-8882-79A4638F0785}" srcOrd="0" destOrd="0" presId="urn:microsoft.com/office/officeart/2005/8/layout/hierarchy3"/>
    <dgm:cxn modelId="{2543F776-DFE3-D846-82E1-F0A06EA61912}" type="presParOf" srcId="{D8B8EE6C-E0C5-D644-B918-F99625DE3B8A}" destId="{DF2AAB64-3C9E-9F44-AD75-FF2251728756}" srcOrd="1" destOrd="0" presId="urn:microsoft.com/office/officeart/2005/8/layout/hierarchy3"/>
    <dgm:cxn modelId="{402C0D01-7663-0E45-9077-3092F940E13A}" type="presParOf" srcId="{C9C669E9-7D16-8B49-AE2C-C44AC7DCEC8A}" destId="{C385BEEB-F712-8D4B-86E6-C7FA1F613917}" srcOrd="1" destOrd="0" presId="urn:microsoft.com/office/officeart/2005/8/layout/hierarchy3"/>
    <dgm:cxn modelId="{572DDB46-1BDA-B74F-906F-9A4830B2732A}" type="presParOf" srcId="{C385BEEB-F712-8D4B-86E6-C7FA1F613917}" destId="{73F11409-09E5-4249-9BA3-4F0C2DED5E9F}" srcOrd="0" destOrd="0" presId="urn:microsoft.com/office/officeart/2005/8/layout/hierarchy3"/>
    <dgm:cxn modelId="{E78FC93F-51B2-294A-846A-696CCC876046}" type="presParOf" srcId="{C385BEEB-F712-8D4B-86E6-C7FA1F613917}" destId="{645DF382-6569-FE44-A46C-2EB1AE1A99EE}" srcOrd="1" destOrd="0" presId="urn:microsoft.com/office/officeart/2005/8/layout/hierarchy3"/>
    <dgm:cxn modelId="{2CCA4886-A78B-BF43-B860-BAF10E23D77B}" type="presParOf" srcId="{5D55BF3E-FC24-F942-8FD9-D9D6E2FAD609}" destId="{4BD68E42-5DAC-F14D-A409-86259D748E0F}" srcOrd="2" destOrd="0" presId="urn:microsoft.com/office/officeart/2005/8/layout/hierarchy3"/>
    <dgm:cxn modelId="{EA7EE419-40C4-B640-8CED-60CE73D36082}" type="presParOf" srcId="{4BD68E42-5DAC-F14D-A409-86259D748E0F}" destId="{05CD0D54-59A9-D34E-B0CA-0C75E99A1636}" srcOrd="0" destOrd="0" presId="urn:microsoft.com/office/officeart/2005/8/layout/hierarchy3"/>
    <dgm:cxn modelId="{2B3519D9-44A4-E34D-86E1-CCD981BC4019}" type="presParOf" srcId="{05CD0D54-59A9-D34E-B0CA-0C75E99A1636}" destId="{668D8261-C073-984A-B5CF-90891E0E0E5B}" srcOrd="0" destOrd="0" presId="urn:microsoft.com/office/officeart/2005/8/layout/hierarchy3"/>
    <dgm:cxn modelId="{299C8D99-7BCC-1F45-8C9E-80BBCA5CE639}" type="presParOf" srcId="{05CD0D54-59A9-D34E-B0CA-0C75E99A1636}" destId="{59932A83-4DA5-4B49-B48F-615080207FCB}" srcOrd="1" destOrd="0" presId="urn:microsoft.com/office/officeart/2005/8/layout/hierarchy3"/>
    <dgm:cxn modelId="{83A97EB6-1F35-5F47-ACC8-9AD70E3A6CDC}" type="presParOf" srcId="{4BD68E42-5DAC-F14D-A409-86259D748E0F}" destId="{92E2A70B-F64A-3B47-89A2-FD1138020F45}" srcOrd="1" destOrd="0" presId="urn:microsoft.com/office/officeart/2005/8/layout/hierarchy3"/>
    <dgm:cxn modelId="{A6A3AD81-08A2-7F4F-A098-47292898F9D3}" type="presParOf" srcId="{92E2A70B-F64A-3B47-89A2-FD1138020F45}" destId="{2935CA3F-FAB5-8847-8903-A2C9FD90AC40}" srcOrd="0" destOrd="0" presId="urn:microsoft.com/office/officeart/2005/8/layout/hierarchy3"/>
    <dgm:cxn modelId="{1A1B47C5-C75C-1D40-A91D-5027BA80435A}" type="presParOf" srcId="{92E2A70B-F64A-3B47-89A2-FD1138020F45}" destId="{C6747799-01D8-914F-BEFB-7A885CB1286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C770F0-13FC-4802-AC2E-7FCBD4741F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DF92AF-A92B-4445-A40F-561DFB2070F3}">
      <dgm:prSet/>
      <dgm:spPr/>
      <dgm:t>
        <a:bodyPr/>
        <a:lstStyle/>
        <a:p>
          <a:r>
            <a:rPr lang="en-US" b="1"/>
            <a:t>Indications for naloxone</a:t>
          </a:r>
        </a:p>
      </dgm:t>
    </dgm:pt>
    <dgm:pt modelId="{49A0040B-E130-439E-A8C2-9D4795A4A06F}" type="parTrans" cxnId="{ACD176F6-C18C-4874-BAE6-8D2B9ACB0261}">
      <dgm:prSet/>
      <dgm:spPr/>
      <dgm:t>
        <a:bodyPr/>
        <a:lstStyle/>
        <a:p>
          <a:endParaRPr lang="en-US"/>
        </a:p>
      </dgm:t>
    </dgm:pt>
    <dgm:pt modelId="{FD6D93E9-0EE5-410D-BA9E-7641ED8A50CF}" type="sibTrans" cxnId="{ACD176F6-C18C-4874-BAE6-8D2B9ACB0261}">
      <dgm:prSet/>
      <dgm:spPr/>
      <dgm:t>
        <a:bodyPr/>
        <a:lstStyle/>
        <a:p>
          <a:endParaRPr lang="en-US"/>
        </a:p>
      </dgm:t>
    </dgm:pt>
    <dgm:pt modelId="{3FED0C05-CC9C-47FB-B1EA-6EC6093C34DC}">
      <dgm:prSet/>
      <dgm:spPr/>
      <dgm:t>
        <a:bodyPr/>
        <a:lstStyle/>
        <a:p>
          <a:r>
            <a:rPr lang="en-US"/>
            <a:t>History of overdose or behavior concerning for OUD</a:t>
          </a:r>
        </a:p>
      </dgm:t>
    </dgm:pt>
    <dgm:pt modelId="{BD33FDF1-7EF7-4AD3-A5CB-6D62B83239D0}" type="parTrans" cxnId="{F7FF06AA-0A43-4967-A18E-7B1DFE1A75D8}">
      <dgm:prSet/>
      <dgm:spPr/>
      <dgm:t>
        <a:bodyPr/>
        <a:lstStyle/>
        <a:p>
          <a:endParaRPr lang="en-US"/>
        </a:p>
      </dgm:t>
    </dgm:pt>
    <dgm:pt modelId="{D272E0E6-3E70-40A3-978A-E22860DF2F66}" type="sibTrans" cxnId="{F7FF06AA-0A43-4967-A18E-7B1DFE1A75D8}">
      <dgm:prSet/>
      <dgm:spPr/>
      <dgm:t>
        <a:bodyPr/>
        <a:lstStyle/>
        <a:p>
          <a:endParaRPr lang="en-US"/>
        </a:p>
      </dgm:t>
    </dgm:pt>
    <dgm:pt modelId="{5A75BD47-5442-4BFD-AB99-61A88A6C0E03}">
      <dgm:prSet/>
      <dgm:spPr/>
      <dgm:t>
        <a:bodyPr/>
        <a:lstStyle/>
        <a:p>
          <a:r>
            <a:rPr lang="en-US"/>
            <a:t>Recent detox/rehabilitation or release from prison with OUD history</a:t>
          </a:r>
        </a:p>
      </dgm:t>
    </dgm:pt>
    <dgm:pt modelId="{6DF20D73-0DA3-48DE-903B-F7DFF716D13C}" type="parTrans" cxnId="{E7D8CAE6-C6B4-4BF1-B188-7D905717C579}">
      <dgm:prSet/>
      <dgm:spPr/>
      <dgm:t>
        <a:bodyPr/>
        <a:lstStyle/>
        <a:p>
          <a:endParaRPr lang="en-US"/>
        </a:p>
      </dgm:t>
    </dgm:pt>
    <dgm:pt modelId="{0F437379-71B3-41CC-9A88-EC71251EE520}" type="sibTrans" cxnId="{E7D8CAE6-C6B4-4BF1-B188-7D905717C579}">
      <dgm:prSet/>
      <dgm:spPr/>
      <dgm:t>
        <a:bodyPr/>
        <a:lstStyle/>
        <a:p>
          <a:endParaRPr lang="en-US"/>
        </a:p>
      </dgm:t>
    </dgm:pt>
    <dgm:pt modelId="{D047EF0A-E49F-4221-B794-0E5BF4FF1151}">
      <dgm:prSet/>
      <dgm:spPr/>
      <dgm:t>
        <a:bodyPr/>
        <a:lstStyle/>
        <a:p>
          <a:r>
            <a:rPr lang="en-US"/>
            <a:t>High doses of chronic opioids (&gt; 50 mme/day) or concurrent benzos</a:t>
          </a:r>
        </a:p>
      </dgm:t>
    </dgm:pt>
    <dgm:pt modelId="{99EC29C4-0F16-45CA-8C58-A078D3173D03}" type="parTrans" cxnId="{1576AF64-614F-4BA5-B89E-9D17C90ED5FA}">
      <dgm:prSet/>
      <dgm:spPr/>
      <dgm:t>
        <a:bodyPr/>
        <a:lstStyle/>
        <a:p>
          <a:endParaRPr lang="en-US"/>
        </a:p>
      </dgm:t>
    </dgm:pt>
    <dgm:pt modelId="{6B43444E-F7A0-413C-95CD-13222930A8C2}" type="sibTrans" cxnId="{1576AF64-614F-4BA5-B89E-9D17C90ED5FA}">
      <dgm:prSet/>
      <dgm:spPr/>
      <dgm:t>
        <a:bodyPr/>
        <a:lstStyle/>
        <a:p>
          <a:endParaRPr lang="en-US"/>
        </a:p>
      </dgm:t>
    </dgm:pt>
    <dgm:pt modelId="{155F7786-E7B4-476B-A2BC-D039A7E57835}">
      <dgm:prSet/>
      <dgm:spPr/>
      <dgm:t>
        <a:bodyPr/>
        <a:lstStyle/>
        <a:p>
          <a:r>
            <a:rPr lang="en-US"/>
            <a:t>History of obstructive sleep apnea</a:t>
          </a:r>
        </a:p>
      </dgm:t>
    </dgm:pt>
    <dgm:pt modelId="{0CAC866C-DA1D-4A75-9C8F-644692CB87FA}" type="parTrans" cxnId="{4D27486E-47BE-4A75-89A0-33A717DE9024}">
      <dgm:prSet/>
      <dgm:spPr/>
      <dgm:t>
        <a:bodyPr/>
        <a:lstStyle/>
        <a:p>
          <a:endParaRPr lang="en-US"/>
        </a:p>
      </dgm:t>
    </dgm:pt>
    <dgm:pt modelId="{158D5C9C-13AC-4AD8-B149-E03F1EAA3D2B}" type="sibTrans" cxnId="{4D27486E-47BE-4A75-89A0-33A717DE9024}">
      <dgm:prSet/>
      <dgm:spPr/>
      <dgm:t>
        <a:bodyPr/>
        <a:lstStyle/>
        <a:p>
          <a:endParaRPr lang="en-US"/>
        </a:p>
      </dgm:t>
    </dgm:pt>
    <dgm:pt modelId="{3F3311DA-48A7-4940-A3FA-07989CD22EB8}">
      <dgm:prSet/>
      <dgm:spPr/>
      <dgm:t>
        <a:bodyPr/>
        <a:lstStyle/>
        <a:p>
          <a:r>
            <a:rPr lang="en-US" b="1"/>
            <a:t>Patient education points</a:t>
          </a:r>
        </a:p>
      </dgm:t>
    </dgm:pt>
    <dgm:pt modelId="{9E236164-4DE6-4C48-BC92-3E1BE04EAB55}" type="parTrans" cxnId="{416BB582-C8ED-4986-9D30-60ECBCDF22B1}">
      <dgm:prSet/>
      <dgm:spPr/>
      <dgm:t>
        <a:bodyPr/>
        <a:lstStyle/>
        <a:p>
          <a:endParaRPr lang="en-US"/>
        </a:p>
      </dgm:t>
    </dgm:pt>
    <dgm:pt modelId="{DA60121B-03A5-4DB0-9C7B-7AA654F96F21}" type="sibTrans" cxnId="{416BB582-C8ED-4986-9D30-60ECBCDF22B1}">
      <dgm:prSet/>
      <dgm:spPr/>
      <dgm:t>
        <a:bodyPr/>
        <a:lstStyle/>
        <a:p>
          <a:endParaRPr lang="en-US"/>
        </a:p>
      </dgm:t>
    </dgm:pt>
    <dgm:pt modelId="{76F742B1-02A7-4318-9EA9-DEDA9B25F9EC}">
      <dgm:prSet/>
      <dgm:spPr/>
      <dgm:t>
        <a:bodyPr/>
        <a:lstStyle/>
        <a:p>
          <a:r>
            <a:rPr lang="en-US"/>
            <a:t>Naloxone is not just for people with OUD </a:t>
          </a:r>
        </a:p>
      </dgm:t>
    </dgm:pt>
    <dgm:pt modelId="{30BFB711-B6E4-417E-929A-A0C4C8353B0B}" type="parTrans" cxnId="{2E62F128-C7FA-420A-9AC5-A4EA5B08864B}">
      <dgm:prSet/>
      <dgm:spPr/>
      <dgm:t>
        <a:bodyPr/>
        <a:lstStyle/>
        <a:p>
          <a:endParaRPr lang="en-US"/>
        </a:p>
      </dgm:t>
    </dgm:pt>
    <dgm:pt modelId="{477BDF3C-C475-418D-8105-D701647AFDFF}" type="sibTrans" cxnId="{2E62F128-C7FA-420A-9AC5-A4EA5B08864B}">
      <dgm:prSet/>
      <dgm:spPr/>
      <dgm:t>
        <a:bodyPr/>
        <a:lstStyle/>
        <a:p>
          <a:endParaRPr lang="en-US"/>
        </a:p>
      </dgm:t>
    </dgm:pt>
    <dgm:pt modelId="{1E6850EC-F879-457E-B754-8E75F99959C3}">
      <dgm:prSet/>
      <dgm:spPr/>
      <dgm:t>
        <a:bodyPr/>
        <a:lstStyle/>
        <a:p>
          <a:r>
            <a:rPr lang="en-US"/>
            <a:t>Naloxone administration and its role in opioid safety</a:t>
          </a:r>
        </a:p>
      </dgm:t>
    </dgm:pt>
    <dgm:pt modelId="{479809A0-7B3B-44AF-9CBD-FF478D327987}" type="parTrans" cxnId="{6F43EA00-B7DE-409B-9EF2-0E365929CF26}">
      <dgm:prSet/>
      <dgm:spPr/>
      <dgm:t>
        <a:bodyPr/>
        <a:lstStyle/>
        <a:p>
          <a:endParaRPr lang="en-US"/>
        </a:p>
      </dgm:t>
    </dgm:pt>
    <dgm:pt modelId="{724E9E6B-3168-49DF-AAF6-C44F8C82B02D}" type="sibTrans" cxnId="{6F43EA00-B7DE-409B-9EF2-0E365929CF26}">
      <dgm:prSet/>
      <dgm:spPr/>
      <dgm:t>
        <a:bodyPr/>
        <a:lstStyle/>
        <a:p>
          <a:endParaRPr lang="en-US"/>
        </a:p>
      </dgm:t>
    </dgm:pt>
    <dgm:pt modelId="{31E36BED-292A-438E-A303-49358DFD25A3}">
      <dgm:prSet/>
      <dgm:spPr/>
      <dgm:t>
        <a:bodyPr/>
        <a:lstStyle/>
        <a:p>
          <a:r>
            <a:rPr lang="en-US"/>
            <a:t>Educate both patients and their family members/caregivers on overdose recognition and naloxone use</a:t>
          </a:r>
        </a:p>
      </dgm:t>
    </dgm:pt>
    <dgm:pt modelId="{59C152FB-D9A0-4335-83CB-527782A28E29}" type="parTrans" cxnId="{C0D04AD6-6B1F-4A39-A01E-A5938AC3DB72}">
      <dgm:prSet/>
      <dgm:spPr/>
      <dgm:t>
        <a:bodyPr/>
        <a:lstStyle/>
        <a:p>
          <a:endParaRPr lang="en-US"/>
        </a:p>
      </dgm:t>
    </dgm:pt>
    <dgm:pt modelId="{827ABD33-C1E0-4015-B3AF-DC0B5BFC70FE}" type="sibTrans" cxnId="{C0D04AD6-6B1F-4A39-A01E-A5938AC3DB72}">
      <dgm:prSet/>
      <dgm:spPr/>
      <dgm:t>
        <a:bodyPr/>
        <a:lstStyle/>
        <a:p>
          <a:endParaRPr lang="en-US"/>
        </a:p>
      </dgm:t>
    </dgm:pt>
    <dgm:pt modelId="{97C94D51-3FAF-41B2-9891-93E8CC5ECEC8}" type="pres">
      <dgm:prSet presAssocID="{26C770F0-13FC-4802-AC2E-7FCBD4741F90}" presName="linear" presStyleCnt="0">
        <dgm:presLayoutVars>
          <dgm:animLvl val="lvl"/>
          <dgm:resizeHandles val="exact"/>
        </dgm:presLayoutVars>
      </dgm:prSet>
      <dgm:spPr/>
    </dgm:pt>
    <dgm:pt modelId="{EF087E7E-863D-4E4F-BEF7-947F1BBC4A2C}" type="pres">
      <dgm:prSet presAssocID="{CFDF92AF-A92B-4445-A40F-561DFB2070F3}" presName="parentText" presStyleLbl="node1" presStyleIdx="0" presStyleCnt="2">
        <dgm:presLayoutVars>
          <dgm:chMax val="0"/>
          <dgm:bulletEnabled val="1"/>
        </dgm:presLayoutVars>
      </dgm:prSet>
      <dgm:spPr/>
    </dgm:pt>
    <dgm:pt modelId="{A7209FC5-9BFF-4120-B9A9-5C19D5815062}" type="pres">
      <dgm:prSet presAssocID="{CFDF92AF-A92B-4445-A40F-561DFB2070F3}" presName="childText" presStyleLbl="revTx" presStyleIdx="0" presStyleCnt="2" custLinFactNeighborY="6204">
        <dgm:presLayoutVars>
          <dgm:bulletEnabled val="1"/>
        </dgm:presLayoutVars>
      </dgm:prSet>
      <dgm:spPr/>
    </dgm:pt>
    <dgm:pt modelId="{3DEE37C3-3B7E-419F-B2EC-50CBC66EDF48}" type="pres">
      <dgm:prSet presAssocID="{3F3311DA-48A7-4940-A3FA-07989CD22EB8}" presName="parentText" presStyleLbl="node1" presStyleIdx="1" presStyleCnt="2" custLinFactNeighborY="1336">
        <dgm:presLayoutVars>
          <dgm:chMax val="0"/>
          <dgm:bulletEnabled val="1"/>
        </dgm:presLayoutVars>
      </dgm:prSet>
      <dgm:spPr/>
    </dgm:pt>
    <dgm:pt modelId="{A6A3FDA5-BEEC-4231-9E59-9D28C863975D}" type="pres">
      <dgm:prSet presAssocID="{3F3311DA-48A7-4940-A3FA-07989CD22EB8}" presName="childText" presStyleLbl="revTx" presStyleIdx="1" presStyleCnt="2" custLinFactNeighborY="15420">
        <dgm:presLayoutVars>
          <dgm:bulletEnabled val="1"/>
        </dgm:presLayoutVars>
      </dgm:prSet>
      <dgm:spPr/>
    </dgm:pt>
  </dgm:ptLst>
  <dgm:cxnLst>
    <dgm:cxn modelId="{6F43EA00-B7DE-409B-9EF2-0E365929CF26}" srcId="{3F3311DA-48A7-4940-A3FA-07989CD22EB8}" destId="{1E6850EC-F879-457E-B754-8E75F99959C3}" srcOrd="1" destOrd="0" parTransId="{479809A0-7B3B-44AF-9CBD-FF478D327987}" sibTransId="{724E9E6B-3168-49DF-AAF6-C44F8C82B02D}"/>
    <dgm:cxn modelId="{66C94D26-D88A-48F9-B494-F2C0B622893C}" type="presOf" srcId="{1E6850EC-F879-457E-B754-8E75F99959C3}" destId="{A6A3FDA5-BEEC-4231-9E59-9D28C863975D}" srcOrd="0" destOrd="1" presId="urn:microsoft.com/office/officeart/2005/8/layout/vList2"/>
    <dgm:cxn modelId="{2E62F128-C7FA-420A-9AC5-A4EA5B08864B}" srcId="{3F3311DA-48A7-4940-A3FA-07989CD22EB8}" destId="{76F742B1-02A7-4318-9EA9-DEDA9B25F9EC}" srcOrd="0" destOrd="0" parTransId="{30BFB711-B6E4-417E-929A-A0C4C8353B0B}" sibTransId="{477BDF3C-C475-418D-8105-D701647AFDFF}"/>
    <dgm:cxn modelId="{DEF05E4B-62B1-4D41-AF44-134405CB5E34}" type="presOf" srcId="{155F7786-E7B4-476B-A2BC-D039A7E57835}" destId="{A7209FC5-9BFF-4120-B9A9-5C19D5815062}" srcOrd="0" destOrd="3" presId="urn:microsoft.com/office/officeart/2005/8/layout/vList2"/>
    <dgm:cxn modelId="{1576AF64-614F-4BA5-B89E-9D17C90ED5FA}" srcId="{CFDF92AF-A92B-4445-A40F-561DFB2070F3}" destId="{D047EF0A-E49F-4221-B794-0E5BF4FF1151}" srcOrd="2" destOrd="0" parTransId="{99EC29C4-0F16-45CA-8C58-A078D3173D03}" sibTransId="{6B43444E-F7A0-413C-95CD-13222930A8C2}"/>
    <dgm:cxn modelId="{4D27486E-47BE-4A75-89A0-33A717DE9024}" srcId="{CFDF92AF-A92B-4445-A40F-561DFB2070F3}" destId="{155F7786-E7B4-476B-A2BC-D039A7E57835}" srcOrd="3" destOrd="0" parTransId="{0CAC866C-DA1D-4A75-9C8F-644692CB87FA}" sibTransId="{158D5C9C-13AC-4AD8-B149-E03F1EAA3D2B}"/>
    <dgm:cxn modelId="{A1878581-EDC3-47CB-8D68-E9F7B3C0A0C5}" type="presOf" srcId="{D047EF0A-E49F-4221-B794-0E5BF4FF1151}" destId="{A7209FC5-9BFF-4120-B9A9-5C19D5815062}" srcOrd="0" destOrd="2" presId="urn:microsoft.com/office/officeart/2005/8/layout/vList2"/>
    <dgm:cxn modelId="{416BB582-C8ED-4986-9D30-60ECBCDF22B1}" srcId="{26C770F0-13FC-4802-AC2E-7FCBD4741F90}" destId="{3F3311DA-48A7-4940-A3FA-07989CD22EB8}" srcOrd="1" destOrd="0" parTransId="{9E236164-4DE6-4C48-BC92-3E1BE04EAB55}" sibTransId="{DA60121B-03A5-4DB0-9C7B-7AA654F96F21}"/>
    <dgm:cxn modelId="{2D726996-02A8-4CB0-BD70-06125A4AA310}" type="presOf" srcId="{5A75BD47-5442-4BFD-AB99-61A88A6C0E03}" destId="{A7209FC5-9BFF-4120-B9A9-5C19D5815062}" srcOrd="0" destOrd="1" presId="urn:microsoft.com/office/officeart/2005/8/layout/vList2"/>
    <dgm:cxn modelId="{F7FF06AA-0A43-4967-A18E-7B1DFE1A75D8}" srcId="{CFDF92AF-A92B-4445-A40F-561DFB2070F3}" destId="{3FED0C05-CC9C-47FB-B1EA-6EC6093C34DC}" srcOrd="0" destOrd="0" parTransId="{BD33FDF1-7EF7-4AD3-A5CB-6D62B83239D0}" sibTransId="{D272E0E6-3E70-40A3-978A-E22860DF2F66}"/>
    <dgm:cxn modelId="{9EF211AA-FE8F-4E47-9A6B-E6092433ED79}" type="presOf" srcId="{3F3311DA-48A7-4940-A3FA-07989CD22EB8}" destId="{3DEE37C3-3B7E-419F-B2EC-50CBC66EDF48}" srcOrd="0" destOrd="0" presId="urn:microsoft.com/office/officeart/2005/8/layout/vList2"/>
    <dgm:cxn modelId="{921260AD-E5B9-4BC9-836B-BE6CE0F4561E}" type="presOf" srcId="{76F742B1-02A7-4318-9EA9-DEDA9B25F9EC}" destId="{A6A3FDA5-BEEC-4231-9E59-9D28C863975D}" srcOrd="0" destOrd="0" presId="urn:microsoft.com/office/officeart/2005/8/layout/vList2"/>
    <dgm:cxn modelId="{C0D04AD6-6B1F-4A39-A01E-A5938AC3DB72}" srcId="{3F3311DA-48A7-4940-A3FA-07989CD22EB8}" destId="{31E36BED-292A-438E-A303-49358DFD25A3}" srcOrd="2" destOrd="0" parTransId="{59C152FB-D9A0-4335-83CB-527782A28E29}" sibTransId="{827ABD33-C1E0-4015-B3AF-DC0B5BFC70FE}"/>
    <dgm:cxn modelId="{E7D8CAE6-C6B4-4BF1-B188-7D905717C579}" srcId="{CFDF92AF-A92B-4445-A40F-561DFB2070F3}" destId="{5A75BD47-5442-4BFD-AB99-61A88A6C0E03}" srcOrd="1" destOrd="0" parTransId="{6DF20D73-0DA3-48DE-903B-F7DFF716D13C}" sibTransId="{0F437379-71B3-41CC-9A88-EC71251EE520}"/>
    <dgm:cxn modelId="{9A54CFEC-9A30-47A3-BFA2-281CE3181351}" type="presOf" srcId="{3FED0C05-CC9C-47FB-B1EA-6EC6093C34DC}" destId="{A7209FC5-9BFF-4120-B9A9-5C19D5815062}" srcOrd="0" destOrd="0" presId="urn:microsoft.com/office/officeart/2005/8/layout/vList2"/>
    <dgm:cxn modelId="{ACD176F6-C18C-4874-BAE6-8D2B9ACB0261}" srcId="{26C770F0-13FC-4802-AC2E-7FCBD4741F90}" destId="{CFDF92AF-A92B-4445-A40F-561DFB2070F3}" srcOrd="0" destOrd="0" parTransId="{49A0040B-E130-439E-A8C2-9D4795A4A06F}" sibTransId="{FD6D93E9-0EE5-410D-BA9E-7641ED8A50CF}"/>
    <dgm:cxn modelId="{D735B5F7-FE7C-41EF-BF35-CD7462A7C227}" type="presOf" srcId="{CFDF92AF-A92B-4445-A40F-561DFB2070F3}" destId="{EF087E7E-863D-4E4F-BEF7-947F1BBC4A2C}" srcOrd="0" destOrd="0" presId="urn:microsoft.com/office/officeart/2005/8/layout/vList2"/>
    <dgm:cxn modelId="{954DD3F7-C493-4AAF-9463-75B62A1C2A7B}" type="presOf" srcId="{31E36BED-292A-438E-A303-49358DFD25A3}" destId="{A6A3FDA5-BEEC-4231-9E59-9D28C863975D}" srcOrd="0" destOrd="2" presId="urn:microsoft.com/office/officeart/2005/8/layout/vList2"/>
    <dgm:cxn modelId="{4CF8F5FF-C652-4EA2-A7BB-86197C41CBDD}" type="presOf" srcId="{26C770F0-13FC-4802-AC2E-7FCBD4741F90}" destId="{97C94D51-3FAF-41B2-9891-93E8CC5ECEC8}" srcOrd="0" destOrd="0" presId="urn:microsoft.com/office/officeart/2005/8/layout/vList2"/>
    <dgm:cxn modelId="{69072112-7750-4C9B-8A0A-A5DCA972539D}" type="presParOf" srcId="{97C94D51-3FAF-41B2-9891-93E8CC5ECEC8}" destId="{EF087E7E-863D-4E4F-BEF7-947F1BBC4A2C}" srcOrd="0" destOrd="0" presId="urn:microsoft.com/office/officeart/2005/8/layout/vList2"/>
    <dgm:cxn modelId="{A5DD81D8-7123-4353-B174-F041B9D4B4B8}" type="presParOf" srcId="{97C94D51-3FAF-41B2-9891-93E8CC5ECEC8}" destId="{A7209FC5-9BFF-4120-B9A9-5C19D5815062}" srcOrd="1" destOrd="0" presId="urn:microsoft.com/office/officeart/2005/8/layout/vList2"/>
    <dgm:cxn modelId="{1BED1A9B-5C7B-496B-BE71-D3D5CDDAA5A9}" type="presParOf" srcId="{97C94D51-3FAF-41B2-9891-93E8CC5ECEC8}" destId="{3DEE37C3-3B7E-419F-B2EC-50CBC66EDF48}" srcOrd="2" destOrd="0" presId="urn:microsoft.com/office/officeart/2005/8/layout/vList2"/>
    <dgm:cxn modelId="{2D7055AF-D09C-48A3-8BEC-BFC4419D5B51}" type="presParOf" srcId="{97C94D51-3FAF-41B2-9891-93E8CC5ECEC8}" destId="{A6A3FDA5-BEEC-4231-9E59-9D28C863975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2FB78-3E2A-4F9C-A9A3-1B9B39D7A7F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5BAB6667-7E02-49BC-AD95-B8E55E4EBDB4}">
      <dgm:prSet custT="1"/>
      <dgm:spPr/>
      <dgm:t>
        <a:bodyPr/>
        <a:lstStyle/>
        <a:p>
          <a:r>
            <a:rPr lang="en-US" sz="1600" b="1">
              <a:solidFill>
                <a:schemeClr val="bg1"/>
              </a:solidFill>
            </a:rPr>
            <a:t>Confirm the information in the PDMP is correct. </a:t>
          </a:r>
          <a:endParaRPr lang="en-US" sz="1600">
            <a:solidFill>
              <a:schemeClr val="bg1"/>
            </a:solidFill>
          </a:endParaRPr>
        </a:p>
      </dgm:t>
    </dgm:pt>
    <dgm:pt modelId="{51734067-F9E6-4267-9EC2-328BA1F4E8FF}" type="parTrans" cxnId="{4BCE181B-0251-467F-A6CF-4EAC6A48665E}">
      <dgm:prSet/>
      <dgm:spPr/>
      <dgm:t>
        <a:bodyPr/>
        <a:lstStyle/>
        <a:p>
          <a:endParaRPr lang="en-US" sz="2000"/>
        </a:p>
      </dgm:t>
    </dgm:pt>
    <dgm:pt modelId="{8DCA0C9D-A803-41B5-A9E0-2ABD7A24CF72}" type="sibTrans" cxnId="{4BCE181B-0251-467F-A6CF-4EAC6A48665E}">
      <dgm:prSet/>
      <dgm:spPr/>
      <dgm:t>
        <a:bodyPr/>
        <a:lstStyle/>
        <a:p>
          <a:endParaRPr lang="en-US" sz="2000"/>
        </a:p>
      </dgm:t>
    </dgm:pt>
    <dgm:pt modelId="{49091AE6-AF5B-4EF9-8D84-3B98E8AAACE8}">
      <dgm:prSet custT="1"/>
      <dgm:spPr/>
      <dgm:t>
        <a:bodyPr/>
        <a:lstStyle/>
        <a:p>
          <a:r>
            <a:rPr lang="en-US" sz="1400"/>
            <a:t>Check for potential data entry errors, use of a nickname or maiden name, or possible identity theft to obtain prescriptions. </a:t>
          </a:r>
        </a:p>
      </dgm:t>
    </dgm:pt>
    <dgm:pt modelId="{36EC2F1F-EE59-416F-8984-8EDCF8E5BB6F}" type="parTrans" cxnId="{07F101F8-EDC0-4FE8-BFE3-44C97DF0D7EC}">
      <dgm:prSet/>
      <dgm:spPr/>
      <dgm:t>
        <a:bodyPr/>
        <a:lstStyle/>
        <a:p>
          <a:endParaRPr lang="en-US" sz="2000"/>
        </a:p>
      </dgm:t>
    </dgm:pt>
    <dgm:pt modelId="{ABCB07CD-8587-434B-9DDF-314A397B9F32}" type="sibTrans" cxnId="{07F101F8-EDC0-4FE8-BFE3-44C97DF0D7EC}">
      <dgm:prSet/>
      <dgm:spPr/>
      <dgm:t>
        <a:bodyPr/>
        <a:lstStyle/>
        <a:p>
          <a:endParaRPr lang="en-US" sz="2000"/>
        </a:p>
      </dgm:t>
    </dgm:pt>
    <dgm:pt modelId="{9690C768-BB00-4762-9243-47973ED78B8F}">
      <dgm:prSet custT="1"/>
      <dgm:spPr/>
      <dgm:t>
        <a:bodyPr/>
        <a:lstStyle/>
        <a:p>
          <a:r>
            <a:rPr lang="en-US" sz="1600" b="1"/>
            <a:t>Assess for possible misuse or abuse. </a:t>
          </a:r>
          <a:endParaRPr lang="en-US" sz="1600"/>
        </a:p>
      </dgm:t>
    </dgm:pt>
    <dgm:pt modelId="{6A419D2D-A476-45B4-A308-6545FAA7D7F1}" type="parTrans" cxnId="{3D76BC0B-E243-44C4-A742-0D1BFA887F3B}">
      <dgm:prSet/>
      <dgm:spPr/>
      <dgm:t>
        <a:bodyPr/>
        <a:lstStyle/>
        <a:p>
          <a:endParaRPr lang="en-US" sz="2000"/>
        </a:p>
      </dgm:t>
    </dgm:pt>
    <dgm:pt modelId="{31AABAC8-8E47-462C-B73D-6DA85CDF704A}" type="sibTrans" cxnId="{3D76BC0B-E243-44C4-A742-0D1BFA887F3B}">
      <dgm:prSet/>
      <dgm:spPr/>
      <dgm:t>
        <a:bodyPr/>
        <a:lstStyle/>
        <a:p>
          <a:endParaRPr lang="en-US" sz="2000"/>
        </a:p>
      </dgm:t>
    </dgm:pt>
    <dgm:pt modelId="{A1124FEE-778D-47B2-92B1-A8D2D2924474}">
      <dgm:prSet custT="1"/>
      <dgm:spPr/>
      <dgm:t>
        <a:bodyPr/>
        <a:lstStyle/>
        <a:p>
          <a:r>
            <a:rPr lang="en-US" sz="1400"/>
            <a:t>Offer or arrange evidence-based treatment (usually medication-assisted treatment + behavioral therapies) for patients with opioid use disorder. </a:t>
          </a:r>
        </a:p>
      </dgm:t>
    </dgm:pt>
    <dgm:pt modelId="{B18D5B7C-23CE-4E8D-BBB5-0B91563A3B92}" type="parTrans" cxnId="{653A4951-A114-461B-9017-65389F30EEDA}">
      <dgm:prSet/>
      <dgm:spPr/>
      <dgm:t>
        <a:bodyPr/>
        <a:lstStyle/>
        <a:p>
          <a:endParaRPr lang="en-US" sz="2000"/>
        </a:p>
      </dgm:t>
    </dgm:pt>
    <dgm:pt modelId="{2443540C-AEA4-4B3C-8E28-5D0907C2DF12}" type="sibTrans" cxnId="{653A4951-A114-461B-9017-65389F30EEDA}">
      <dgm:prSet/>
      <dgm:spPr/>
      <dgm:t>
        <a:bodyPr/>
        <a:lstStyle/>
        <a:p>
          <a:endParaRPr lang="en-US" sz="2000"/>
        </a:p>
      </dgm:t>
    </dgm:pt>
    <dgm:pt modelId="{A693884A-4B56-4635-9D43-F0B501760357}">
      <dgm:prSet custT="1"/>
      <dgm:spPr/>
      <dgm:t>
        <a:bodyPr/>
        <a:lstStyle/>
        <a:p>
          <a:r>
            <a:rPr lang="en-US" sz="1400"/>
            <a:t>If you suspect diversion, urine drug testing can assist in determining whether opioids can be discontinued without causing withdrawal. </a:t>
          </a:r>
        </a:p>
      </dgm:t>
    </dgm:pt>
    <dgm:pt modelId="{256BA753-9F5B-4647-923A-15FFCA18C017}" type="parTrans" cxnId="{A8D7D270-4CE7-4455-8635-2D1855E8831E}">
      <dgm:prSet/>
      <dgm:spPr/>
      <dgm:t>
        <a:bodyPr/>
        <a:lstStyle/>
        <a:p>
          <a:endParaRPr lang="en-US" sz="2000"/>
        </a:p>
      </dgm:t>
    </dgm:pt>
    <dgm:pt modelId="{0B5EAD8E-62F7-4661-AE8D-8E373C6E33D4}" type="sibTrans" cxnId="{A8D7D270-4CE7-4455-8635-2D1855E8831E}">
      <dgm:prSet/>
      <dgm:spPr/>
      <dgm:t>
        <a:bodyPr/>
        <a:lstStyle/>
        <a:p>
          <a:endParaRPr lang="en-US" sz="2000"/>
        </a:p>
      </dgm:t>
    </dgm:pt>
    <dgm:pt modelId="{99C40FFD-3249-46BF-9A69-ABA041EFFC51}">
      <dgm:prSet custT="1"/>
      <dgm:spPr/>
      <dgm:t>
        <a:bodyPr/>
        <a:lstStyle/>
        <a:p>
          <a:r>
            <a:rPr lang="en-US" sz="1600" b="1"/>
            <a:t>Contact other healthcare practitioners to share findings.</a:t>
          </a:r>
          <a:endParaRPr lang="en-US" sz="1600"/>
        </a:p>
      </dgm:t>
    </dgm:pt>
    <dgm:pt modelId="{0BC9CBDA-9A7B-49FD-9DF5-5D7686A6E2C1}" type="parTrans" cxnId="{D51FEA31-D4EB-4032-A184-2D765441A80E}">
      <dgm:prSet/>
      <dgm:spPr/>
      <dgm:t>
        <a:bodyPr/>
        <a:lstStyle/>
        <a:p>
          <a:endParaRPr lang="en-US" sz="2000"/>
        </a:p>
      </dgm:t>
    </dgm:pt>
    <dgm:pt modelId="{77A06DCF-91A9-4DD4-9D57-8C621A714001}" type="sibTrans" cxnId="{D51FEA31-D4EB-4032-A184-2D765441A80E}">
      <dgm:prSet/>
      <dgm:spPr/>
      <dgm:t>
        <a:bodyPr/>
        <a:lstStyle/>
        <a:p>
          <a:endParaRPr lang="en-US" sz="2000"/>
        </a:p>
      </dgm:t>
    </dgm:pt>
    <dgm:pt modelId="{BD09C275-59DB-4178-AE54-3CE45180298F}">
      <dgm:prSet custT="1"/>
      <dgm:spPr/>
      <dgm:t>
        <a:bodyPr/>
        <a:lstStyle/>
        <a:p>
          <a:r>
            <a:rPr lang="en-US" sz="1400"/>
            <a:t>Aim is to share information and ensure patient safety</a:t>
          </a:r>
        </a:p>
      </dgm:t>
    </dgm:pt>
    <dgm:pt modelId="{D54D4D0A-6EA6-4709-AA64-C5426DE49787}" type="parTrans" cxnId="{87C33E23-416C-4B9B-9C95-C7A5C2A8C6E6}">
      <dgm:prSet/>
      <dgm:spPr/>
      <dgm:t>
        <a:bodyPr/>
        <a:lstStyle/>
        <a:p>
          <a:endParaRPr lang="en-US" sz="2000"/>
        </a:p>
      </dgm:t>
    </dgm:pt>
    <dgm:pt modelId="{5562B142-6B83-4CAD-B5B6-058BEA858426}" type="sibTrans" cxnId="{87C33E23-416C-4B9B-9C95-C7A5C2A8C6E6}">
      <dgm:prSet/>
      <dgm:spPr/>
      <dgm:t>
        <a:bodyPr/>
        <a:lstStyle/>
        <a:p>
          <a:endParaRPr lang="en-US" sz="2000"/>
        </a:p>
      </dgm:t>
    </dgm:pt>
    <dgm:pt modelId="{7E89B222-0A88-4C1B-A4A7-3FF17D36A379}">
      <dgm:prSet custT="1"/>
      <dgm:spPr/>
      <dgm:t>
        <a:bodyPr/>
        <a:lstStyle/>
        <a:p>
          <a:r>
            <a:rPr lang="en-US" sz="1400"/>
            <a:t>Contact with the aim of communicating not with obtaining a specific intervention (i.e., “I wanted to make sure you were aware of other medications or duplicate therapy.”)</a:t>
          </a:r>
        </a:p>
      </dgm:t>
    </dgm:pt>
    <dgm:pt modelId="{ECC91673-53B7-413E-AB01-795B2F0A7FE2}" type="parTrans" cxnId="{2279AC22-D9ED-4753-AA6A-AEDED168CE5F}">
      <dgm:prSet/>
      <dgm:spPr/>
      <dgm:t>
        <a:bodyPr/>
        <a:lstStyle/>
        <a:p>
          <a:endParaRPr lang="en-US" sz="2000"/>
        </a:p>
      </dgm:t>
    </dgm:pt>
    <dgm:pt modelId="{9FA673E5-8344-44AC-A9BB-C7059E6F2495}" type="sibTrans" cxnId="{2279AC22-D9ED-4753-AA6A-AEDED168CE5F}">
      <dgm:prSet/>
      <dgm:spPr/>
      <dgm:t>
        <a:bodyPr/>
        <a:lstStyle/>
        <a:p>
          <a:endParaRPr lang="en-US" sz="2000"/>
        </a:p>
      </dgm:t>
    </dgm:pt>
    <dgm:pt modelId="{23EBE75C-0749-44EE-9CD2-912B0F95A056}">
      <dgm:prSet custT="1"/>
      <dgm:spPr/>
      <dgm:t>
        <a:bodyPr/>
        <a:lstStyle/>
        <a:p>
          <a:r>
            <a:rPr lang="en-US" sz="1600" b="1"/>
            <a:t>Review concerns with the patient. </a:t>
          </a:r>
          <a:endParaRPr lang="en-US" sz="1600"/>
        </a:p>
      </dgm:t>
    </dgm:pt>
    <dgm:pt modelId="{41106A5B-08C0-4EBF-AB78-03F20DC744D3}" type="parTrans" cxnId="{0346A061-83E7-4257-9B89-9195EE33221E}">
      <dgm:prSet/>
      <dgm:spPr/>
      <dgm:t>
        <a:bodyPr/>
        <a:lstStyle/>
        <a:p>
          <a:endParaRPr lang="en-US" sz="2000"/>
        </a:p>
      </dgm:t>
    </dgm:pt>
    <dgm:pt modelId="{0ABCF1E4-3858-4860-812E-C8E8FC670E0D}" type="sibTrans" cxnId="{0346A061-83E7-4257-9B89-9195EE33221E}">
      <dgm:prSet/>
      <dgm:spPr/>
      <dgm:t>
        <a:bodyPr/>
        <a:lstStyle/>
        <a:p>
          <a:endParaRPr lang="en-US" sz="2000"/>
        </a:p>
      </dgm:t>
    </dgm:pt>
    <dgm:pt modelId="{37C93802-BC10-4E68-8420-5705FE02CDFF}">
      <dgm:prSet custT="1"/>
      <dgm:spPr/>
      <dgm:t>
        <a:bodyPr/>
        <a:lstStyle/>
        <a:p>
          <a:r>
            <a:rPr lang="en-US" sz="1400"/>
            <a:t>Discuss any areas of concern with your patient and emphasize your interest in their </a:t>
          </a:r>
          <a:r>
            <a:rPr lang="en-US" sz="1400" b="1"/>
            <a:t>safety</a:t>
          </a:r>
          <a:r>
            <a:rPr lang="en-US" sz="1400"/>
            <a:t>.</a:t>
          </a:r>
        </a:p>
      </dgm:t>
    </dgm:pt>
    <dgm:pt modelId="{48F2F178-7164-442B-AC11-2034BD081D34}" type="parTrans" cxnId="{CBFBE008-D1BB-4CBE-B6B5-A46123ED1A02}">
      <dgm:prSet/>
      <dgm:spPr/>
      <dgm:t>
        <a:bodyPr/>
        <a:lstStyle/>
        <a:p>
          <a:endParaRPr lang="en-US" sz="2000"/>
        </a:p>
      </dgm:t>
    </dgm:pt>
    <dgm:pt modelId="{719790E1-800E-4009-B04F-1DC6219A0C3F}" type="sibTrans" cxnId="{CBFBE008-D1BB-4CBE-B6B5-A46123ED1A02}">
      <dgm:prSet/>
      <dgm:spPr/>
      <dgm:t>
        <a:bodyPr/>
        <a:lstStyle/>
        <a:p>
          <a:endParaRPr lang="en-US" sz="2000"/>
        </a:p>
      </dgm:t>
    </dgm:pt>
    <dgm:pt modelId="{9D6F6EE0-CD8F-4FEE-BD01-417BE6DFB029}" type="pres">
      <dgm:prSet presAssocID="{9052FB78-3E2A-4F9C-A9A3-1B9B39D7A7FD}" presName="linear" presStyleCnt="0">
        <dgm:presLayoutVars>
          <dgm:animLvl val="lvl"/>
          <dgm:resizeHandles val="exact"/>
        </dgm:presLayoutVars>
      </dgm:prSet>
      <dgm:spPr/>
    </dgm:pt>
    <dgm:pt modelId="{89E5E636-F7C4-4648-AA51-5F5C6FCB72FC}" type="pres">
      <dgm:prSet presAssocID="{5BAB6667-7E02-49BC-AD95-B8E55E4EBDB4}" presName="parentText" presStyleLbl="node1" presStyleIdx="0" presStyleCnt="4">
        <dgm:presLayoutVars>
          <dgm:chMax val="0"/>
          <dgm:bulletEnabled val="1"/>
        </dgm:presLayoutVars>
      </dgm:prSet>
      <dgm:spPr/>
    </dgm:pt>
    <dgm:pt modelId="{5AA70324-6C1F-4A00-9EDB-8D1A51811B4C}" type="pres">
      <dgm:prSet presAssocID="{5BAB6667-7E02-49BC-AD95-B8E55E4EBDB4}" presName="childText" presStyleLbl="revTx" presStyleIdx="0" presStyleCnt="4">
        <dgm:presLayoutVars>
          <dgm:bulletEnabled val="1"/>
        </dgm:presLayoutVars>
      </dgm:prSet>
      <dgm:spPr/>
    </dgm:pt>
    <dgm:pt modelId="{6886F137-E9D1-4685-97F9-9764A502AEE3}" type="pres">
      <dgm:prSet presAssocID="{9690C768-BB00-4762-9243-47973ED78B8F}" presName="parentText" presStyleLbl="node1" presStyleIdx="1" presStyleCnt="4">
        <dgm:presLayoutVars>
          <dgm:chMax val="0"/>
          <dgm:bulletEnabled val="1"/>
        </dgm:presLayoutVars>
      </dgm:prSet>
      <dgm:spPr/>
    </dgm:pt>
    <dgm:pt modelId="{A8D469C1-F267-4B98-973B-90185B74B752}" type="pres">
      <dgm:prSet presAssocID="{9690C768-BB00-4762-9243-47973ED78B8F}" presName="childText" presStyleLbl="revTx" presStyleIdx="1" presStyleCnt="4">
        <dgm:presLayoutVars>
          <dgm:bulletEnabled val="1"/>
        </dgm:presLayoutVars>
      </dgm:prSet>
      <dgm:spPr/>
    </dgm:pt>
    <dgm:pt modelId="{70487D99-43FC-45F8-9C1A-8CEC5D6C3377}" type="pres">
      <dgm:prSet presAssocID="{99C40FFD-3249-46BF-9A69-ABA041EFFC51}" presName="parentText" presStyleLbl="node1" presStyleIdx="2" presStyleCnt="4">
        <dgm:presLayoutVars>
          <dgm:chMax val="0"/>
          <dgm:bulletEnabled val="1"/>
        </dgm:presLayoutVars>
      </dgm:prSet>
      <dgm:spPr/>
    </dgm:pt>
    <dgm:pt modelId="{F0CCC022-9347-4A29-8BD3-E24C88A0B762}" type="pres">
      <dgm:prSet presAssocID="{99C40FFD-3249-46BF-9A69-ABA041EFFC51}" presName="childText" presStyleLbl="revTx" presStyleIdx="2" presStyleCnt="4">
        <dgm:presLayoutVars>
          <dgm:bulletEnabled val="1"/>
        </dgm:presLayoutVars>
      </dgm:prSet>
      <dgm:spPr/>
    </dgm:pt>
    <dgm:pt modelId="{CF21C78C-FA3E-49E7-928B-6BE884DB7FA3}" type="pres">
      <dgm:prSet presAssocID="{23EBE75C-0749-44EE-9CD2-912B0F95A056}" presName="parentText" presStyleLbl="node1" presStyleIdx="3" presStyleCnt="4">
        <dgm:presLayoutVars>
          <dgm:chMax val="0"/>
          <dgm:bulletEnabled val="1"/>
        </dgm:presLayoutVars>
      </dgm:prSet>
      <dgm:spPr/>
    </dgm:pt>
    <dgm:pt modelId="{6FD8C2BF-E0B3-45AD-99FC-2B052A6AC2B1}" type="pres">
      <dgm:prSet presAssocID="{23EBE75C-0749-44EE-9CD2-912B0F95A056}" presName="childText" presStyleLbl="revTx" presStyleIdx="3" presStyleCnt="4">
        <dgm:presLayoutVars>
          <dgm:bulletEnabled val="1"/>
        </dgm:presLayoutVars>
      </dgm:prSet>
      <dgm:spPr/>
    </dgm:pt>
  </dgm:ptLst>
  <dgm:cxnLst>
    <dgm:cxn modelId="{CBFBE008-D1BB-4CBE-B6B5-A46123ED1A02}" srcId="{23EBE75C-0749-44EE-9CD2-912B0F95A056}" destId="{37C93802-BC10-4E68-8420-5705FE02CDFF}" srcOrd="0" destOrd="0" parTransId="{48F2F178-7164-442B-AC11-2034BD081D34}" sibTransId="{719790E1-800E-4009-B04F-1DC6219A0C3F}"/>
    <dgm:cxn modelId="{234F1A0A-871D-47E0-9ECE-DAD5E54E43BE}" type="presOf" srcId="{5BAB6667-7E02-49BC-AD95-B8E55E4EBDB4}" destId="{89E5E636-F7C4-4648-AA51-5F5C6FCB72FC}" srcOrd="0" destOrd="0" presId="urn:microsoft.com/office/officeart/2005/8/layout/vList2"/>
    <dgm:cxn modelId="{3D76BC0B-E243-44C4-A742-0D1BFA887F3B}" srcId="{9052FB78-3E2A-4F9C-A9A3-1B9B39D7A7FD}" destId="{9690C768-BB00-4762-9243-47973ED78B8F}" srcOrd="1" destOrd="0" parTransId="{6A419D2D-A476-45B4-A308-6545FAA7D7F1}" sibTransId="{31AABAC8-8E47-462C-B73D-6DA85CDF704A}"/>
    <dgm:cxn modelId="{4BCE181B-0251-467F-A6CF-4EAC6A48665E}" srcId="{9052FB78-3E2A-4F9C-A9A3-1B9B39D7A7FD}" destId="{5BAB6667-7E02-49BC-AD95-B8E55E4EBDB4}" srcOrd="0" destOrd="0" parTransId="{51734067-F9E6-4267-9EC2-328BA1F4E8FF}" sibTransId="{8DCA0C9D-A803-41B5-A9E0-2ABD7A24CF72}"/>
    <dgm:cxn modelId="{2279AC22-D9ED-4753-AA6A-AEDED168CE5F}" srcId="{99C40FFD-3249-46BF-9A69-ABA041EFFC51}" destId="{7E89B222-0A88-4C1B-A4A7-3FF17D36A379}" srcOrd="1" destOrd="0" parTransId="{ECC91673-53B7-413E-AB01-795B2F0A7FE2}" sibTransId="{9FA673E5-8344-44AC-A9BB-C7059E6F2495}"/>
    <dgm:cxn modelId="{87C33E23-416C-4B9B-9C95-C7A5C2A8C6E6}" srcId="{99C40FFD-3249-46BF-9A69-ABA041EFFC51}" destId="{BD09C275-59DB-4178-AE54-3CE45180298F}" srcOrd="0" destOrd="0" parTransId="{D54D4D0A-6EA6-4709-AA64-C5426DE49787}" sibTransId="{5562B142-6B83-4CAD-B5B6-058BEA858426}"/>
    <dgm:cxn modelId="{D51FEA31-D4EB-4032-A184-2D765441A80E}" srcId="{9052FB78-3E2A-4F9C-A9A3-1B9B39D7A7FD}" destId="{99C40FFD-3249-46BF-9A69-ABA041EFFC51}" srcOrd="2" destOrd="0" parTransId="{0BC9CBDA-9A7B-49FD-9DF5-5D7686A6E2C1}" sibTransId="{77A06DCF-91A9-4DD4-9D57-8C621A714001}"/>
    <dgm:cxn modelId="{3D82B936-A9AA-4D68-9295-033AF3CDC8B5}" type="presOf" srcId="{9052FB78-3E2A-4F9C-A9A3-1B9B39D7A7FD}" destId="{9D6F6EE0-CD8F-4FEE-BD01-417BE6DFB029}" srcOrd="0" destOrd="0" presId="urn:microsoft.com/office/officeart/2005/8/layout/vList2"/>
    <dgm:cxn modelId="{C75A234B-B0D1-4FC9-8DE4-B37834699B54}" type="presOf" srcId="{49091AE6-AF5B-4EF9-8D84-3B98E8AAACE8}" destId="{5AA70324-6C1F-4A00-9EDB-8D1A51811B4C}" srcOrd="0" destOrd="0" presId="urn:microsoft.com/office/officeart/2005/8/layout/vList2"/>
    <dgm:cxn modelId="{653A4951-A114-461B-9017-65389F30EEDA}" srcId="{9690C768-BB00-4762-9243-47973ED78B8F}" destId="{A1124FEE-778D-47B2-92B1-A8D2D2924474}" srcOrd="0" destOrd="0" parTransId="{B18D5B7C-23CE-4E8D-BBB5-0B91563A3B92}" sibTransId="{2443540C-AEA4-4B3C-8E28-5D0907C2DF12}"/>
    <dgm:cxn modelId="{AFEAAD55-2E5F-4984-8728-FA0F0C1EE023}" type="presOf" srcId="{7E89B222-0A88-4C1B-A4A7-3FF17D36A379}" destId="{F0CCC022-9347-4A29-8BD3-E24C88A0B762}" srcOrd="0" destOrd="1" presId="urn:microsoft.com/office/officeart/2005/8/layout/vList2"/>
    <dgm:cxn modelId="{0346A061-83E7-4257-9B89-9195EE33221E}" srcId="{9052FB78-3E2A-4F9C-A9A3-1B9B39D7A7FD}" destId="{23EBE75C-0749-44EE-9CD2-912B0F95A056}" srcOrd="3" destOrd="0" parTransId="{41106A5B-08C0-4EBF-AB78-03F20DC744D3}" sibTransId="{0ABCF1E4-3858-4860-812E-C8E8FC670E0D}"/>
    <dgm:cxn modelId="{16918E67-620C-4DD8-8539-7E11B333C248}" type="presOf" srcId="{A693884A-4B56-4635-9D43-F0B501760357}" destId="{A8D469C1-F267-4B98-973B-90185B74B752}" srcOrd="0" destOrd="1" presId="urn:microsoft.com/office/officeart/2005/8/layout/vList2"/>
    <dgm:cxn modelId="{A8D7D270-4CE7-4455-8635-2D1855E8831E}" srcId="{9690C768-BB00-4762-9243-47973ED78B8F}" destId="{A693884A-4B56-4635-9D43-F0B501760357}" srcOrd="1" destOrd="0" parTransId="{256BA753-9F5B-4647-923A-15FFCA18C017}" sibTransId="{0B5EAD8E-62F7-4661-AE8D-8E373C6E33D4}"/>
    <dgm:cxn modelId="{ECF3207D-9E75-4FC9-93EB-17818212ABDC}" type="presOf" srcId="{37C93802-BC10-4E68-8420-5705FE02CDFF}" destId="{6FD8C2BF-E0B3-45AD-99FC-2B052A6AC2B1}" srcOrd="0" destOrd="0" presId="urn:microsoft.com/office/officeart/2005/8/layout/vList2"/>
    <dgm:cxn modelId="{7EE0AE97-46DF-4F85-A7BC-B93CF5530D74}" type="presOf" srcId="{99C40FFD-3249-46BF-9A69-ABA041EFFC51}" destId="{70487D99-43FC-45F8-9C1A-8CEC5D6C3377}" srcOrd="0" destOrd="0" presId="urn:microsoft.com/office/officeart/2005/8/layout/vList2"/>
    <dgm:cxn modelId="{64993FA0-0851-413E-A24C-A2CC30F134D0}" type="presOf" srcId="{A1124FEE-778D-47B2-92B1-A8D2D2924474}" destId="{A8D469C1-F267-4B98-973B-90185B74B752}" srcOrd="0" destOrd="0" presId="urn:microsoft.com/office/officeart/2005/8/layout/vList2"/>
    <dgm:cxn modelId="{8AEF41CD-BB5D-4C57-A3EB-BFC81D5C5339}" type="presOf" srcId="{9690C768-BB00-4762-9243-47973ED78B8F}" destId="{6886F137-E9D1-4685-97F9-9764A502AEE3}" srcOrd="0" destOrd="0" presId="urn:microsoft.com/office/officeart/2005/8/layout/vList2"/>
    <dgm:cxn modelId="{64FFADD5-EF48-432F-B762-EE103AC68EC9}" type="presOf" srcId="{BD09C275-59DB-4178-AE54-3CE45180298F}" destId="{F0CCC022-9347-4A29-8BD3-E24C88A0B762}" srcOrd="0" destOrd="0" presId="urn:microsoft.com/office/officeart/2005/8/layout/vList2"/>
    <dgm:cxn modelId="{4FC0DED8-DB7B-498C-9259-D3159476500B}" type="presOf" srcId="{23EBE75C-0749-44EE-9CD2-912B0F95A056}" destId="{CF21C78C-FA3E-49E7-928B-6BE884DB7FA3}" srcOrd="0" destOrd="0" presId="urn:microsoft.com/office/officeart/2005/8/layout/vList2"/>
    <dgm:cxn modelId="{07F101F8-EDC0-4FE8-BFE3-44C97DF0D7EC}" srcId="{5BAB6667-7E02-49BC-AD95-B8E55E4EBDB4}" destId="{49091AE6-AF5B-4EF9-8D84-3B98E8AAACE8}" srcOrd="0" destOrd="0" parTransId="{36EC2F1F-EE59-416F-8984-8EDCF8E5BB6F}" sibTransId="{ABCB07CD-8587-434B-9DDF-314A397B9F32}"/>
    <dgm:cxn modelId="{F91E21A5-BAEB-41B8-AA7E-4F0839E045A7}" type="presParOf" srcId="{9D6F6EE0-CD8F-4FEE-BD01-417BE6DFB029}" destId="{89E5E636-F7C4-4648-AA51-5F5C6FCB72FC}" srcOrd="0" destOrd="0" presId="urn:microsoft.com/office/officeart/2005/8/layout/vList2"/>
    <dgm:cxn modelId="{853A1351-9F5C-41B1-A389-7CCD7C92FE8E}" type="presParOf" srcId="{9D6F6EE0-CD8F-4FEE-BD01-417BE6DFB029}" destId="{5AA70324-6C1F-4A00-9EDB-8D1A51811B4C}" srcOrd="1" destOrd="0" presId="urn:microsoft.com/office/officeart/2005/8/layout/vList2"/>
    <dgm:cxn modelId="{165F9C30-9AEB-421A-9E67-B8736B3085A0}" type="presParOf" srcId="{9D6F6EE0-CD8F-4FEE-BD01-417BE6DFB029}" destId="{6886F137-E9D1-4685-97F9-9764A502AEE3}" srcOrd="2" destOrd="0" presId="urn:microsoft.com/office/officeart/2005/8/layout/vList2"/>
    <dgm:cxn modelId="{3B045BF4-60DA-4966-BA8A-64D4727F72EB}" type="presParOf" srcId="{9D6F6EE0-CD8F-4FEE-BD01-417BE6DFB029}" destId="{A8D469C1-F267-4B98-973B-90185B74B752}" srcOrd="3" destOrd="0" presId="urn:microsoft.com/office/officeart/2005/8/layout/vList2"/>
    <dgm:cxn modelId="{671262B4-9AE6-46F9-9FAB-1D864CE7DB31}" type="presParOf" srcId="{9D6F6EE0-CD8F-4FEE-BD01-417BE6DFB029}" destId="{70487D99-43FC-45F8-9C1A-8CEC5D6C3377}" srcOrd="4" destOrd="0" presId="urn:microsoft.com/office/officeart/2005/8/layout/vList2"/>
    <dgm:cxn modelId="{3CB1CA5D-6BEC-4174-B007-D0F1F68A8A36}" type="presParOf" srcId="{9D6F6EE0-CD8F-4FEE-BD01-417BE6DFB029}" destId="{F0CCC022-9347-4A29-8BD3-E24C88A0B762}" srcOrd="5" destOrd="0" presId="urn:microsoft.com/office/officeart/2005/8/layout/vList2"/>
    <dgm:cxn modelId="{10CE7404-AE2A-4CF1-9E40-FACAE1A1A46E}" type="presParOf" srcId="{9D6F6EE0-CD8F-4FEE-BD01-417BE6DFB029}" destId="{CF21C78C-FA3E-49E7-928B-6BE884DB7FA3}" srcOrd="6" destOrd="0" presId="urn:microsoft.com/office/officeart/2005/8/layout/vList2"/>
    <dgm:cxn modelId="{2C1110B5-B2BB-48EF-B46F-0EAF3A7690AA}" type="presParOf" srcId="{9D6F6EE0-CD8F-4FEE-BD01-417BE6DFB029}" destId="{6FD8C2BF-E0B3-45AD-99FC-2B052A6AC2B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61AE3-88D0-EF4E-8255-C723815CEBEF}">
      <dsp:nvSpPr>
        <dsp:cNvPr id="0" name=""/>
        <dsp:cNvSpPr/>
      </dsp:nvSpPr>
      <dsp:spPr>
        <a:xfrm rot="10800000">
          <a:off x="1578438" y="985"/>
          <a:ext cx="5781113" cy="489173"/>
        </a:xfrm>
        <a:prstGeom prst="homePlate">
          <a:avLst/>
        </a:prstGeom>
        <a:solidFill>
          <a:srgbClr val="D085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1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See patients at regular intervals (i.e., every month)</a:t>
          </a:r>
        </a:p>
      </dsp:txBody>
      <dsp:txXfrm rot="10800000">
        <a:off x="1700731" y="985"/>
        <a:ext cx="5658820" cy="489173"/>
      </dsp:txXfrm>
    </dsp:sp>
    <dsp:sp modelId="{40D9E19F-E114-394E-A36B-9A8573BF23AD}">
      <dsp:nvSpPr>
        <dsp:cNvPr id="0" name=""/>
        <dsp:cNvSpPr/>
      </dsp:nvSpPr>
      <dsp:spPr>
        <a:xfrm>
          <a:off x="1333851" y="985"/>
          <a:ext cx="489173" cy="489173"/>
        </a:xfrm>
        <a:prstGeom prst="ellipse">
          <a:avLst/>
        </a:prstGeom>
        <a:blipFill rotWithShape="1">
          <a:blip xmlns:r="http://schemas.openxmlformats.org/officeDocument/2006/relationships" r:embed="rId1"/>
          <a:srcRect/>
          <a:stretch>
            <a:fillRect l="-14000" r="-14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2BADB3CB-B8FA-E046-92FD-4EEA4E56850A}">
      <dsp:nvSpPr>
        <dsp:cNvPr id="0" name=""/>
        <dsp:cNvSpPr/>
      </dsp:nvSpPr>
      <dsp:spPr>
        <a:xfrm rot="10800000">
          <a:off x="1578438" y="636181"/>
          <a:ext cx="5781113" cy="489173"/>
        </a:xfrm>
        <a:prstGeom prst="homePlate">
          <a:avLst/>
        </a:prstGeom>
        <a:solidFill>
          <a:srgbClr val="CF6B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1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Track pain and function scoring at each visit</a:t>
          </a:r>
        </a:p>
      </dsp:txBody>
      <dsp:txXfrm rot="10800000">
        <a:off x="1700731" y="636181"/>
        <a:ext cx="5658820" cy="489173"/>
      </dsp:txXfrm>
    </dsp:sp>
    <dsp:sp modelId="{EBD12E9F-6749-7847-8BF0-6D1D334E2FA3}">
      <dsp:nvSpPr>
        <dsp:cNvPr id="0" name=""/>
        <dsp:cNvSpPr/>
      </dsp:nvSpPr>
      <dsp:spPr>
        <a:xfrm>
          <a:off x="1333851" y="636181"/>
          <a:ext cx="489173" cy="489173"/>
        </a:xfrm>
        <a:prstGeom prst="ellipse">
          <a:avLst/>
        </a:prstGeom>
        <a:blipFill rotWithShape="1">
          <a:blip xmlns:r="http://schemas.openxmlformats.org/officeDocument/2006/relationships" r:embed="rId1"/>
          <a:srcRect/>
          <a:stretch>
            <a:fillRect l="-14000" r="-14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FD16C06-1A23-DF4D-A2D2-1C22B612FA46}">
      <dsp:nvSpPr>
        <dsp:cNvPr id="0" name=""/>
        <dsp:cNvSpPr/>
      </dsp:nvSpPr>
      <dsp:spPr>
        <a:xfrm rot="10800000">
          <a:off x="1578438" y="1271377"/>
          <a:ext cx="5781113" cy="489173"/>
        </a:xfrm>
        <a:prstGeom prst="homePlate">
          <a:avLst/>
        </a:prstGeom>
        <a:solidFill>
          <a:srgbClr val="982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1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Evaluate for risk of harm or opioid misuse</a:t>
          </a:r>
        </a:p>
      </dsp:txBody>
      <dsp:txXfrm rot="10800000">
        <a:off x="1700731" y="1271377"/>
        <a:ext cx="5658820" cy="489173"/>
      </dsp:txXfrm>
    </dsp:sp>
    <dsp:sp modelId="{C857BA0B-120A-8340-97BB-DE6085083390}">
      <dsp:nvSpPr>
        <dsp:cNvPr id="0" name=""/>
        <dsp:cNvSpPr/>
      </dsp:nvSpPr>
      <dsp:spPr>
        <a:xfrm>
          <a:off x="1333851" y="1271377"/>
          <a:ext cx="489173" cy="489173"/>
        </a:xfrm>
        <a:prstGeom prst="ellipse">
          <a:avLst/>
        </a:prstGeom>
        <a:blipFill rotWithShape="1">
          <a:blip xmlns:r="http://schemas.openxmlformats.org/officeDocument/2006/relationships" r:embed="rId1"/>
          <a:srcRect/>
          <a:stretch>
            <a:fillRect l="-14000" r="-14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8EDED5CE-0651-7C41-9477-E604F17EAB1A}">
      <dsp:nvSpPr>
        <dsp:cNvPr id="0" name=""/>
        <dsp:cNvSpPr/>
      </dsp:nvSpPr>
      <dsp:spPr>
        <a:xfrm rot="10800000">
          <a:off x="1578438" y="1906573"/>
          <a:ext cx="5781113" cy="489173"/>
        </a:xfrm>
        <a:prstGeom prst="homePlate">
          <a:avLst/>
        </a:prstGeom>
        <a:solidFill>
          <a:srgbClr val="415C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1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Review non-opioid therapies for optimization</a:t>
          </a:r>
        </a:p>
      </dsp:txBody>
      <dsp:txXfrm rot="10800000">
        <a:off x="1700731" y="1906573"/>
        <a:ext cx="5658820" cy="489173"/>
      </dsp:txXfrm>
    </dsp:sp>
    <dsp:sp modelId="{24008C39-C2C2-EA43-953E-181660D6D3E0}">
      <dsp:nvSpPr>
        <dsp:cNvPr id="0" name=""/>
        <dsp:cNvSpPr/>
      </dsp:nvSpPr>
      <dsp:spPr>
        <a:xfrm>
          <a:off x="1333851" y="1906573"/>
          <a:ext cx="489173" cy="489173"/>
        </a:xfrm>
        <a:prstGeom prst="ellipse">
          <a:avLst/>
        </a:prstGeom>
        <a:blipFill rotWithShape="1">
          <a:blip xmlns:r="http://schemas.openxmlformats.org/officeDocument/2006/relationships" r:embed="rId1"/>
          <a:srcRect/>
          <a:stretch>
            <a:fillRect l="-14000" r="-14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6746AED-26D6-904B-8D5F-D64B25F9EDA9}">
      <dsp:nvSpPr>
        <dsp:cNvPr id="0" name=""/>
        <dsp:cNvSpPr/>
      </dsp:nvSpPr>
      <dsp:spPr>
        <a:xfrm rot="10800000">
          <a:off x="1578438" y="2541768"/>
          <a:ext cx="5781113" cy="489173"/>
        </a:xfrm>
        <a:prstGeom prst="homePlate">
          <a:avLst/>
        </a:prstGeom>
        <a:solidFill>
          <a:srgbClr val="4848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1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Discuss plan to continue, adjust, taper or stop opioids</a:t>
          </a:r>
        </a:p>
      </dsp:txBody>
      <dsp:txXfrm rot="10800000">
        <a:off x="1700731" y="2541768"/>
        <a:ext cx="5658820" cy="489173"/>
      </dsp:txXfrm>
    </dsp:sp>
    <dsp:sp modelId="{79F18EC8-A919-DB42-A217-E310236DD115}">
      <dsp:nvSpPr>
        <dsp:cNvPr id="0" name=""/>
        <dsp:cNvSpPr/>
      </dsp:nvSpPr>
      <dsp:spPr>
        <a:xfrm>
          <a:off x="1333851" y="2541768"/>
          <a:ext cx="489173" cy="489173"/>
        </a:xfrm>
        <a:prstGeom prst="ellipse">
          <a:avLst/>
        </a:prstGeom>
        <a:blipFill rotWithShape="1">
          <a:blip xmlns:r="http://schemas.openxmlformats.org/officeDocument/2006/relationships" r:embed="rId1"/>
          <a:srcRect/>
          <a:stretch>
            <a:fillRect l="-14000" r="-14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D64BCED-BD3E-5049-993D-7192018FA51D}">
      <dsp:nvSpPr>
        <dsp:cNvPr id="0" name=""/>
        <dsp:cNvSpPr/>
      </dsp:nvSpPr>
      <dsp:spPr>
        <a:xfrm rot="10800000">
          <a:off x="1578438" y="3176964"/>
          <a:ext cx="5781113" cy="489173"/>
        </a:xfrm>
        <a:prstGeom prst="homePlate">
          <a:avLst/>
        </a:prstGeom>
        <a:solidFill>
          <a:srgbClr val="0D32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1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Review the need for specialist referral</a:t>
          </a:r>
        </a:p>
      </dsp:txBody>
      <dsp:txXfrm rot="10800000">
        <a:off x="1700731" y="3176964"/>
        <a:ext cx="5658820" cy="489173"/>
      </dsp:txXfrm>
    </dsp:sp>
    <dsp:sp modelId="{CBAE2C95-629E-3349-902F-194718808993}">
      <dsp:nvSpPr>
        <dsp:cNvPr id="0" name=""/>
        <dsp:cNvSpPr/>
      </dsp:nvSpPr>
      <dsp:spPr>
        <a:xfrm>
          <a:off x="1333851" y="3176964"/>
          <a:ext cx="489173" cy="489173"/>
        </a:xfrm>
        <a:prstGeom prst="ellipse">
          <a:avLst/>
        </a:prstGeom>
        <a:blipFill rotWithShape="1">
          <a:blip xmlns:r="http://schemas.openxmlformats.org/officeDocument/2006/relationships" r:embed="rId1"/>
          <a:srcRect/>
          <a:stretch>
            <a:fillRect l="-14000" r="-14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3F18A-198A-414B-B5B5-BAE475AE4A50}">
      <dsp:nvSpPr>
        <dsp:cNvPr id="0" name=""/>
        <dsp:cNvSpPr/>
      </dsp:nvSpPr>
      <dsp:spPr>
        <a:xfrm>
          <a:off x="3594" y="310894"/>
          <a:ext cx="2387178" cy="11935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a:t>Advise patients of PDMP monitoring that occurs at physician and pharmacy visits</a:t>
          </a:r>
        </a:p>
      </dsp:txBody>
      <dsp:txXfrm>
        <a:off x="38553" y="345853"/>
        <a:ext cx="2317260" cy="1123671"/>
      </dsp:txXfrm>
    </dsp:sp>
    <dsp:sp modelId="{9827466C-720A-46B6-BD14-82F82290E991}">
      <dsp:nvSpPr>
        <dsp:cNvPr id="0" name=""/>
        <dsp:cNvSpPr/>
      </dsp:nvSpPr>
      <dsp:spPr>
        <a:xfrm>
          <a:off x="242312" y="1504483"/>
          <a:ext cx="238717" cy="1016156"/>
        </a:xfrm>
        <a:custGeom>
          <a:avLst/>
          <a:gdLst/>
          <a:ahLst/>
          <a:cxnLst/>
          <a:rect l="0" t="0" r="0" b="0"/>
          <a:pathLst>
            <a:path>
              <a:moveTo>
                <a:pt x="0" y="0"/>
              </a:moveTo>
              <a:lnTo>
                <a:pt x="0" y="1016156"/>
              </a:lnTo>
              <a:lnTo>
                <a:pt x="238717" y="10161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0FEDC-C742-4E1D-A318-7A0FDD46D17F}">
      <dsp:nvSpPr>
        <dsp:cNvPr id="0" name=""/>
        <dsp:cNvSpPr/>
      </dsp:nvSpPr>
      <dsp:spPr>
        <a:xfrm>
          <a:off x="481030" y="1802880"/>
          <a:ext cx="1909742" cy="14355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Check PDMP when starting opioids and with every new prescriptions or every 3 months </a:t>
          </a:r>
        </a:p>
      </dsp:txBody>
      <dsp:txXfrm>
        <a:off x="523075" y="1844925"/>
        <a:ext cx="1825652" cy="1351427"/>
      </dsp:txXfrm>
    </dsp:sp>
    <dsp:sp modelId="{38EBD3D5-0327-4958-B9F4-525A8930184C}">
      <dsp:nvSpPr>
        <dsp:cNvPr id="0" name=""/>
        <dsp:cNvSpPr/>
      </dsp:nvSpPr>
      <dsp:spPr>
        <a:xfrm>
          <a:off x="2987567" y="310894"/>
          <a:ext cx="2387178" cy="1193589"/>
        </a:xfrm>
        <a:prstGeom prst="roundRect">
          <a:avLst>
            <a:gd name="adj" fmla="val 10000"/>
          </a:avLst>
        </a:prstGeom>
        <a:solidFill>
          <a:schemeClr val="accent4">
            <a:hueOff val="8911777"/>
            <a:satOff val="-14455"/>
            <a:lumOff val="-12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a:t>Advise patients of plans for urine drug screening</a:t>
          </a:r>
        </a:p>
      </dsp:txBody>
      <dsp:txXfrm>
        <a:off x="3022526" y="345853"/>
        <a:ext cx="2317260" cy="1123671"/>
      </dsp:txXfrm>
    </dsp:sp>
    <dsp:sp modelId="{AA72B2E6-73D5-4506-851F-CB3171BE6D68}">
      <dsp:nvSpPr>
        <dsp:cNvPr id="0" name=""/>
        <dsp:cNvSpPr/>
      </dsp:nvSpPr>
      <dsp:spPr>
        <a:xfrm>
          <a:off x="3226285" y="1504483"/>
          <a:ext cx="238717" cy="1025227"/>
        </a:xfrm>
        <a:custGeom>
          <a:avLst/>
          <a:gdLst/>
          <a:ahLst/>
          <a:cxnLst/>
          <a:rect l="0" t="0" r="0" b="0"/>
          <a:pathLst>
            <a:path>
              <a:moveTo>
                <a:pt x="0" y="0"/>
              </a:moveTo>
              <a:lnTo>
                <a:pt x="0" y="1025227"/>
              </a:lnTo>
              <a:lnTo>
                <a:pt x="238717" y="10252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F8FCA-6B5E-4FED-B344-F6BFE357672B}">
      <dsp:nvSpPr>
        <dsp:cNvPr id="0" name=""/>
        <dsp:cNvSpPr/>
      </dsp:nvSpPr>
      <dsp:spPr>
        <a:xfrm>
          <a:off x="3465003" y="1802880"/>
          <a:ext cx="2571965" cy="1453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911777"/>
              <a:satOff val="-14455"/>
              <a:lumOff val="-124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Screening will be used to confirm adherence and identify use of illicit drugs or other medications that could interfere with treatment goals</a:t>
          </a:r>
        </a:p>
      </dsp:txBody>
      <dsp:txXfrm>
        <a:off x="3507579" y="1845456"/>
        <a:ext cx="2486813" cy="1368508"/>
      </dsp:txXfrm>
    </dsp:sp>
    <dsp:sp modelId="{4CECBE8D-0E1D-433B-8A2A-12E740F142F7}">
      <dsp:nvSpPr>
        <dsp:cNvPr id="0" name=""/>
        <dsp:cNvSpPr/>
      </dsp:nvSpPr>
      <dsp:spPr>
        <a:xfrm>
          <a:off x="6156327" y="310894"/>
          <a:ext cx="2387178" cy="1193589"/>
        </a:xfrm>
        <a:prstGeom prst="roundRect">
          <a:avLst>
            <a:gd name="adj" fmla="val 10000"/>
          </a:avLst>
        </a:prstGeom>
        <a:solidFill>
          <a:schemeClr val="accent4">
            <a:hueOff val="17823554"/>
            <a:satOff val="-28909"/>
            <a:lumOff val="-2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a:t>Reinforce that monitoring strategies are designed to improve patient safety</a:t>
          </a:r>
        </a:p>
      </dsp:txBody>
      <dsp:txXfrm>
        <a:off x="6191286" y="345853"/>
        <a:ext cx="2317260" cy="1123671"/>
      </dsp:txXfrm>
    </dsp:sp>
    <dsp:sp modelId="{A1D4F4F9-CE52-4FDA-AEB9-EB327DDEC8BE}">
      <dsp:nvSpPr>
        <dsp:cNvPr id="0" name=""/>
        <dsp:cNvSpPr/>
      </dsp:nvSpPr>
      <dsp:spPr>
        <a:xfrm>
          <a:off x="6395044" y="1504483"/>
          <a:ext cx="238717" cy="1035384"/>
        </a:xfrm>
        <a:custGeom>
          <a:avLst/>
          <a:gdLst/>
          <a:ahLst/>
          <a:cxnLst/>
          <a:rect l="0" t="0" r="0" b="0"/>
          <a:pathLst>
            <a:path>
              <a:moveTo>
                <a:pt x="0" y="0"/>
              </a:moveTo>
              <a:lnTo>
                <a:pt x="0" y="1035384"/>
              </a:lnTo>
              <a:lnTo>
                <a:pt x="238717" y="103538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11AF5-C001-4D71-84EF-56981C4535D1}">
      <dsp:nvSpPr>
        <dsp:cNvPr id="0" name=""/>
        <dsp:cNvSpPr/>
      </dsp:nvSpPr>
      <dsp:spPr>
        <a:xfrm>
          <a:off x="6633762" y="1802880"/>
          <a:ext cx="1909742" cy="147397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823554"/>
              <a:satOff val="-28909"/>
              <a:lumOff val="-249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Patient should understand and agree to treatment and monitoring plans</a:t>
          </a:r>
        </a:p>
      </dsp:txBody>
      <dsp:txXfrm>
        <a:off x="6676933" y="1846051"/>
        <a:ext cx="1823400" cy="1387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6B265-ED68-164E-A778-B371057997B6}">
      <dsp:nvSpPr>
        <dsp:cNvPr id="0" name=""/>
        <dsp:cNvSpPr/>
      </dsp:nvSpPr>
      <dsp:spPr>
        <a:xfrm>
          <a:off x="4831" y="152274"/>
          <a:ext cx="2378831" cy="1189415"/>
        </a:xfrm>
        <a:prstGeom prst="roundRect">
          <a:avLst>
            <a:gd name="adj" fmla="val 10000"/>
          </a:avLst>
        </a:prstGeom>
        <a:solidFill>
          <a:schemeClr val="accent6">
            <a:lumMod val="75000"/>
          </a:schemeClr>
        </a:solidFill>
        <a:ln w="381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Consider your expertise and comfort level in managing specific chronic pain patients</a:t>
          </a:r>
        </a:p>
      </dsp:txBody>
      <dsp:txXfrm>
        <a:off x="39668" y="187111"/>
        <a:ext cx="2309157" cy="1119741"/>
      </dsp:txXfrm>
    </dsp:sp>
    <dsp:sp modelId="{AB019C49-9C75-604A-90E6-E3AC1F6939CF}">
      <dsp:nvSpPr>
        <dsp:cNvPr id="0" name=""/>
        <dsp:cNvSpPr/>
      </dsp:nvSpPr>
      <dsp:spPr>
        <a:xfrm>
          <a:off x="242715" y="1341690"/>
          <a:ext cx="237883" cy="892061"/>
        </a:xfrm>
        <a:custGeom>
          <a:avLst/>
          <a:gdLst/>
          <a:ahLst/>
          <a:cxnLst/>
          <a:rect l="0" t="0" r="0" b="0"/>
          <a:pathLst>
            <a:path>
              <a:moveTo>
                <a:pt x="0" y="0"/>
              </a:moveTo>
              <a:lnTo>
                <a:pt x="0" y="892061"/>
              </a:lnTo>
              <a:lnTo>
                <a:pt x="237883" y="892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88575-F96B-584D-9EEB-A7FE4BC37D0C}">
      <dsp:nvSpPr>
        <dsp:cNvPr id="0" name=""/>
        <dsp:cNvSpPr/>
      </dsp:nvSpPr>
      <dsp:spPr>
        <a:xfrm>
          <a:off x="480598" y="1639043"/>
          <a:ext cx="1903065" cy="118941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a:t>Refer if current management is outside of your scope or comfort zone to manage</a:t>
          </a:r>
        </a:p>
      </dsp:txBody>
      <dsp:txXfrm>
        <a:off x="515435" y="1673880"/>
        <a:ext cx="1833391" cy="1119741"/>
      </dsp:txXfrm>
    </dsp:sp>
    <dsp:sp modelId="{2CB6BCB1-C953-BC4A-8882-79A4638F0785}">
      <dsp:nvSpPr>
        <dsp:cNvPr id="0" name=""/>
        <dsp:cNvSpPr/>
      </dsp:nvSpPr>
      <dsp:spPr>
        <a:xfrm>
          <a:off x="2978371" y="152274"/>
          <a:ext cx="2590357" cy="1189415"/>
        </a:xfrm>
        <a:prstGeom prst="roundRect">
          <a:avLst>
            <a:gd name="adj" fmla="val 10000"/>
          </a:avLst>
        </a:prstGeom>
        <a:solidFill>
          <a:schemeClr val="accent4">
            <a:hueOff val="8911777"/>
            <a:satOff val="-14455"/>
            <a:lumOff val="-12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Use of high opioid dosages or lack of response to high dose opioids can trigger a referral</a:t>
          </a:r>
        </a:p>
      </dsp:txBody>
      <dsp:txXfrm>
        <a:off x="3013208" y="187111"/>
        <a:ext cx="2520683" cy="1119741"/>
      </dsp:txXfrm>
    </dsp:sp>
    <dsp:sp modelId="{73F11409-09E5-4249-9BA3-4F0C2DED5E9F}">
      <dsp:nvSpPr>
        <dsp:cNvPr id="0" name=""/>
        <dsp:cNvSpPr/>
      </dsp:nvSpPr>
      <dsp:spPr>
        <a:xfrm>
          <a:off x="3237407" y="1341690"/>
          <a:ext cx="259035" cy="892061"/>
        </a:xfrm>
        <a:custGeom>
          <a:avLst/>
          <a:gdLst/>
          <a:ahLst/>
          <a:cxnLst/>
          <a:rect l="0" t="0" r="0" b="0"/>
          <a:pathLst>
            <a:path>
              <a:moveTo>
                <a:pt x="0" y="0"/>
              </a:moveTo>
              <a:lnTo>
                <a:pt x="0" y="892061"/>
              </a:lnTo>
              <a:lnTo>
                <a:pt x="259035" y="892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DF382-6569-FE44-A46C-2EB1AE1A99EE}">
      <dsp:nvSpPr>
        <dsp:cNvPr id="0" name=""/>
        <dsp:cNvSpPr/>
      </dsp:nvSpPr>
      <dsp:spPr>
        <a:xfrm>
          <a:off x="3496442" y="1639043"/>
          <a:ext cx="2021588" cy="11894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911777"/>
              <a:satOff val="-14455"/>
              <a:lumOff val="-124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a:t>Consider referral with high daily dose of opioids (&gt; 90 mme/day) and lack of progress toward pain/function goals </a:t>
          </a:r>
        </a:p>
      </dsp:txBody>
      <dsp:txXfrm>
        <a:off x="3531279" y="1673880"/>
        <a:ext cx="1951914" cy="1119741"/>
      </dsp:txXfrm>
    </dsp:sp>
    <dsp:sp modelId="{668D8261-C073-984A-B5CF-90891E0E0E5B}">
      <dsp:nvSpPr>
        <dsp:cNvPr id="0" name=""/>
        <dsp:cNvSpPr/>
      </dsp:nvSpPr>
      <dsp:spPr>
        <a:xfrm>
          <a:off x="6163436" y="152274"/>
          <a:ext cx="2378831" cy="1189415"/>
        </a:xfrm>
        <a:prstGeom prst="roundRect">
          <a:avLst>
            <a:gd name="adj" fmla="val 10000"/>
          </a:avLst>
        </a:prstGeom>
        <a:solidFill>
          <a:schemeClr val="accent4">
            <a:hueOff val="17823554"/>
            <a:satOff val="-28909"/>
            <a:lumOff val="-2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a:t>Patients with chronic pain and no readily identified cause (ex. fibromyalgia, chronic daily headaches) </a:t>
          </a:r>
        </a:p>
      </dsp:txBody>
      <dsp:txXfrm>
        <a:off x="6198273" y="187111"/>
        <a:ext cx="2309157" cy="1119741"/>
      </dsp:txXfrm>
    </dsp:sp>
    <dsp:sp modelId="{2935CA3F-FAB5-8847-8903-A2C9FD90AC40}">
      <dsp:nvSpPr>
        <dsp:cNvPr id="0" name=""/>
        <dsp:cNvSpPr/>
      </dsp:nvSpPr>
      <dsp:spPr>
        <a:xfrm>
          <a:off x="6401319" y="1341690"/>
          <a:ext cx="237883" cy="892061"/>
        </a:xfrm>
        <a:custGeom>
          <a:avLst/>
          <a:gdLst/>
          <a:ahLst/>
          <a:cxnLst/>
          <a:rect l="0" t="0" r="0" b="0"/>
          <a:pathLst>
            <a:path>
              <a:moveTo>
                <a:pt x="0" y="0"/>
              </a:moveTo>
              <a:lnTo>
                <a:pt x="0" y="892061"/>
              </a:lnTo>
              <a:lnTo>
                <a:pt x="237883" y="892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47799-01D8-914F-BEFB-7A885CB1286A}">
      <dsp:nvSpPr>
        <dsp:cNvPr id="0" name=""/>
        <dsp:cNvSpPr/>
      </dsp:nvSpPr>
      <dsp:spPr>
        <a:xfrm>
          <a:off x="6639202" y="1639043"/>
          <a:ext cx="1903065" cy="11894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823554"/>
              <a:satOff val="-28909"/>
              <a:lumOff val="-249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a:t>Refer to confirm or establish a diagnosis of the suspected condition  and obtain suggestions for management</a:t>
          </a:r>
        </a:p>
      </dsp:txBody>
      <dsp:txXfrm>
        <a:off x="6674039" y="1673880"/>
        <a:ext cx="1833391" cy="1119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87E7E-863D-4E4F-BEF7-947F1BBC4A2C}">
      <dsp:nvSpPr>
        <dsp:cNvPr id="0" name=""/>
        <dsp:cNvSpPr/>
      </dsp:nvSpPr>
      <dsp:spPr>
        <a:xfrm>
          <a:off x="0" y="31756"/>
          <a:ext cx="8212455"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Indications for naloxone</a:t>
          </a:r>
        </a:p>
      </dsp:txBody>
      <dsp:txXfrm>
        <a:off x="25130" y="56886"/>
        <a:ext cx="8162195" cy="464540"/>
      </dsp:txXfrm>
    </dsp:sp>
    <dsp:sp modelId="{A7209FC5-9BFF-4120-B9A9-5C19D5815062}">
      <dsp:nvSpPr>
        <dsp:cNvPr id="0" name=""/>
        <dsp:cNvSpPr/>
      </dsp:nvSpPr>
      <dsp:spPr>
        <a:xfrm>
          <a:off x="0" y="578495"/>
          <a:ext cx="8212455"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74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History of overdose or behavior concerning for OUD</a:t>
          </a:r>
        </a:p>
        <a:p>
          <a:pPr marL="171450" lvl="1" indent="-171450" algn="l" defTabSz="755650">
            <a:lnSpc>
              <a:spcPct val="90000"/>
            </a:lnSpc>
            <a:spcBef>
              <a:spcPct val="0"/>
            </a:spcBef>
            <a:spcAft>
              <a:spcPct val="20000"/>
            </a:spcAft>
            <a:buChar char="•"/>
          </a:pPr>
          <a:r>
            <a:rPr lang="en-US" sz="1700" kern="1200"/>
            <a:t>Recent detox/rehabilitation or release from prison with OUD history</a:t>
          </a:r>
        </a:p>
        <a:p>
          <a:pPr marL="171450" lvl="1" indent="-171450" algn="l" defTabSz="755650">
            <a:lnSpc>
              <a:spcPct val="90000"/>
            </a:lnSpc>
            <a:spcBef>
              <a:spcPct val="0"/>
            </a:spcBef>
            <a:spcAft>
              <a:spcPct val="20000"/>
            </a:spcAft>
            <a:buChar char="•"/>
          </a:pPr>
          <a:r>
            <a:rPr lang="en-US" sz="1700" kern="1200"/>
            <a:t>High doses of chronic opioids (&gt; 50 mme/day) or concurrent benzos</a:t>
          </a:r>
        </a:p>
        <a:p>
          <a:pPr marL="171450" lvl="1" indent="-171450" algn="l" defTabSz="755650">
            <a:lnSpc>
              <a:spcPct val="90000"/>
            </a:lnSpc>
            <a:spcBef>
              <a:spcPct val="0"/>
            </a:spcBef>
            <a:spcAft>
              <a:spcPct val="20000"/>
            </a:spcAft>
            <a:buChar char="•"/>
          </a:pPr>
          <a:r>
            <a:rPr lang="en-US" sz="1700" kern="1200"/>
            <a:t>History of obstructive sleep apnea</a:t>
          </a:r>
        </a:p>
      </dsp:txBody>
      <dsp:txXfrm>
        <a:off x="0" y="578495"/>
        <a:ext cx="8212455" cy="1115730"/>
      </dsp:txXfrm>
    </dsp:sp>
    <dsp:sp modelId="{3DEE37C3-3B7E-419F-B2EC-50CBC66EDF48}">
      <dsp:nvSpPr>
        <dsp:cNvPr id="0" name=""/>
        <dsp:cNvSpPr/>
      </dsp:nvSpPr>
      <dsp:spPr>
        <a:xfrm>
          <a:off x="0" y="1676584"/>
          <a:ext cx="8212455"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Patient education points</a:t>
          </a:r>
        </a:p>
      </dsp:txBody>
      <dsp:txXfrm>
        <a:off x="25130" y="1701714"/>
        <a:ext cx="8162195" cy="464540"/>
      </dsp:txXfrm>
    </dsp:sp>
    <dsp:sp modelId="{A6A3FDA5-BEEC-4231-9E59-9D28C863975D}">
      <dsp:nvSpPr>
        <dsp:cNvPr id="0" name=""/>
        <dsp:cNvSpPr/>
      </dsp:nvSpPr>
      <dsp:spPr>
        <a:xfrm>
          <a:off x="0" y="2208843"/>
          <a:ext cx="8212455"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74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Naloxone is not just for people with OUD </a:t>
          </a:r>
        </a:p>
        <a:p>
          <a:pPr marL="171450" lvl="1" indent="-171450" algn="l" defTabSz="755650">
            <a:lnSpc>
              <a:spcPct val="90000"/>
            </a:lnSpc>
            <a:spcBef>
              <a:spcPct val="0"/>
            </a:spcBef>
            <a:spcAft>
              <a:spcPct val="20000"/>
            </a:spcAft>
            <a:buChar char="•"/>
          </a:pPr>
          <a:r>
            <a:rPr lang="en-US" sz="1700" kern="1200"/>
            <a:t>Naloxone administration and its role in opioid safety</a:t>
          </a:r>
        </a:p>
        <a:p>
          <a:pPr marL="171450" lvl="1" indent="-171450" algn="l" defTabSz="755650">
            <a:lnSpc>
              <a:spcPct val="90000"/>
            </a:lnSpc>
            <a:spcBef>
              <a:spcPct val="0"/>
            </a:spcBef>
            <a:spcAft>
              <a:spcPct val="20000"/>
            </a:spcAft>
            <a:buChar char="•"/>
          </a:pPr>
          <a:r>
            <a:rPr lang="en-US" sz="1700" kern="1200"/>
            <a:t>Educate both patients and their family members/caregivers on overdose recognition and naloxone use</a:t>
          </a:r>
        </a:p>
      </dsp:txBody>
      <dsp:txXfrm>
        <a:off x="0" y="2208843"/>
        <a:ext cx="8212455" cy="1070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5E636-F7C4-4648-AA51-5F5C6FCB72FC}">
      <dsp:nvSpPr>
        <dsp:cNvPr id="0" name=""/>
        <dsp:cNvSpPr/>
      </dsp:nvSpPr>
      <dsp:spPr>
        <a:xfrm>
          <a:off x="0" y="15909"/>
          <a:ext cx="8657142" cy="41184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rPr>
            <a:t>Confirm the information in the PDMP is correct. </a:t>
          </a:r>
          <a:endParaRPr lang="en-US" sz="1600" kern="1200">
            <a:solidFill>
              <a:schemeClr val="bg1"/>
            </a:solidFill>
          </a:endParaRPr>
        </a:p>
      </dsp:txBody>
      <dsp:txXfrm>
        <a:off x="20104" y="36013"/>
        <a:ext cx="8616934" cy="371632"/>
      </dsp:txXfrm>
    </dsp:sp>
    <dsp:sp modelId="{5AA70324-6C1F-4A00-9EDB-8D1A51811B4C}">
      <dsp:nvSpPr>
        <dsp:cNvPr id="0" name=""/>
        <dsp:cNvSpPr/>
      </dsp:nvSpPr>
      <dsp:spPr>
        <a:xfrm>
          <a:off x="0" y="427749"/>
          <a:ext cx="8657142"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Check for potential data entry errors, use of a nickname or maiden name, or possible identity theft to obtain prescriptions. </a:t>
          </a:r>
        </a:p>
      </dsp:txBody>
      <dsp:txXfrm>
        <a:off x="0" y="427749"/>
        <a:ext cx="8657142" cy="409860"/>
      </dsp:txXfrm>
    </dsp:sp>
    <dsp:sp modelId="{6886F137-E9D1-4685-97F9-9764A502AEE3}">
      <dsp:nvSpPr>
        <dsp:cNvPr id="0" name=""/>
        <dsp:cNvSpPr/>
      </dsp:nvSpPr>
      <dsp:spPr>
        <a:xfrm>
          <a:off x="0" y="837609"/>
          <a:ext cx="8657142" cy="411840"/>
        </a:xfrm>
        <a:prstGeom prst="roundRect">
          <a:avLst/>
        </a:prstGeom>
        <a:solidFill>
          <a:schemeClr val="accent1">
            <a:shade val="80000"/>
            <a:hueOff val="196701"/>
            <a:satOff val="-23028"/>
            <a:lumOff val="157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Assess for possible misuse or abuse. </a:t>
          </a:r>
          <a:endParaRPr lang="en-US" sz="1600" kern="1200"/>
        </a:p>
      </dsp:txBody>
      <dsp:txXfrm>
        <a:off x="20104" y="857713"/>
        <a:ext cx="8616934" cy="371632"/>
      </dsp:txXfrm>
    </dsp:sp>
    <dsp:sp modelId="{A8D469C1-F267-4B98-973B-90185B74B752}">
      <dsp:nvSpPr>
        <dsp:cNvPr id="0" name=""/>
        <dsp:cNvSpPr/>
      </dsp:nvSpPr>
      <dsp:spPr>
        <a:xfrm>
          <a:off x="0" y="1249449"/>
          <a:ext cx="8657142"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Offer or arrange evidence-based treatment (usually medication-assisted treatment + behavioral therapies) for patients with opioid use disorder. </a:t>
          </a:r>
        </a:p>
        <a:p>
          <a:pPr marL="114300" lvl="1" indent="-114300" algn="l" defTabSz="622300">
            <a:lnSpc>
              <a:spcPct val="90000"/>
            </a:lnSpc>
            <a:spcBef>
              <a:spcPct val="0"/>
            </a:spcBef>
            <a:spcAft>
              <a:spcPct val="20000"/>
            </a:spcAft>
            <a:buChar char="•"/>
          </a:pPr>
          <a:r>
            <a:rPr lang="en-US" sz="1400" kern="1200"/>
            <a:t>If you suspect diversion, urine drug testing can assist in determining whether opioids can be discontinued without causing withdrawal. </a:t>
          </a:r>
        </a:p>
      </dsp:txBody>
      <dsp:txXfrm>
        <a:off x="0" y="1249449"/>
        <a:ext cx="8657142" cy="819720"/>
      </dsp:txXfrm>
    </dsp:sp>
    <dsp:sp modelId="{70487D99-43FC-45F8-9C1A-8CEC5D6C3377}">
      <dsp:nvSpPr>
        <dsp:cNvPr id="0" name=""/>
        <dsp:cNvSpPr/>
      </dsp:nvSpPr>
      <dsp:spPr>
        <a:xfrm>
          <a:off x="0" y="2069169"/>
          <a:ext cx="8657142" cy="411840"/>
        </a:xfrm>
        <a:prstGeom prst="roundRect">
          <a:avLst/>
        </a:prstGeom>
        <a:solidFill>
          <a:schemeClr val="accent1">
            <a:shade val="80000"/>
            <a:hueOff val="393402"/>
            <a:satOff val="-46056"/>
            <a:lumOff val="315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Contact other healthcare practitioners to share findings.</a:t>
          </a:r>
          <a:endParaRPr lang="en-US" sz="1600" kern="1200"/>
        </a:p>
      </dsp:txBody>
      <dsp:txXfrm>
        <a:off x="20104" y="2089273"/>
        <a:ext cx="8616934" cy="371632"/>
      </dsp:txXfrm>
    </dsp:sp>
    <dsp:sp modelId="{F0CCC022-9347-4A29-8BD3-E24C88A0B762}">
      <dsp:nvSpPr>
        <dsp:cNvPr id="0" name=""/>
        <dsp:cNvSpPr/>
      </dsp:nvSpPr>
      <dsp:spPr>
        <a:xfrm>
          <a:off x="0" y="2481009"/>
          <a:ext cx="8657142" cy="6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Aim is to share information and ensure patient safety</a:t>
          </a:r>
        </a:p>
        <a:p>
          <a:pPr marL="114300" lvl="1" indent="-114300" algn="l" defTabSz="622300">
            <a:lnSpc>
              <a:spcPct val="90000"/>
            </a:lnSpc>
            <a:spcBef>
              <a:spcPct val="0"/>
            </a:spcBef>
            <a:spcAft>
              <a:spcPct val="20000"/>
            </a:spcAft>
            <a:buChar char="•"/>
          </a:pPr>
          <a:r>
            <a:rPr lang="en-US" sz="1400" kern="1200"/>
            <a:t>Contact with the aim of communicating not with obtaining a specific intervention (i.e., “I wanted to make sure you were aware of other medications or duplicate therapy.”)</a:t>
          </a:r>
        </a:p>
      </dsp:txBody>
      <dsp:txXfrm>
        <a:off x="0" y="2481009"/>
        <a:ext cx="8657142" cy="637560"/>
      </dsp:txXfrm>
    </dsp:sp>
    <dsp:sp modelId="{CF21C78C-FA3E-49E7-928B-6BE884DB7FA3}">
      <dsp:nvSpPr>
        <dsp:cNvPr id="0" name=""/>
        <dsp:cNvSpPr/>
      </dsp:nvSpPr>
      <dsp:spPr>
        <a:xfrm>
          <a:off x="0" y="3118569"/>
          <a:ext cx="8657142" cy="411840"/>
        </a:xfrm>
        <a:prstGeom prst="roundRect">
          <a:avLst/>
        </a:prstGeom>
        <a:solidFill>
          <a:schemeClr val="accent1">
            <a:shade val="80000"/>
            <a:hueOff val="590103"/>
            <a:satOff val="-69084"/>
            <a:lumOff val="47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Review concerns with the patient. </a:t>
          </a:r>
          <a:endParaRPr lang="en-US" sz="1600" kern="1200"/>
        </a:p>
      </dsp:txBody>
      <dsp:txXfrm>
        <a:off x="20104" y="3138673"/>
        <a:ext cx="8616934" cy="371632"/>
      </dsp:txXfrm>
    </dsp:sp>
    <dsp:sp modelId="{6FD8C2BF-E0B3-45AD-99FC-2B052A6AC2B1}">
      <dsp:nvSpPr>
        <dsp:cNvPr id="0" name=""/>
        <dsp:cNvSpPr/>
      </dsp:nvSpPr>
      <dsp:spPr>
        <a:xfrm>
          <a:off x="0" y="3530409"/>
          <a:ext cx="865714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Discuss any areas of concern with your patient and emphasize your interest in their </a:t>
          </a:r>
          <a:r>
            <a:rPr lang="en-US" sz="1400" b="1" kern="1200"/>
            <a:t>safety</a:t>
          </a:r>
          <a:r>
            <a:rPr lang="en-US" sz="1400" kern="1200"/>
            <a:t>.</a:t>
          </a:r>
        </a:p>
      </dsp:txBody>
      <dsp:txXfrm>
        <a:off x="0" y="3530409"/>
        <a:ext cx="8657142" cy="3643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12/5/22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12/5/22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bi.nlm.nih.gov/pmc/articles/PMC5581727/#R5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hs.gov/ash/advisory-committees/pain/report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racticalpainmanagement.com/meeting-summary/simplifying-pain-self-management-patien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regonpainguidance.org/guideline/taper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hhs.gov/opioids/sites/default/files/2019-10/Dosage_Reduction_Discontinuation.pdf"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vimeo.com</a:t>
            </a:r>
            <a:r>
              <a:rPr lang="en-US" dirty="0"/>
              <a:t>/776638133/28d2fe7e47</a:t>
            </a:r>
          </a:p>
          <a:p>
            <a:endParaRPr lang="en-US" dirty="0"/>
          </a:p>
          <a:p>
            <a:r>
              <a:rPr lang="en-US" dirty="0"/>
              <a:t>00:00 hello everyone</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a:p>
        </p:txBody>
      </p:sp>
    </p:spTree>
    <p:extLst>
      <p:ext uri="{BB962C8B-B14F-4D97-AF65-F5344CB8AC3E}">
        <p14:creationId xmlns:p14="http://schemas.microsoft.com/office/powerpoint/2010/main" val="368178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spcBef>
                <a:spcPts val="0"/>
              </a:spcBef>
              <a:spcAft>
                <a:spcPts val="0"/>
              </a:spcAft>
              <a:buFont typeface="Courier New" panose="02070309020205020404" pitchFamily="49" charset="0"/>
              <a:buNone/>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05:28 and as we’ve done that</a:t>
            </a:r>
          </a:p>
          <a:p>
            <a:pPr marL="0" marR="0" lvl="0" indent="0">
              <a:spcBef>
                <a:spcPts val="0"/>
              </a:spcBef>
              <a:spcAft>
                <a:spcPts val="0"/>
              </a:spcAft>
              <a:buFont typeface="Courier New" panose="02070309020205020404" pitchFamily="49" charset="0"/>
              <a:buNone/>
              <a:tabLst>
                <a:tab pos="3657600" algn="l"/>
              </a:tabLs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tabLst>
                <a:tab pos="3657600" algn="l"/>
              </a:tabLs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JG</a:t>
            </a:r>
          </a:p>
          <a:p>
            <a:pPr marL="285750" marR="0" lvl="0" indent="-285750">
              <a:spcBef>
                <a:spcPts val="0"/>
              </a:spcBef>
              <a:spcAft>
                <a:spcPts val="0"/>
              </a:spcAft>
              <a:buFont typeface="Courier New" panose="02070309020205020404" pitchFamily="49" charset="0"/>
              <a:buChar char="o"/>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Unintended consequences of 2016 CDC Opioid Prescribing Guideline</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pPr marL="685800" marR="0" lvl="1" indent="-228600">
              <a:spcBef>
                <a:spcPts val="0"/>
              </a:spcBef>
              <a:spcAft>
                <a:spcPts val="0"/>
              </a:spcAft>
              <a:buFont typeface="Wingdings" panose="05000000000000000000" pitchFamily="2" charset="2"/>
              <a:buChar char=""/>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Arbitrary limits overtook medical judgement </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pPr marL="685800" marR="0" lvl="1" indent="-228600">
              <a:spcBef>
                <a:spcPts val="0"/>
              </a:spcBef>
              <a:spcAft>
                <a:spcPts val="0"/>
              </a:spcAft>
              <a:buFont typeface="Symbol" panose="05050102010706020507" pitchFamily="18" charset="2"/>
              <a:buChar char=""/>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Pressure from institutions, practice groups, peers, payers to limit prescribing</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pPr marL="685800" marR="0" lvl="1" indent="-228600">
              <a:spcBef>
                <a:spcPts val="0"/>
              </a:spcBef>
              <a:spcAft>
                <a:spcPts val="0"/>
              </a:spcAft>
              <a:buFont typeface="Wingdings" panose="05000000000000000000" pitchFamily="2" charset="2"/>
              <a:buChar char=""/>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Unclear roles and responsibilities of different HCPs led to interprofessional frustration and concerns about risks/liability </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pPr marL="685800" marR="0" lvl="1" indent="-228600">
              <a:spcBef>
                <a:spcPts val="0"/>
              </a:spcBef>
              <a:spcAft>
                <a:spcPts val="0"/>
              </a:spcAft>
              <a:buFont typeface="Wingdings" panose="05000000000000000000" pitchFamily="2" charset="2"/>
              <a:buChar char=""/>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Subjective application of PDMPs neglected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SDoH</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and discriminated against POC</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Dowell D, </a:t>
            </a:r>
            <a:r>
              <a:rPr lang="en-US" b="1" dirty="0" err="1">
                <a:effectLst/>
                <a:latin typeface="Helvetica Neue" panose="02000503000000020004" pitchFamily="2" charset="0"/>
              </a:rPr>
              <a:t>Haegerich</a:t>
            </a:r>
            <a:r>
              <a:rPr lang="en-US" b="1" dirty="0">
                <a:effectLst/>
                <a:latin typeface="Helvetica Neue" panose="02000503000000020004" pitchFamily="2" charset="0"/>
              </a:rPr>
              <a:t> T, Chou R. No Shortcuts to Safer Opioid Prescribing. </a:t>
            </a:r>
            <a:r>
              <a:rPr lang="en-US" b="1" i="1" dirty="0">
                <a:effectLst/>
                <a:latin typeface="Helvetica Neue" panose="02000503000000020004" pitchFamily="2" charset="0"/>
              </a:rPr>
              <a:t>New England Journal of Medicine</a:t>
            </a:r>
            <a:r>
              <a:rPr lang="en-US" b="1" dirty="0">
                <a:effectLst/>
                <a:latin typeface="Helvetica Neue" panose="02000503000000020004" pitchFamily="2" charset="0"/>
              </a:rPr>
              <a:t>. 2019;380(24):2285-2287. doi:10.1056/NEJMp1904190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4" pitchFamily="34" charset="0"/>
              </a:rPr>
              <a:t>No abstract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err="1">
                <a:solidFill>
                  <a:srgbClr val="212121"/>
                </a:solidFill>
                <a:effectLst/>
                <a:latin typeface="BlinkMacSystemFont"/>
              </a:rPr>
              <a:t>Ranapurwala</a:t>
            </a:r>
            <a:r>
              <a:rPr lang="en-US" b="1" i="0" dirty="0">
                <a:solidFill>
                  <a:srgbClr val="212121"/>
                </a:solidFill>
                <a:effectLst/>
                <a:latin typeface="BlinkMacSystemFont"/>
              </a:rPr>
              <a:t> SI, </a:t>
            </a:r>
            <a:r>
              <a:rPr lang="en-US" b="1" i="0" dirty="0" err="1">
                <a:solidFill>
                  <a:srgbClr val="212121"/>
                </a:solidFill>
                <a:effectLst/>
                <a:latin typeface="BlinkMacSystemFont"/>
              </a:rPr>
              <a:t>Ringwalt</a:t>
            </a:r>
            <a:r>
              <a:rPr lang="en-US" b="1" i="0" dirty="0">
                <a:solidFill>
                  <a:srgbClr val="212121"/>
                </a:solidFill>
                <a:effectLst/>
                <a:latin typeface="BlinkMacSystemFont"/>
              </a:rPr>
              <a:t> CL, Pence BW, et al. State Medical Board Policy and Opioid Prescribing: A Controlled Interrupted Time Series. </a:t>
            </a:r>
            <a:r>
              <a:rPr lang="en-US" b="1" i="1" dirty="0">
                <a:solidFill>
                  <a:srgbClr val="212121"/>
                </a:solidFill>
                <a:effectLst/>
                <a:latin typeface="BlinkMacSystemFont"/>
              </a:rPr>
              <a:t>Am J </a:t>
            </a:r>
            <a:r>
              <a:rPr lang="en-US" b="1" i="1" dirty="0" err="1">
                <a:solidFill>
                  <a:srgbClr val="212121"/>
                </a:solidFill>
                <a:effectLst/>
                <a:latin typeface="BlinkMacSystemFont"/>
              </a:rPr>
              <a:t>Prev</a:t>
            </a:r>
            <a:r>
              <a:rPr lang="en-US" b="1" i="1" dirty="0">
                <a:solidFill>
                  <a:srgbClr val="212121"/>
                </a:solidFill>
                <a:effectLst/>
                <a:latin typeface="BlinkMacSystemFont"/>
              </a:rPr>
              <a:t> Med</a:t>
            </a:r>
            <a:r>
              <a:rPr lang="en-US" b="1" i="0" dirty="0">
                <a:solidFill>
                  <a:srgbClr val="212121"/>
                </a:solidFill>
                <a:effectLst/>
                <a:latin typeface="BlinkMacSystemFont"/>
              </a:rPr>
              <a:t>. 2021;60(3):343-351. doi:10.1016/j.amepre.2020.09.015</a:t>
            </a:r>
            <a:endParaRPr lang="en-US" b="1" dirty="0">
              <a:effectLst/>
              <a:latin typeface="Helvetica Neue" panose="02000503000000020004" pitchFamily="2" charset="0"/>
            </a:endParaRPr>
          </a:p>
          <a:p>
            <a:pPr algn="l"/>
            <a:r>
              <a:rPr lang="en-US" b="1" i="0" dirty="0">
                <a:solidFill>
                  <a:srgbClr val="212121"/>
                </a:solidFill>
                <a:effectLst/>
                <a:latin typeface="BlinkMacSystemFont"/>
              </a:rPr>
              <a:t>Introduction: </a:t>
            </a:r>
            <a:r>
              <a:rPr lang="en-US" b="0" i="0" dirty="0">
                <a:solidFill>
                  <a:srgbClr val="212121"/>
                </a:solidFill>
                <a:effectLst/>
                <a:latin typeface="BlinkMacSystemFont"/>
              </a:rPr>
              <a:t>In March 2016, the Centers for Disease Control and Prevention issued opioid prescribing guidelines for chronic noncancer pain. In response, in April 2016, the North Carolina Medical Board launched the Safe Opioid Prescribing Initiative, an investigative program intended to limit the overprescribing of opioids. This study focuses on the association of the Safe Opioid Prescribing Initiative with immediate and sustained changes in opioid prescribing among all patients who received opioid and opioid discontinuation and tapering among patients who received high-dose (&gt;90 milligrams of morphine equivalents), long-term (&gt;90 days) opioid therapy.</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Controlled and single interrupted time series analysis of opioid prescribing outcomes before and after the implementation of Safe Opioid Prescribing Initiative was conducted using deidentified data from the North Carolina Controlled Substances Reporting System from January 2010 through March 2017. Analysis was conducted in 2019-2020.</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In an average study month, 513,717 patients, including patients who received 47,842 high-dose, long-term opioid therapy, received 660,912 opioid prescriptions at 1.3 prescriptions per patient. There was a 0.52% absolute decline (95% CI= -0.87, -0.19) in patients receiving opioid prescriptions in the month after Safe Opioid Prescribing Initiative implementation. Abrupt discontinuation, rapid tapering, and gradual tapering of opioids among patients who received high-dose, long-term opioid therapy increased by 1% (95% CI= -0.22, 2.23), 2.2% (95% CI=0.91, 3.47), and 1.3% (95% CI=0.96, 1.57), respectively, in the month after Safe Opioid Prescribing Initiative implementation.</a:t>
            </a:r>
          </a:p>
          <a:p>
            <a:pPr algn="l"/>
            <a:r>
              <a:rPr lang="en-US" b="1" i="0" dirty="0">
                <a:solidFill>
                  <a:srgbClr val="212121"/>
                </a:solidFill>
                <a:effectLst/>
                <a:latin typeface="BlinkMacSystemFont"/>
              </a:rPr>
              <a:t>Conclusions: </a:t>
            </a:r>
            <a:r>
              <a:rPr lang="en-US" b="0" i="0" dirty="0">
                <a:solidFill>
                  <a:srgbClr val="212121"/>
                </a:solidFill>
                <a:effectLst/>
                <a:latin typeface="BlinkMacSystemFont"/>
              </a:rPr>
              <a:t>Although Safe Opioid Prescribing Initiative implementation was associated with an immediate decline in overall opioid prescribing, it was also associated with an unintended immediate increase in discontinuations and rapid tapering among patients who received high-dose, long-term opioid therapy. Better policy communication and prescriber education regarding opioid tapering best practices may help mitigate unintended consequences of statewide policies.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Chronic Pain, the Overdose Crisis, and Unintended Harms in the US. Human Rights Watch. </a:t>
            </a:r>
            <a:r>
              <a:rPr lang="en-US" b="1" i="1" dirty="0">
                <a:effectLst/>
                <a:latin typeface="Helvetica Neue" panose="02000503000000020004" pitchFamily="2" charset="0"/>
              </a:rPr>
              <a:t>HRW. </a:t>
            </a:r>
            <a:r>
              <a:rPr lang="en-US" b="1" i="0" dirty="0">
                <a:effectLst/>
                <a:latin typeface="Helvetica Neue" panose="02000503000000020004" pitchFamily="2" charset="0"/>
              </a:rPr>
              <a:t>2018;</a:t>
            </a:r>
            <a:r>
              <a:rPr lang="en-US" b="1" i="1" dirty="0">
                <a:effectLst/>
                <a:latin typeface="Helvetica Neue" panose="02000503000000020004" pitchFamily="2" charset="0"/>
              </a:rPr>
              <a:t> </a:t>
            </a:r>
            <a:r>
              <a:rPr lang="en-US" b="1" dirty="0">
                <a:effectLst/>
                <a:latin typeface="Helvetica Neue" panose="02000503000000020004" pitchFamily="2" charset="0"/>
              </a:rPr>
              <a:t>https://</a:t>
            </a:r>
            <a:r>
              <a:rPr lang="en-US" b="1" dirty="0" err="1">
                <a:effectLst/>
                <a:latin typeface="Helvetica Neue" panose="02000503000000020004" pitchFamily="2" charset="0"/>
              </a:rPr>
              <a:t>www.hrw.org</a:t>
            </a:r>
            <a:r>
              <a:rPr lang="en-US" b="1" dirty="0">
                <a:effectLst/>
                <a:latin typeface="Helvetica Neue" panose="02000503000000020004" pitchFamily="2" charset="0"/>
              </a:rPr>
              <a:t>/report/2018/12/18/not-allowed-be-compassionate/chronic-pain-overdose-crisis-and-unintended-harms-us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a:p>
        </p:txBody>
      </p:sp>
    </p:spTree>
    <p:extLst>
      <p:ext uri="{BB962C8B-B14F-4D97-AF65-F5344CB8AC3E}">
        <p14:creationId xmlns:p14="http://schemas.microsoft.com/office/powerpoint/2010/main" val="296939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06:44 In this slide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JG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National prescription opioid use declined 60% from 2011-2020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Opioid-related deaths INCREASED, despite decrease in prescribing, primarily due to fentanyl and other illicit opioids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Ultimately, restricting opioid prescribing without addressing pain and OUD is counterproductive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1. IQVIA National Prescription Audit; IQVIA Institute, Nov 2020. https://</a:t>
            </a:r>
            <a:r>
              <a:rPr lang="en-US" sz="1200" b="1" i="0" kern="1200" dirty="0" err="1">
                <a:solidFill>
                  <a:schemeClr val="tx1"/>
                </a:solidFill>
                <a:effectLst/>
                <a:latin typeface="+mn-lt"/>
                <a:ea typeface="+mn-ea"/>
                <a:cs typeface="+mn-cs"/>
              </a:rPr>
              <a:t>www.iqvia.com</a:t>
            </a:r>
            <a:r>
              <a:rPr lang="en-US" sz="1200" b="1" i="0" kern="1200" dirty="0">
                <a:solidFill>
                  <a:schemeClr val="tx1"/>
                </a:solidFill>
                <a:effectLst/>
                <a:latin typeface="+mn-lt"/>
                <a:ea typeface="+mn-ea"/>
                <a:cs typeface="+mn-cs"/>
              </a:rPr>
              <a:t>/insights/the-</a:t>
            </a:r>
            <a:r>
              <a:rPr lang="en-US" sz="1200" b="1" i="0" kern="1200" dirty="0" err="1">
                <a:solidFill>
                  <a:schemeClr val="tx1"/>
                </a:solidFill>
                <a:effectLst/>
                <a:latin typeface="+mn-lt"/>
                <a:ea typeface="+mn-ea"/>
                <a:cs typeface="+mn-cs"/>
              </a:rPr>
              <a:t>iqvia</a:t>
            </a:r>
            <a:r>
              <a:rPr lang="en-US" sz="1200" b="1" i="0" kern="1200" dirty="0">
                <a:solidFill>
                  <a:schemeClr val="tx1"/>
                </a:solidFill>
                <a:effectLst/>
                <a:latin typeface="+mn-lt"/>
                <a:ea typeface="+mn-ea"/>
                <a:cs typeface="+mn-cs"/>
              </a:rPr>
              <a:t>-institute/reports/prescription-opioid-trends-in-the-united-states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2. National Drug-Involved Overdose Deaths by Specific Category—Number Among All Ages, 1999-2020. </a:t>
            </a:r>
            <a:r>
              <a:rPr lang="en-US" sz="1200" b="0" i="0" kern="1200" dirty="0">
                <a:solidFill>
                  <a:schemeClr val="tx1"/>
                </a:solidFill>
                <a:effectLst/>
                <a:latin typeface="+mn-lt"/>
                <a:ea typeface="+mn-ea"/>
                <a:cs typeface="+mn-cs"/>
              </a:rPr>
              <a:t>Overall, drug overdose deaths rose from 2019 to 2020 with 91,799 drug overdose deaths reported in 2020. Deaths involving synthetic opioids other than methadone (primarily fentanyl) continued to rise with 56,516 overdose deaths reported in 2020. Those involving psychostimulants with abuse potential (primarily methamphetamine) also continued to increase to 23,837 (Source: CDC WONDER).</a:t>
            </a:r>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a:p>
        </p:txBody>
      </p:sp>
    </p:spTree>
    <p:extLst>
      <p:ext uri="{BB962C8B-B14F-4D97-AF65-F5344CB8AC3E}">
        <p14:creationId xmlns:p14="http://schemas.microsoft.com/office/powerpoint/2010/main" val="60186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08:17 So kind of</a:t>
            </a:r>
          </a:p>
          <a:p>
            <a:pPr marL="0" marR="0" lvl="0" indent="0">
              <a:spcBef>
                <a:spcPts val="0"/>
              </a:spcBef>
              <a:spcAft>
                <a:spcPts val="0"/>
              </a:spcAft>
              <a:buFont typeface="Courier New" panose="02070309020205020404" pitchFamily="49" charset="0"/>
              <a:buNone/>
              <a:tabLst>
                <a:tab pos="3657600" algn="l"/>
              </a:tabLs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JG</a:t>
            </a:r>
          </a:p>
          <a:p>
            <a:pPr marL="285750" marR="0" lvl="0" indent="-285750">
              <a:spcBef>
                <a:spcPts val="0"/>
              </a:spcBef>
              <a:spcAft>
                <a:spcPts val="0"/>
              </a:spcAft>
              <a:buFont typeface="Courier New" panose="02070309020205020404" pitchFamily="49" charset="0"/>
              <a:buChar char="o"/>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Key changes in new guidelines</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dirty="0"/>
          </a:p>
          <a:p>
            <a:endParaRPr lang="en-US" dirty="0"/>
          </a:p>
          <a:p>
            <a:r>
              <a:rPr lang="en-US" dirty="0"/>
              <a:t>Centers for Disease Control and Prevention [CDC]. Proposed 2022 CDC Clinical Practice Guideline for Prescribing Opioids. National Archives Federal Register Journal Website. https://</a:t>
            </a:r>
            <a:r>
              <a:rPr lang="en-US" dirty="0" err="1"/>
              <a:t>www.federalregister.gov</a:t>
            </a:r>
            <a:r>
              <a:rPr lang="en-US" dirty="0"/>
              <a:t>/d/2022-02802. Published February 10, 2022. Accessed February 16, 2022.</a:t>
            </a:r>
          </a:p>
          <a:p>
            <a:endParaRPr lang="en-US" dirty="0">
              <a:cs typeface="Calibri"/>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12</a:t>
            </a:fld>
            <a:endParaRPr lang="en-US"/>
          </a:p>
        </p:txBody>
      </p:sp>
    </p:spTree>
    <p:extLst>
      <p:ext uri="{BB962C8B-B14F-4D97-AF65-F5344CB8AC3E}">
        <p14:creationId xmlns:p14="http://schemas.microsoft.com/office/powerpoint/2010/main" val="137100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00000000000000000" pitchFamily="2" charset="0"/>
              </a:rPr>
              <a:t>09:48 and were </a:t>
            </a:r>
            <a:r>
              <a:rPr lang="en-US" b="0" i="0" dirty="0" err="1">
                <a:solidFill>
                  <a:srgbClr val="212121"/>
                </a:solidFill>
                <a:effectLst/>
                <a:latin typeface="Roboto" panose="02000000000000000000" pitchFamily="2" charset="0"/>
              </a:rPr>
              <a:t>gonna</a:t>
            </a:r>
            <a:r>
              <a:rPr lang="en-US" b="0" i="0" dirty="0">
                <a:solidFill>
                  <a:srgbClr val="212121"/>
                </a:solidFill>
                <a:effectLst/>
                <a:latin typeface="Roboto" panose="02000000000000000000" pitchFamily="2" charset="0"/>
              </a:rPr>
              <a:t> really</a:t>
            </a:r>
          </a:p>
          <a:p>
            <a:endParaRPr lang="en-US" b="0" i="0" dirty="0">
              <a:solidFill>
                <a:srgbClr val="212121"/>
              </a:solidFill>
              <a:effectLst/>
              <a:latin typeface="Roboto" panose="02000000000000000000" pitchFamily="2" charset="0"/>
            </a:endParaRPr>
          </a:p>
          <a:p>
            <a:r>
              <a:rPr lang="en-US" b="0" i="0" dirty="0">
                <a:solidFill>
                  <a:srgbClr val="212121"/>
                </a:solidFill>
                <a:effectLst/>
                <a:latin typeface="Roboto" panose="02000000000000000000" pitchFamily="2" charset="0"/>
              </a:rPr>
              <a:t>JG to YD: </a:t>
            </a:r>
          </a:p>
          <a:p>
            <a:endParaRPr lang="en-US" b="0" i="0" dirty="0">
              <a:solidFill>
                <a:srgbClr val="212121"/>
              </a:solidFill>
              <a:effectLst/>
              <a:latin typeface="Roboto" panose="02000000000000000000" pitchFamily="2" charset="0"/>
            </a:endParaRPr>
          </a:p>
          <a:p>
            <a:endParaRPr lang="en-US" b="0" i="0" dirty="0">
              <a:solidFill>
                <a:srgbClr val="212121"/>
              </a:solidFill>
              <a:effectLst/>
              <a:latin typeface="Roboto" panose="02000000000000000000" pitchFamily="2" charset="0"/>
            </a:endParaRPr>
          </a:p>
          <a:p>
            <a:r>
              <a:rPr lang="en-US" b="1" i="0" dirty="0">
                <a:solidFill>
                  <a:srgbClr val="212121"/>
                </a:solidFill>
                <a:effectLst/>
                <a:latin typeface="Roboto" panose="02000000000000000000" pitchFamily="2" charset="0"/>
              </a:rPr>
              <a:t>Bushnell MC, </a:t>
            </a:r>
            <a:r>
              <a:rPr lang="en-US" b="1" i="0" dirty="0" err="1">
                <a:solidFill>
                  <a:srgbClr val="212121"/>
                </a:solidFill>
                <a:effectLst/>
                <a:latin typeface="Roboto" panose="02000000000000000000" pitchFamily="2" charset="0"/>
              </a:rPr>
              <a:t>Ceko</a:t>
            </a:r>
            <a:r>
              <a:rPr lang="en-US" b="1" i="0" dirty="0">
                <a:solidFill>
                  <a:srgbClr val="212121"/>
                </a:solidFill>
                <a:effectLst/>
                <a:latin typeface="Roboto" panose="02000000000000000000" pitchFamily="2" charset="0"/>
              </a:rPr>
              <a:t> M, Low LA. Cognitive and emotional control of pain and its disruption in chronic pain. </a:t>
            </a:r>
            <a:r>
              <a:rPr lang="en-US" b="1" i="1" dirty="0">
                <a:solidFill>
                  <a:srgbClr val="212121"/>
                </a:solidFill>
                <a:effectLst/>
                <a:latin typeface="Roboto" panose="02000000000000000000" pitchFamily="2" charset="0"/>
              </a:rPr>
              <a:t>Nat Rev </a:t>
            </a:r>
            <a:r>
              <a:rPr lang="en-US" b="1" i="1" dirty="0" err="1">
                <a:solidFill>
                  <a:srgbClr val="212121"/>
                </a:solidFill>
                <a:effectLst/>
                <a:latin typeface="Roboto" panose="02000000000000000000" pitchFamily="2" charset="0"/>
              </a:rPr>
              <a:t>Neurosci</a:t>
            </a:r>
            <a:r>
              <a:rPr lang="en-US" b="1" i="0" dirty="0">
                <a:solidFill>
                  <a:srgbClr val="212121"/>
                </a:solidFill>
                <a:effectLst/>
                <a:latin typeface="Roboto" panose="02000000000000000000" pitchFamily="2" charset="0"/>
              </a:rPr>
              <a:t>. 2013;14(7):502-511. doi:10.1038/nrn3516</a:t>
            </a:r>
          </a:p>
          <a:p>
            <a:r>
              <a:rPr lang="en-US" dirty="0"/>
              <a:t>Chronic pain is one of the most prevalent health problems in our modern world, with millions of people debilitated by conditions such as back pain, headache and arthritis. To address this growing problem, many people are turning to mind-body therapies, including meditation, yoga and cognitive </a:t>
            </a:r>
            <a:r>
              <a:rPr lang="en-US" dirty="0" err="1"/>
              <a:t>behavioural</a:t>
            </a:r>
            <a:r>
              <a:rPr lang="en-US" dirty="0"/>
              <a:t> therapy. This article will review the neural mechanisms underlying the modulation of pain by cognitive and emotional states - important components of mind-body therapies. It will also examine the accumulating evidence that chronic pain itself alters brain circuitry, including that involved in endogenous pain control, suggesting that controlling pain becomes increasingly difficult as pain becomes chronic.</a:t>
            </a:r>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a:p>
        </p:txBody>
      </p:sp>
    </p:spTree>
    <p:extLst>
      <p:ext uri="{BB962C8B-B14F-4D97-AF65-F5344CB8AC3E}">
        <p14:creationId xmlns:p14="http://schemas.microsoft.com/office/powerpoint/2010/main" val="297612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dirty="0"/>
              <a:t>10:21 I’d be glad to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YD</a:t>
            </a:r>
          </a:p>
          <a:p>
            <a:pPr marL="171450" indent="-171450">
              <a:buFont typeface="Arial" panose="020B0604020202020204" pitchFamily="34" charset="0"/>
              <a:buChar char="•"/>
            </a:pPr>
            <a:r>
              <a:rPr lang="en-US" dirty="0"/>
              <a:t>Duration: acute vs chronic vs subacute (new term in updated Guideline) </a:t>
            </a:r>
          </a:p>
          <a:p>
            <a:pPr marL="171450" indent="-171450">
              <a:buFont typeface="Arial" panose="020B0604020202020204" pitchFamily="34" charset="0"/>
              <a:buChar char="•"/>
            </a:pPr>
            <a:r>
              <a:rPr lang="en-US" dirty="0"/>
              <a:t>Reasons and predictors for acute pain becoming chronic</a:t>
            </a:r>
          </a:p>
          <a:p>
            <a:endParaRPr lang="en-US" dirty="0"/>
          </a:p>
          <a:p>
            <a:r>
              <a:rPr lang="en-US" sz="1800" b="1" dirty="0">
                <a:latin typeface="Calibri" panose="020F0502020204030204" pitchFamily="34" charset="0"/>
              </a:rPr>
              <a:t>CDC. National Center for Injury Prevention and Control. Acute Low Back Pain. 2022; https://</a:t>
            </a:r>
            <a:r>
              <a:rPr lang="en-US" sz="1800" b="1" dirty="0" err="1">
                <a:latin typeface="Calibri" panose="020F0502020204030204" pitchFamily="34" charset="0"/>
              </a:rPr>
              <a:t>www.cdc.gov</a:t>
            </a:r>
            <a:r>
              <a:rPr lang="en-US" sz="1800" b="1" dirty="0">
                <a:latin typeface="Calibri" panose="020F0502020204030204" pitchFamily="34" charset="0"/>
              </a:rPr>
              <a:t>/acute-pain/low-back-pain/</a:t>
            </a:r>
            <a:r>
              <a:rPr lang="en-US" sz="1800" b="1" dirty="0" err="1">
                <a:latin typeface="Calibri" panose="020F0502020204030204" pitchFamily="34" charset="0"/>
              </a:rPr>
              <a:t>index.html</a:t>
            </a:r>
            <a:endParaRPr lang="en-US" sz="1800" b="1" dirty="0">
              <a:latin typeface="Calibri" panose="020F0502020204030204" pitchFamily="34" charset="0"/>
            </a:endParaRPr>
          </a:p>
          <a:p>
            <a:endParaRPr lang="en-US" sz="1800" b="1" dirty="0">
              <a:latin typeface="Calibri" panose="020F0502020204030204" pitchFamily="34" charset="0"/>
            </a:endParaRPr>
          </a:p>
          <a:p>
            <a:r>
              <a:rPr lang="en-US" sz="1800" b="1" dirty="0">
                <a:latin typeface="Calibri" panose="020F0502020204030204" pitchFamily="34" charset="0"/>
              </a:rPr>
              <a:t>King W. Acute Pain, Subacute Pain, and Chronic Pain. In: </a:t>
            </a:r>
            <a:r>
              <a:rPr lang="en-US" sz="1800" b="1" dirty="0" err="1">
                <a:latin typeface="Calibri" panose="020F0502020204030204" pitchFamily="34" charset="0"/>
              </a:rPr>
              <a:t>Gebhart</a:t>
            </a:r>
            <a:r>
              <a:rPr lang="en-US" sz="1800" b="1" dirty="0">
                <a:latin typeface="Calibri" panose="020F0502020204030204" pitchFamily="34" charset="0"/>
              </a:rPr>
              <a:t> GF, Schmidt RF, eds. </a:t>
            </a:r>
            <a:r>
              <a:rPr lang="en-US" sz="1800" b="1" i="1" dirty="0">
                <a:latin typeface="Calibri" panose="020F0502020204030204" pitchFamily="34" charset="0"/>
              </a:rPr>
              <a:t>Encyclopedia of Pain. </a:t>
            </a:r>
            <a:r>
              <a:rPr lang="en-US" sz="1800" b="1" i="0" dirty="0">
                <a:latin typeface="Calibri" panose="020F0502020204030204" pitchFamily="34" charset="0"/>
              </a:rPr>
              <a:t>Springer Berlin Heidelberg</a:t>
            </a:r>
            <a:r>
              <a:rPr lang="en-US" sz="1800" b="1" i="1" dirty="0">
                <a:latin typeface="Calibri" panose="020F0502020204030204" pitchFamily="34" charset="0"/>
              </a:rPr>
              <a:t>; </a:t>
            </a:r>
            <a:r>
              <a:rPr lang="en-US" sz="1800" b="1" i="0" dirty="0">
                <a:latin typeface="Calibri" panose="020F0502020204030204" pitchFamily="34" charset="0"/>
              </a:rPr>
              <a:t>2013:60-63. https://</a:t>
            </a:r>
            <a:r>
              <a:rPr lang="en-US" sz="1800" b="1" i="0" dirty="0" err="1">
                <a:latin typeface="Calibri" panose="020F0502020204030204" pitchFamily="34" charset="0"/>
              </a:rPr>
              <a:t>doi.org</a:t>
            </a:r>
            <a:r>
              <a:rPr lang="en-US" sz="1800" b="1" i="0" dirty="0">
                <a:latin typeface="Calibri" panose="020F0502020204030204" pitchFamily="34" charset="0"/>
              </a:rPr>
              <a:t>/10.1007/978-3-642-28753-4_75.</a:t>
            </a:r>
          </a:p>
          <a:p>
            <a:r>
              <a:rPr lang="en-US" sz="1800" i="0" dirty="0">
                <a:latin typeface="Calibri" panose="020F0502020204030204" pitchFamily="34" charset="0"/>
              </a:rPr>
              <a:t>Acute pain is pain that has been present for less than 3 months (</a:t>
            </a:r>
            <a:r>
              <a:rPr lang="en-US" sz="1800" i="0" dirty="0" err="1">
                <a:latin typeface="Calibri" panose="020F0502020204030204" pitchFamily="34" charset="0"/>
              </a:rPr>
              <a:t>Merskey</a:t>
            </a:r>
            <a:r>
              <a:rPr lang="en-US" sz="1800" i="0" dirty="0">
                <a:latin typeface="Calibri" panose="020F0502020204030204" pitchFamily="34" charset="0"/>
              </a:rPr>
              <a:t> 1979; </a:t>
            </a:r>
            <a:r>
              <a:rPr lang="en-US" sz="1800" i="0" dirty="0" err="1">
                <a:latin typeface="Calibri" panose="020F0502020204030204" pitchFamily="34" charset="0"/>
              </a:rPr>
              <a:t>Merskey</a:t>
            </a:r>
            <a:r>
              <a:rPr lang="en-US" sz="1800" i="0" dirty="0">
                <a:latin typeface="Calibri" panose="020F0502020204030204" pitchFamily="34" charset="0"/>
              </a:rPr>
              <a:t> and </a:t>
            </a:r>
            <a:r>
              <a:rPr lang="en-US" sz="1800" i="0" dirty="0" err="1">
                <a:latin typeface="Calibri" panose="020F0502020204030204" pitchFamily="34" charset="0"/>
              </a:rPr>
              <a:t>Bogduk</a:t>
            </a:r>
            <a:r>
              <a:rPr lang="en-US" sz="1800" i="0" dirty="0">
                <a:latin typeface="Calibri" panose="020F0502020204030204" pitchFamily="34" charset="0"/>
              </a:rPr>
              <a:t> 1994). Chronic pain is pain that has been present for more than 3 months (</a:t>
            </a:r>
            <a:r>
              <a:rPr lang="en-US" sz="1800" i="0" dirty="0" err="1">
                <a:latin typeface="Calibri" panose="020F0502020204030204" pitchFamily="34" charset="0"/>
              </a:rPr>
              <a:t>Merskey</a:t>
            </a:r>
            <a:r>
              <a:rPr lang="en-US" sz="1800" i="0" dirty="0">
                <a:latin typeface="Calibri" panose="020F0502020204030204" pitchFamily="34" charset="0"/>
              </a:rPr>
              <a:t> 1979; </a:t>
            </a:r>
            <a:r>
              <a:rPr lang="en-US" sz="1800" i="0" dirty="0" err="1">
                <a:latin typeface="Calibri" panose="020F0502020204030204" pitchFamily="34" charset="0"/>
              </a:rPr>
              <a:t>Merskey</a:t>
            </a:r>
            <a:r>
              <a:rPr lang="en-US" sz="1800" i="0" dirty="0">
                <a:latin typeface="Calibri" panose="020F0502020204030204" pitchFamily="34" charset="0"/>
              </a:rPr>
              <a:t> and </a:t>
            </a:r>
            <a:r>
              <a:rPr lang="en-US" sz="1800" i="0" dirty="0" err="1">
                <a:latin typeface="Calibri" panose="020F0502020204030204" pitchFamily="34" charset="0"/>
              </a:rPr>
              <a:t>Bogduk</a:t>
            </a:r>
            <a:r>
              <a:rPr lang="en-US" sz="1800" i="0" dirty="0">
                <a:latin typeface="Calibri" panose="020F0502020204030204" pitchFamily="34" charset="0"/>
              </a:rPr>
              <a:t> 1994). Subacute pain is a subset of acute pain: It is pain that has been present for at least 6 weeks but less than 3 months (van </a:t>
            </a:r>
            <a:r>
              <a:rPr lang="en-US" sz="1800" i="0" dirty="0" err="1">
                <a:latin typeface="Calibri" panose="020F0502020204030204" pitchFamily="34" charset="0"/>
              </a:rPr>
              <a:t>Tulder</a:t>
            </a:r>
            <a:r>
              <a:rPr lang="en-US" sz="1800" i="0" dirty="0">
                <a:latin typeface="Calibri" panose="020F0502020204030204" pitchFamily="34" charset="0"/>
              </a:rPr>
              <a:t> et al. 1997).</a:t>
            </a:r>
          </a:p>
          <a:p>
            <a:endParaRPr lang="en-US" dirty="0"/>
          </a:p>
          <a:p>
            <a:r>
              <a:rPr lang="en-US" b="1" i="0" dirty="0">
                <a:solidFill>
                  <a:srgbClr val="212121"/>
                </a:solidFill>
                <a:effectLst/>
                <a:latin typeface="Roboto" panose="02000000000000000000" pitchFamily="2" charset="0"/>
              </a:rPr>
              <a:t>Chanda ML, Alvin MD, Schnitzer TJ, </a:t>
            </a:r>
            <a:r>
              <a:rPr lang="en-US" b="1" i="0" dirty="0" err="1">
                <a:solidFill>
                  <a:srgbClr val="212121"/>
                </a:solidFill>
                <a:effectLst/>
                <a:latin typeface="Roboto" panose="02000000000000000000" pitchFamily="2" charset="0"/>
              </a:rPr>
              <a:t>Apkarian</a:t>
            </a:r>
            <a:r>
              <a:rPr lang="en-US" b="1" i="0" dirty="0">
                <a:solidFill>
                  <a:srgbClr val="212121"/>
                </a:solidFill>
                <a:effectLst/>
                <a:latin typeface="Roboto" panose="02000000000000000000" pitchFamily="2" charset="0"/>
              </a:rPr>
              <a:t> AV. Pain characteristic differences between subacute and chronic back pain. </a:t>
            </a:r>
            <a:r>
              <a:rPr lang="en-US" b="1" i="1" dirty="0">
                <a:solidFill>
                  <a:srgbClr val="212121"/>
                </a:solidFill>
                <a:effectLst/>
                <a:latin typeface="Roboto" panose="02000000000000000000" pitchFamily="2" charset="0"/>
              </a:rPr>
              <a:t>J Pain</a:t>
            </a:r>
            <a:r>
              <a:rPr lang="en-US" b="1" i="0" dirty="0">
                <a:solidFill>
                  <a:srgbClr val="212121"/>
                </a:solidFill>
                <a:effectLst/>
                <a:latin typeface="Roboto" panose="02000000000000000000" pitchFamily="2" charset="0"/>
              </a:rPr>
              <a:t>. 2011;12(7):792-800. doi:10.1016/j.jpain.2011.01.008</a:t>
            </a:r>
          </a:p>
          <a:p>
            <a:r>
              <a:rPr lang="en-US" b="0" i="0" dirty="0">
                <a:solidFill>
                  <a:srgbClr val="212121"/>
                </a:solidFill>
                <a:effectLst/>
                <a:latin typeface="Cambria" panose="02040503050406030204" pitchFamily="18" charset="0"/>
              </a:rPr>
              <a:t>Back pain is commonly classified based on duration. There is currently limited information regarding differences in the clinical features of back pain between these duration-based groupings. Here, we compared the pain characteristics of patients with subacute (SBP; pain 6–16 weeks, n = 40) and chronic back pain (CBP; pain ≥ 1year, n = 37) recruited from the general population. CBP patients reported significantly higher pain intensity on the Visual Analogue Scale (VAS) compared to SBP patients. Based on this finding, we investigated group differences and their dependence on VAS for the Beck Depression Inventory (BDI), sensory and affective dimensions of the McGill Pain Questionnaire (MPQ-S and MPQ-A), Neuropathic Pain Scale (NPS) and the variability of spontaneous pain. Correction for VAS abolished significant group differences on the MPQ-S, MPQ-A and NPS. Only a significant difference in the variability of spontaneous pain was independent of VAS. Finally, whereas SBP patients displayed a higher incidence of unilateral pain radiating down the legs/buttocks, there was a shift towards more bilateral pain in CBP patients. In summary, SBP and CBP groups differ on three independent parameters: VAS ratings, pain location and temporal dynamics of spontaneous pain.</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a:p>
        </p:txBody>
      </p:sp>
    </p:spTree>
    <p:extLst>
      <p:ext uri="{BB962C8B-B14F-4D97-AF65-F5344CB8AC3E}">
        <p14:creationId xmlns:p14="http://schemas.microsoft.com/office/powerpoint/2010/main" val="94493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13:12 Yeah I encourage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Pain origin: nociceptive vs neuropathic vs </a:t>
            </a:r>
            <a:r>
              <a:rPr lang="en-US" dirty="0" err="1"/>
              <a:t>nociplastic</a:t>
            </a:r>
            <a:r>
              <a:rPr lang="en-US" dirty="0"/>
              <a:t> (new term in place of pain of central sensitization)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err="1">
                <a:solidFill>
                  <a:srgbClr val="212121"/>
                </a:solidFill>
                <a:effectLst/>
                <a:latin typeface="BlinkMacSystemFont"/>
              </a:rPr>
              <a:t>Stanos</a:t>
            </a:r>
            <a:r>
              <a:rPr lang="en-US" b="1" i="0" dirty="0">
                <a:solidFill>
                  <a:srgbClr val="212121"/>
                </a:solidFill>
                <a:effectLst/>
                <a:latin typeface="BlinkMacSystemFont"/>
              </a:rPr>
              <a:t> S, Brodsky M, </a:t>
            </a:r>
            <a:r>
              <a:rPr lang="en-US" b="1" i="0" dirty="0" err="1">
                <a:solidFill>
                  <a:srgbClr val="212121"/>
                </a:solidFill>
                <a:effectLst/>
                <a:latin typeface="BlinkMacSystemFont"/>
              </a:rPr>
              <a:t>Argoff</a:t>
            </a:r>
            <a:r>
              <a:rPr lang="en-US" b="1" i="0" dirty="0">
                <a:solidFill>
                  <a:srgbClr val="212121"/>
                </a:solidFill>
                <a:effectLst/>
                <a:latin typeface="BlinkMacSystemFont"/>
              </a:rPr>
              <a:t> C, et al. Rethinking chronic pain in a primary care setting. </a:t>
            </a:r>
            <a:r>
              <a:rPr lang="en-US" b="1" i="1" dirty="0">
                <a:solidFill>
                  <a:srgbClr val="212121"/>
                </a:solidFill>
                <a:effectLst/>
                <a:latin typeface="BlinkMacSystemFont"/>
              </a:rPr>
              <a:t>Postgrad Med</a:t>
            </a:r>
            <a:r>
              <a:rPr lang="en-US" b="1" i="0" dirty="0">
                <a:solidFill>
                  <a:srgbClr val="212121"/>
                </a:solidFill>
                <a:effectLst/>
                <a:latin typeface="BlinkMacSystemFont"/>
              </a:rPr>
              <a:t>. 2016;128(5):502-515. doi:10.1080/00325481.2016.1188319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Chronic pain substantially impacts patient function and quality of life and is a burden to society at large in terms of increased health care utilization and loss of productivity. As a result, there is an increasing recognition of chronic pain as a public health crisis. However, there remains wide variability in clinical practices related to the prevention, assessment, and treatment of chronic pain. Certain fundamental aspects of chronic pain are often neglected including the contribution of the psychological, social, and contextual factors associated with chronic pain. Also commonly overlooked is the importance of understanding the likely neurobiological mechanism(s) of the presenting pain and how they can guide treatment selection. Finally, physicians may not recognize the value of using electronic medical records to systematically capture data on pain and its impact on mood, function, and sleep. Such data can be used to monitor onset and maintenance of treatments effects at the patient level and evaluate costs at the systems level. In this review we explain how these factors play a critical role in the development of a coordinated, evidence-based treatment approach tailored to meet specific needs of the patient. We also discuss some practical approaches and techniques that can be implemented by clinicians in order to enhance the assessment and management of individuals with chronic pain in primary care settings.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rPr>
              <a:t>Raja, SN, </a:t>
            </a:r>
            <a:r>
              <a:rPr lang="en-US" sz="1800" b="1" dirty="0" err="1">
                <a:latin typeface="Calibri" panose="020F0502020204030204" pitchFamily="34" charset="0"/>
              </a:rPr>
              <a:t>Carr</a:t>
            </a:r>
            <a:r>
              <a:rPr lang="en-US" sz="1800" b="1" dirty="0">
                <a:latin typeface="Calibri" panose="020F0502020204030204" pitchFamily="34" charset="0"/>
              </a:rPr>
              <a:t>, DB, Cohen, M, et al. The revised International Association for the Study of Pain definition of pain: concepts, challenges, and compromises. </a:t>
            </a:r>
            <a:r>
              <a:rPr lang="en-US" sz="1800" b="1" i="1" dirty="0">
                <a:latin typeface="Calibri" panose="020F0502020204030204" pitchFamily="34" charset="0"/>
              </a:rPr>
              <a:t>PAIN. 2020;161(9):1976-1982. doi:10.1097/j.pain.0000000000001939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i="0" dirty="0">
                <a:solidFill>
                  <a:srgbClr val="333333"/>
                </a:solidFill>
                <a:effectLst/>
                <a:latin typeface="Fira Sans" panose="020B0503050000020004" pitchFamily="34" charset="0"/>
              </a:rPr>
              <a:t>The current International Association for the Study of Pain (IASP) definition of pain as “An unpleasant sensory and emotional experience associated with actual or potential tissue damage, or described in terms of such damage” was recommended by the Subcommittee on Taxonomy and adopted by the IASP Council in 1979. This definition has become accepted widely by health care professionals and researchers in the pain field and adopted by several professional, governmental, and nongovernmental organizations, including the World Health Organization. In recent years, some in the field have reasoned that advances in our understanding of pain warrant a reevaluation of the definition and have proposed modifications. Therefore, in 2018, the IASP formed a 14-member, multinational Presidential Task Force comprising individuals with broad expertise in clinical and basic science related to pain, to evaluate the current definition and accompanying note and recommend whether they should be retained or changed. This review provides a synopsis of the critical concepts, the analysis of comments from the IASP membership and public, and the committee's final recommendations for revisions to the definition and notes, which were discussed over a 2-year period. The task force ultimately recommended that the definition of pain be revised to “An unpleasant sensory and emotional experience associated with, or resembling that associated with, actual or potential tissue damage,” and that the accompanying notes be updated to a bulleted list that included the etymology. The revised definition and notes were unanimously accepted by the IASP Council early this year.</a:t>
            </a:r>
            <a:endParaRPr lang="en-US" sz="1800" i="1" dirty="0">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International Association for the Study of Pain (IASP). Task Force on Taxonomy. Terminology. 2021; https://</a:t>
            </a:r>
            <a:r>
              <a:rPr lang="en-US" sz="1200" b="1" dirty="0" err="1"/>
              <a:t>www.iasp-pain.org</a:t>
            </a:r>
            <a:r>
              <a:rPr lang="en-US" sz="1200" b="1" dirty="0"/>
              <a:t>/resources/terminology/. Accessed Oct 12, 2022</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err="1">
                <a:latin typeface="Calibri" panose="020F0502020204030204" pitchFamily="34" charset="0"/>
              </a:rPr>
              <a:t>Fitzcharles</a:t>
            </a:r>
            <a:r>
              <a:rPr lang="en-US" sz="1800" b="1" dirty="0">
                <a:latin typeface="Calibri" panose="020F0502020204030204" pitchFamily="34" charset="0"/>
              </a:rPr>
              <a:t>, M-A, Cohen, SP, </a:t>
            </a:r>
            <a:r>
              <a:rPr lang="en-US" sz="1800" b="1" dirty="0" err="1">
                <a:latin typeface="Calibri" panose="020F0502020204030204" pitchFamily="34" charset="0"/>
              </a:rPr>
              <a:t>Clauw</a:t>
            </a:r>
            <a:r>
              <a:rPr lang="en-US" sz="1800" b="1" dirty="0">
                <a:latin typeface="Calibri" panose="020F0502020204030204" pitchFamily="34" charset="0"/>
              </a:rPr>
              <a:t>, DJ, et al. </a:t>
            </a:r>
            <a:r>
              <a:rPr lang="en-US" sz="1800" b="1" dirty="0" err="1">
                <a:latin typeface="Calibri" panose="020F0502020204030204" pitchFamily="34" charset="0"/>
              </a:rPr>
              <a:t>Nociplastic</a:t>
            </a:r>
            <a:r>
              <a:rPr lang="en-US" sz="1800" b="1" dirty="0">
                <a:latin typeface="Calibri" panose="020F0502020204030204" pitchFamily="34" charset="0"/>
              </a:rPr>
              <a:t> pain: towards an understanding of prevalent pain conditions. </a:t>
            </a:r>
            <a:r>
              <a:rPr lang="en-US" sz="1800" b="1" i="1" dirty="0">
                <a:latin typeface="Calibri" panose="020F0502020204030204" pitchFamily="34" charset="0"/>
              </a:rPr>
              <a:t>The Lancet. </a:t>
            </a:r>
            <a:r>
              <a:rPr lang="en-US" sz="1800" b="1" i="0" dirty="0">
                <a:latin typeface="Calibri" panose="020F0502020204030204" pitchFamily="34" charset="0"/>
              </a:rPr>
              <a:t>2021;397(10289):2098-2110. doi:10.1016/S0140-6736(21)00392-5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i="0" dirty="0" err="1">
                <a:solidFill>
                  <a:srgbClr val="505050"/>
                </a:solidFill>
                <a:effectLst/>
                <a:latin typeface="Source Sans Pro" panose="020B0503030403020204" pitchFamily="34" charset="0"/>
              </a:rPr>
              <a:t>Nociplastic</a:t>
            </a:r>
            <a:r>
              <a:rPr lang="en-US" sz="2800" b="0" i="0" dirty="0">
                <a:solidFill>
                  <a:srgbClr val="505050"/>
                </a:solidFill>
                <a:effectLst/>
                <a:latin typeface="Source Sans Pro" panose="020B0503030403020204" pitchFamily="34" charset="0"/>
              </a:rPr>
              <a:t> pain is the semantic term suggested by the international community of pain researchers to describe a third category of pain that is mechanistically distinct from nociceptive pain, which is caused by ongoing inflammation and damage of tissues, and neuropathic pain, which is caused by nerve damage. The mechanisms that underlie this type of pain are not entirely understood, but it is thought that augmented CNS pain and sensory processing and altered pain modulation play prominent roles. The symptoms observed in </a:t>
            </a:r>
            <a:r>
              <a:rPr lang="en-US" sz="2800" b="0" i="0" dirty="0" err="1">
                <a:solidFill>
                  <a:srgbClr val="505050"/>
                </a:solidFill>
                <a:effectLst/>
                <a:latin typeface="Source Sans Pro" panose="020B0503030403020204" pitchFamily="34" charset="0"/>
              </a:rPr>
              <a:t>nociplastic</a:t>
            </a:r>
            <a:r>
              <a:rPr lang="en-US" sz="2800" b="0" i="0" dirty="0">
                <a:solidFill>
                  <a:srgbClr val="505050"/>
                </a:solidFill>
                <a:effectLst/>
                <a:latin typeface="Source Sans Pro" panose="020B0503030403020204" pitchFamily="34" charset="0"/>
              </a:rPr>
              <a:t> pain include multifocal pain that is more widespread or intense, or both, than would be expected given the amount of identifiable tissue or nerve damage, as well as other CNS-derived symptoms, such as fatigue, sleep, memory, and mood problems. This type of pain can occur in isolation, as often occurs in conditions such as fibromyalgia or tension-type headache, or as part of a mixed-pain state in combination with ongoing nociceptive or neuropathic pain, as might occur in chronic low back pain. It is important to </a:t>
            </a:r>
            <a:r>
              <a:rPr lang="en-US" sz="2800" b="0" i="0" dirty="0" err="1">
                <a:solidFill>
                  <a:srgbClr val="505050"/>
                </a:solidFill>
                <a:effectLst/>
                <a:latin typeface="Source Sans Pro" panose="020B0503030403020204" pitchFamily="34" charset="0"/>
              </a:rPr>
              <a:t>recognise</a:t>
            </a:r>
            <a:r>
              <a:rPr lang="en-US" sz="2800" b="0" i="0" dirty="0">
                <a:solidFill>
                  <a:srgbClr val="505050"/>
                </a:solidFill>
                <a:effectLst/>
                <a:latin typeface="Source Sans Pro" panose="020B0503030403020204" pitchFamily="34" charset="0"/>
              </a:rPr>
              <a:t> this type of pain, since it will respond to different therapies than nociceptive pain, with a decreased responsiveness to peripherally directed therapies such as anti-inflammatory drugs and opioids, surgery, or injections.</a:t>
            </a:r>
            <a:endParaRPr lang="en-US" sz="1800" i="1" dirty="0">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a:p>
        </p:txBody>
      </p:sp>
    </p:spTree>
    <p:extLst>
      <p:ext uri="{BB962C8B-B14F-4D97-AF65-F5344CB8AC3E}">
        <p14:creationId xmlns:p14="http://schemas.microsoft.com/office/powerpoint/2010/main" val="396781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15:07 to help this patient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YD</a:t>
            </a:r>
          </a:p>
          <a:p>
            <a:pPr marL="171450" indent="-171450">
              <a:buFont typeface="Arial" panose="020B0604020202020204" pitchFamily="34" charset="0"/>
              <a:buChar char="•"/>
            </a:pPr>
            <a:r>
              <a:rPr lang="en-US" dirty="0"/>
              <a:t>Importance of pain phenotype in effective treatment planning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U.S. Department of Health and Human Services (2019, May). Pain Management Best Practices Inter-Agency Task Force Report: Updates, Gaps, Inconsistencies, and Recommendations. Retrieved from U. S. Department of Health and Human Services website: https://</a:t>
            </a:r>
            <a:r>
              <a:rPr lang="en-US" b="1" dirty="0" err="1"/>
              <a:t>www.hhs.gov</a:t>
            </a:r>
            <a:r>
              <a:rPr lang="en-US" b="1" dirty="0"/>
              <a:t>/ash/advisory-committees/pain/reports/</a:t>
            </a:r>
            <a:r>
              <a:rPr lang="en-US" b="1" dirty="0" err="1"/>
              <a:t>index.html</a:t>
            </a:r>
            <a:endParaRPr lang="en-US" b="1" dirty="0"/>
          </a:p>
          <a:p>
            <a:pPr marL="0" indent="0">
              <a:buFont typeface="Arial" panose="020B0604020202020204" pitchFamily="34" charset="0"/>
              <a:buNone/>
            </a:pPr>
            <a:endParaRPr lang="en-US"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Centers for Disease Control and Prevention [CDC]. Proposed 2022 CDC Clinical Practice Guideline for Prescribing Opioids. National Archives Federal Register Journal Website. https://</a:t>
            </a:r>
            <a:r>
              <a:rPr lang="en-US" b="1" dirty="0" err="1"/>
              <a:t>www.federalregister.gov</a:t>
            </a:r>
            <a:r>
              <a:rPr lang="en-US" b="1" dirty="0"/>
              <a:t>/d/2022-02802. Published February 10, 2022. Accessed February 16, 2022.</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16</a:t>
            </a:fld>
            <a:endParaRPr lang="en-US"/>
          </a:p>
        </p:txBody>
      </p:sp>
    </p:spTree>
    <p:extLst>
      <p:ext uri="{BB962C8B-B14F-4D97-AF65-F5344CB8AC3E}">
        <p14:creationId xmlns:p14="http://schemas.microsoft.com/office/powerpoint/2010/main" val="143736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Font typeface="Arial" panose="020B0604020202020204" pitchFamily="34" charset="0"/>
              <a:buNone/>
            </a:pPr>
            <a:r>
              <a:rPr lang="en-US" dirty="0"/>
              <a:t>17:05 can you talk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YD</a:t>
            </a:r>
          </a:p>
          <a:p>
            <a:pPr marL="171450" indent="-171450">
              <a:buFont typeface="Arial" panose="020B0604020202020204" pitchFamily="34" charset="0"/>
              <a:buChar char="•"/>
            </a:pPr>
            <a:r>
              <a:rPr lang="en-US" dirty="0"/>
              <a:t>Importance of incorporating biopsychosocial factors of pain perception (depression/anxiety, allosteric load, </a:t>
            </a:r>
            <a:r>
              <a:rPr lang="en-US" dirty="0" err="1"/>
              <a:t>SDoH</a:t>
            </a:r>
            <a:r>
              <a:rPr lang="en-US" dirty="0"/>
              <a:t>, etc.) into pain assessment</a:t>
            </a:r>
          </a:p>
          <a:p>
            <a:pPr marL="171450" indent="-171450">
              <a:buFont typeface="Arial" panose="020B0604020202020204" pitchFamily="34" charset="0"/>
              <a:buChar char="•"/>
            </a:pPr>
            <a:r>
              <a:rPr lang="en-US" dirty="0"/>
              <a:t>Pain is more than just pain - multiple fluid pathways and factors define and influence the pain experience</a:t>
            </a:r>
          </a:p>
          <a:p>
            <a:pPr marL="171450" indent="-171450">
              <a:buFont typeface="Arial" panose="020B0604020202020204" pitchFamily="34" charset="0"/>
              <a:buChar char="•"/>
            </a:pPr>
            <a:r>
              <a:rPr lang="en-US" sz="1200" dirty="0"/>
              <a:t>Depression, anxiety, poor sleep, and adverse social conditions can be the result of chronic pain, but can commonly also predispose patients to chronic pain</a:t>
            </a:r>
            <a:endParaRPr lang="en-US" dirty="0"/>
          </a:p>
          <a:p>
            <a:pPr marL="171450" indent="-171450">
              <a:buFont typeface="Arial" panose="020B0604020202020204" pitchFamily="34" charset="0"/>
              <a:buChar char="•"/>
            </a:pPr>
            <a:r>
              <a:rPr lang="en-US" dirty="0"/>
              <a:t>Undertreated pain leads to comorbidities, impaired mobility, stress and coping cycles, reduced QoL, catastrophizing, self-medicating, etc.</a:t>
            </a:r>
          </a:p>
          <a:p>
            <a:pPr marL="171450" indent="-171450">
              <a:buFont typeface="Arial" panose="020B0604020202020204" pitchFamily="34" charset="0"/>
              <a:buChar char="•"/>
            </a:pPr>
            <a:r>
              <a:rPr lang="en-US" dirty="0"/>
              <a:t>Long-standing disparities in perception, assessment, and management of pain </a:t>
            </a:r>
          </a:p>
          <a:p>
            <a:pPr marL="171450" indent="-171450">
              <a:buFont typeface="Arial" panose="020B0604020202020204" pitchFamily="34" charset="0"/>
              <a:buChar char="•"/>
            </a:pPr>
            <a:r>
              <a:rPr lang="en-US" dirty="0"/>
              <a:t>Treatment approaches should be tailored to specific patient situations</a:t>
            </a:r>
          </a:p>
          <a:p>
            <a:pPr marL="0" indent="0">
              <a:buFont typeface="Arial" panose="020B0604020202020204" pitchFamily="34" charset="0"/>
              <a:buNone/>
            </a:pPr>
            <a:endParaRPr lang="en-US"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1C1D1E"/>
                </a:solidFill>
                <a:effectLst/>
                <a:latin typeface="Open Sans" panose="020F0502020204030204" pitchFamily="34" charset="0"/>
              </a:rPr>
              <a:t>Adams, LM</a:t>
            </a:r>
            <a:r>
              <a:rPr lang="en-US" b="1" i="0" dirty="0">
                <a:solidFill>
                  <a:srgbClr val="1C1D1E"/>
                </a:solidFill>
                <a:effectLst/>
                <a:latin typeface="Open Sans" panose="020B0606030504020204" pitchFamily="34" charset="0"/>
              </a:rPr>
              <a:t>, Turk, DC. Central sensitization and the biopsychosocial approach to understanding pain. </a:t>
            </a:r>
            <a:r>
              <a:rPr lang="en-US" b="1" i="1" dirty="0">
                <a:solidFill>
                  <a:srgbClr val="1C1D1E"/>
                </a:solidFill>
                <a:effectLst/>
                <a:latin typeface="Open Sans" panose="020B0606030504020204" pitchFamily="34" charset="0"/>
              </a:rPr>
              <a:t>J Appl </a:t>
            </a:r>
            <a:r>
              <a:rPr lang="en-US" b="1" i="1" dirty="0" err="1">
                <a:solidFill>
                  <a:srgbClr val="1C1D1E"/>
                </a:solidFill>
                <a:effectLst/>
                <a:latin typeface="Open Sans" panose="020B0606030504020204" pitchFamily="34" charset="0"/>
              </a:rPr>
              <a:t>Behav</a:t>
            </a:r>
            <a:r>
              <a:rPr lang="en-US" b="1" i="1" dirty="0">
                <a:solidFill>
                  <a:srgbClr val="1C1D1E"/>
                </a:solidFill>
                <a:effectLst/>
                <a:latin typeface="Open Sans" panose="020B0606030504020204" pitchFamily="34" charset="0"/>
              </a:rPr>
              <a:t> Res</a:t>
            </a:r>
            <a:r>
              <a:rPr lang="en-US" b="1" i="0" dirty="0">
                <a:solidFill>
                  <a:srgbClr val="1C1D1E"/>
                </a:solidFill>
                <a:effectLst/>
                <a:latin typeface="Open Sans" panose="020B0606030504020204" pitchFamily="34" charset="0"/>
              </a:rPr>
              <a:t>. 2018; 23:e12125. https://</a:t>
            </a:r>
            <a:r>
              <a:rPr lang="en-US" b="1" i="0" dirty="0" err="1">
                <a:solidFill>
                  <a:srgbClr val="1C1D1E"/>
                </a:solidFill>
                <a:effectLst/>
                <a:latin typeface="Open Sans" panose="020B0606030504020204" pitchFamily="34" charset="0"/>
              </a:rPr>
              <a:t>doi.org</a:t>
            </a:r>
            <a:r>
              <a:rPr lang="en-US" b="1" i="0" dirty="0">
                <a:solidFill>
                  <a:srgbClr val="1C1D1E"/>
                </a:solidFill>
                <a:effectLst/>
                <a:latin typeface="Open Sans" panose="020B0606030504020204" pitchFamily="34" charset="0"/>
              </a:rPr>
              <a:t>/10.1111/jabr.12125</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1C1D1E"/>
                </a:solidFill>
                <a:effectLst/>
                <a:latin typeface="Open Sans" panose="020B0606030504020204" pitchFamily="34" charset="0"/>
              </a:rPr>
              <a:t>Medical interventions alone have been largely unsuccessful in treating and curing disorders characterized by chronic pain like central sensitivity syndromes (CSS; e.g., fibromyalgia, chronic migraine, temporomandibular disorders, irritable bowel syndrome). In this article, we discuss how a biopsychosocial perspective adds to understanding people's experiences with chronic pain. A biopsychosocial perspective examines how biological, psychological, social, and contextual factors work independently and jointly to influence the experience, maintenance, and exacerbation of CSS and their symptoms. We highlight several key psychological and social factors relevant to many people who live with CSS, while also emphasizing the heterogeneity in people's experiences, life courses, and symptoms. Furthermore, we emphasize that the psychological, social, and contextual factors that we include are best characterized as contributors to chronic pain experience rather than causes of it.</a:t>
            </a: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i="0" dirty="0" err="1">
                <a:solidFill>
                  <a:srgbClr val="212121"/>
                </a:solidFill>
                <a:effectLst/>
                <a:latin typeface="BlinkMacSystemFont"/>
              </a:rPr>
              <a:t>Darnall</a:t>
            </a:r>
            <a:r>
              <a:rPr lang="en-US" b="1" i="0" dirty="0">
                <a:solidFill>
                  <a:srgbClr val="212121"/>
                </a:solidFill>
                <a:effectLst/>
                <a:latin typeface="BlinkMacSystemFont"/>
              </a:rPr>
              <a:t> BD, </a:t>
            </a:r>
            <a:r>
              <a:rPr lang="en-US" b="1" i="0" dirty="0" err="1">
                <a:solidFill>
                  <a:srgbClr val="212121"/>
                </a:solidFill>
                <a:effectLst/>
                <a:latin typeface="BlinkMacSystemFont"/>
              </a:rPr>
              <a:t>Carr</a:t>
            </a:r>
            <a:r>
              <a:rPr lang="en-US" b="1" i="0" dirty="0">
                <a:solidFill>
                  <a:srgbClr val="212121"/>
                </a:solidFill>
                <a:effectLst/>
                <a:latin typeface="BlinkMacSystemFont"/>
              </a:rPr>
              <a:t> DB, </a:t>
            </a:r>
            <a:r>
              <a:rPr lang="en-US" b="1" i="0" dirty="0" err="1">
                <a:solidFill>
                  <a:srgbClr val="212121"/>
                </a:solidFill>
                <a:effectLst/>
                <a:latin typeface="BlinkMacSystemFont"/>
              </a:rPr>
              <a:t>Schatman</a:t>
            </a:r>
            <a:r>
              <a:rPr lang="en-US" b="1" i="0" dirty="0">
                <a:solidFill>
                  <a:srgbClr val="212121"/>
                </a:solidFill>
                <a:effectLst/>
                <a:latin typeface="BlinkMacSystemFont"/>
              </a:rPr>
              <a:t> ME. Pain Psychology and the Biopsychosocial Model of Pain Treatment: Ethical Imperatives and Social Responsibility. </a:t>
            </a:r>
            <a:r>
              <a:rPr lang="en-US" b="1" i="1" dirty="0">
                <a:solidFill>
                  <a:srgbClr val="212121"/>
                </a:solidFill>
                <a:effectLst/>
                <a:latin typeface="BlinkMacSystemFont"/>
              </a:rPr>
              <a:t>Pain Med</a:t>
            </a:r>
            <a:r>
              <a:rPr lang="en-US" b="1" i="0" dirty="0">
                <a:solidFill>
                  <a:srgbClr val="212121"/>
                </a:solidFill>
                <a:effectLst/>
                <a:latin typeface="BlinkMacSystemFont"/>
              </a:rPr>
              <a:t>. 2017;18(8):1413-1415. doi:10.1093/pm/pnw166</a:t>
            </a:r>
          </a:p>
          <a:p>
            <a:pPr marL="0" indent="0">
              <a:buFont typeface="Arial" panose="020B0604020202020204" pitchFamily="34" charset="0"/>
              <a:buNone/>
            </a:pPr>
            <a:r>
              <a:rPr lang="en-US" b="0" dirty="0"/>
              <a:t>No abstract</a:t>
            </a:r>
          </a:p>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12121"/>
                </a:solidFill>
                <a:effectLst/>
                <a:latin typeface="BlinkMacSystemFont"/>
              </a:rPr>
              <a:t>Robinson-Lane SG, Booker SQ. Culturally Responsive Pain Management for Black Older Adults [published online ahead of print, 2017 Mar 2]. </a:t>
            </a:r>
            <a:r>
              <a:rPr lang="en-US" b="1" i="1" dirty="0">
                <a:solidFill>
                  <a:srgbClr val="212121"/>
                </a:solidFill>
                <a:effectLst/>
                <a:latin typeface="BlinkMacSystemFont"/>
              </a:rPr>
              <a:t>J </a:t>
            </a:r>
            <a:r>
              <a:rPr lang="en-US" b="1" i="1" dirty="0" err="1">
                <a:solidFill>
                  <a:srgbClr val="212121"/>
                </a:solidFill>
                <a:effectLst/>
                <a:latin typeface="BlinkMacSystemFont"/>
              </a:rPr>
              <a:t>Gerontol</a:t>
            </a:r>
            <a:r>
              <a:rPr lang="en-US" b="1" i="1" dirty="0">
                <a:solidFill>
                  <a:srgbClr val="212121"/>
                </a:solidFill>
                <a:effectLst/>
                <a:latin typeface="BlinkMacSystemFont"/>
              </a:rPr>
              <a:t> </a:t>
            </a:r>
            <a:r>
              <a:rPr lang="en-US" b="1" i="1" dirty="0" err="1">
                <a:solidFill>
                  <a:srgbClr val="212121"/>
                </a:solidFill>
                <a:effectLst/>
                <a:latin typeface="BlinkMacSystemFont"/>
              </a:rPr>
              <a:t>Nurs</a:t>
            </a:r>
            <a:r>
              <a:rPr lang="en-US" b="1" i="0" dirty="0">
                <a:solidFill>
                  <a:srgbClr val="212121"/>
                </a:solidFill>
                <a:effectLst/>
                <a:latin typeface="BlinkMacSystemFont"/>
              </a:rPr>
              <a:t>. 2017;1-8. doi:10.3928/00989134-20170224-03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12121"/>
                </a:solidFill>
                <a:effectLst/>
                <a:latin typeface="Cambria" panose="02040503050406030204" pitchFamily="18" charset="0"/>
              </a:rPr>
              <a:t>Pain is multi-billion-dollar public health concern and a significant cause of disability—particularly amongst older adults. Older adults with chronic health conditions such as osteoarthritis, diabetes mellitus, peripheral vascular disease, chronic respiratory disease, sickle cell disease, and cancer are most likely to have pain. Of particular concern are Black older adults, or Americans over the age of 65 who are the descendants of US slaves primarily from Africa, as they experience great disparities in pain management and secondary health declines. Though ample research has been completed over the past ten years that links chronic pain to psychological distress and reductions in overall physical health, adequate pain control remains problematic for Black older adults. This concern sheds light on the importance of nursing engagement and persistence in effective pain management for this population. As first line health providers, nurses are in a unique position to push forward national standards for culturally appropriate services for Black elders by ensuring that quality care is not only effective, equitable, understandable, and respectful, but also that this care is responsive to the diverse cultural health beliefs, practices, and health literacy levels of the patients they care for (</a:t>
            </a:r>
            <a:r>
              <a:rPr lang="en-US" b="0" i="0" u="sng" dirty="0">
                <a:solidFill>
                  <a:srgbClr val="376FAA"/>
                </a:solidFill>
                <a:effectLst/>
                <a:latin typeface="Cambria" panose="02040503050406030204" pitchFamily="18" charset="0"/>
                <a:hlinkClick r:id="rId3"/>
              </a:rPr>
              <a:t>USDHHS, 2016</a:t>
            </a:r>
            <a:r>
              <a:rPr lang="en-US" b="0" i="0" dirty="0">
                <a:solidFill>
                  <a:srgbClr val="212121"/>
                </a:solidFill>
                <a:effectLst/>
                <a:latin typeface="Cambria" panose="02040503050406030204" pitchFamily="18" charset="0"/>
              </a:rPr>
              <a:t>). The following article provides a framework for the culturally responsive treatment of pain in older Black adults.</a:t>
            </a:r>
            <a:endParaRPr lang="en-US" b="0" i="0" dirty="0">
              <a:solidFill>
                <a:srgbClr val="212121"/>
              </a:solidFill>
              <a:effectLst/>
              <a:latin typeface="Roboto" panose="02000000000000000000" pitchFamily="2" charset="0"/>
            </a:endParaRPr>
          </a:p>
          <a:p>
            <a:pPr marL="0" indent="0">
              <a:buFont typeface="Arial" panose="020B0604020202020204" pitchFamily="34" charset="0"/>
              <a:buNone/>
            </a:pPr>
            <a:endParaRPr lang="en-US" b="1" dirty="0"/>
          </a:p>
          <a:p>
            <a:pPr marL="0" indent="0">
              <a:buFont typeface="Arial" panose="020B0604020202020204" pitchFamily="34" charset="0"/>
              <a:buNone/>
            </a:pPr>
            <a:r>
              <a:rPr lang="en-US" b="1" i="0" dirty="0">
                <a:solidFill>
                  <a:srgbClr val="212121"/>
                </a:solidFill>
                <a:effectLst/>
                <a:latin typeface="BlinkMacSystemFont"/>
              </a:rPr>
              <a:t>McClendon J, Essien UR, </a:t>
            </a:r>
            <a:r>
              <a:rPr lang="en-US" b="1" i="0" dirty="0" err="1">
                <a:solidFill>
                  <a:srgbClr val="212121"/>
                </a:solidFill>
                <a:effectLst/>
                <a:latin typeface="BlinkMacSystemFont"/>
              </a:rPr>
              <a:t>Youk</a:t>
            </a:r>
            <a:r>
              <a:rPr lang="en-US" b="1" i="0" dirty="0">
                <a:solidFill>
                  <a:srgbClr val="212121"/>
                </a:solidFill>
                <a:effectLst/>
                <a:latin typeface="BlinkMacSystemFont"/>
              </a:rPr>
              <a:t> A, et al. Cumulative Disadvantage and Disparities in Depression and Pain Among Veterans With Osteoarthritis: The Role of Perceived Discrimination. </a:t>
            </a:r>
            <a:r>
              <a:rPr lang="en-US" b="1" i="1" dirty="0">
                <a:solidFill>
                  <a:srgbClr val="212121"/>
                </a:solidFill>
                <a:effectLst/>
                <a:latin typeface="BlinkMacSystemFont"/>
              </a:rPr>
              <a:t>Arthritis Care Res (Hoboken)</a:t>
            </a:r>
            <a:r>
              <a:rPr lang="en-US" b="1" i="0" dirty="0">
                <a:solidFill>
                  <a:srgbClr val="212121"/>
                </a:solidFill>
                <a:effectLst/>
                <a:latin typeface="BlinkMacSystemFont"/>
              </a:rPr>
              <a:t>. 2021;73(1):11-17. doi:10.1002/acr.24481</a:t>
            </a:r>
          </a:p>
          <a:p>
            <a:pPr algn="l"/>
            <a:r>
              <a:rPr lang="en-US" b="1" i="0" dirty="0">
                <a:solidFill>
                  <a:srgbClr val="212121"/>
                </a:solidFill>
                <a:effectLst/>
                <a:latin typeface="BlinkMacSystemFont"/>
              </a:rPr>
              <a:t>Objective: </a:t>
            </a:r>
            <a:r>
              <a:rPr lang="en-US" b="0" i="0" dirty="0">
                <a:solidFill>
                  <a:srgbClr val="212121"/>
                </a:solidFill>
                <a:effectLst/>
                <a:latin typeface="BlinkMacSystemFont"/>
              </a:rPr>
              <a:t>Perceived discrimination is associated with chronic pain and depression and contributes to racial health disparities. In a cohort of older adult veterans with osteoarthritis (OA), our objective was to examine how membership in multiple socially disadvantaged groups (cumulative disadvantage) was associated with perceived discrimination, pain, and depression. We also tested whether perceived discrimination mediated the association of cumulative disadvantage with depression and pain.</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We analyzed baseline data from 270 African American veterans and 247 White veterans enrolled in a randomized controlled trial testing a psychological intervention for chronic pain at 2 Department of Veterans Affairs medical centers. Participants were age ≥50 years and self-reported symptomatic knee OA. Measures included the Everyday Discrimination Scale, the Patient Health Questionnaire Depression Scale, the Western Ontario and McMaster Universities Osteoarthritis Index pain subscale, and demographic variables. Cumulative disadvantage was defined as the number of socially disadvantaged groups to which each participant belonged (i.e., self-reported female sex, African American race, annual income of &lt;$20,000, and/or unemployed due to disability). We used linear regression models and Sobel's test of mediation to examine hypotheses.</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The mean ± SD number of social disadvantages was 1.3 ± 1.0. Cumulative disadvantage was significantly associated with higher perceived discrimination, pain, and depression (P &lt; 0.001 for all). Perceived discrimination significantly mediated the association between cumulative disadvantage and depression symptoms (Z = 3.75, P &lt; 0.001) as well as pain severity (Z = 2.24, P = 0.025).</a:t>
            </a:r>
          </a:p>
          <a:p>
            <a:pPr algn="l"/>
            <a:r>
              <a:rPr lang="en-US" b="1" i="0" dirty="0">
                <a:solidFill>
                  <a:srgbClr val="212121"/>
                </a:solidFill>
                <a:effectLst/>
                <a:latin typeface="BlinkMacSystemFont"/>
              </a:rPr>
              <a:t>Conclusion: </a:t>
            </a:r>
            <a:r>
              <a:rPr lang="en-US" b="0" i="0" dirty="0">
                <a:solidFill>
                  <a:srgbClr val="212121"/>
                </a:solidFill>
                <a:effectLst/>
                <a:latin typeface="BlinkMacSystemFont"/>
              </a:rPr>
              <a:t>Perceived discrimination is an important psychosocial stressor that contributes to worsening OA-related mental and physical health outcomes, with greater effects among those from multiple socially disadvantaged groups.</a:t>
            </a:r>
          </a:p>
        </p:txBody>
      </p:sp>
      <p:sp>
        <p:nvSpPr>
          <p:cNvPr id="4" name="Slide Number Placeholder 3"/>
          <p:cNvSpPr>
            <a:spLocks noGrp="1"/>
          </p:cNvSpPr>
          <p:nvPr>
            <p:ph type="sldNum" sz="quarter" idx="5"/>
          </p:nvPr>
        </p:nvSpPr>
        <p:spPr/>
        <p:txBody>
          <a:bodyPr/>
          <a:lstStyle/>
          <a:p>
            <a:fld id="{755DF6DC-4A00-4529-8B38-08DCA8D0252C}" type="slidenum">
              <a:rPr lang="en-US" smtClean="0"/>
              <a:t>17</a:t>
            </a:fld>
            <a:endParaRPr lang="en-US"/>
          </a:p>
        </p:txBody>
      </p:sp>
    </p:spTree>
    <p:extLst>
      <p:ext uri="{BB962C8B-B14F-4D97-AF65-F5344CB8AC3E}">
        <p14:creationId xmlns:p14="http://schemas.microsoft.com/office/powerpoint/2010/main" val="237439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spcBef>
                <a:spcPts val="0"/>
              </a:spcBef>
              <a:spcAft>
                <a:spcPts val="0"/>
              </a:spcAft>
              <a:buFont typeface="Courier New" panose="02070309020205020404" pitchFamily="49" charset="0"/>
              <a:buNone/>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19:25 As we talk a little</a:t>
            </a:r>
          </a:p>
          <a:p>
            <a:pPr marL="0" marR="0" lvl="0" indent="0">
              <a:spcBef>
                <a:spcPts val="0"/>
              </a:spcBef>
              <a:spcAft>
                <a:spcPts val="0"/>
              </a:spcAft>
              <a:buFont typeface="Courier New" panose="02070309020205020404" pitchFamily="49" charset="0"/>
              <a:buNone/>
              <a:tabLst>
                <a:tab pos="3657600" algn="l"/>
              </a:tabLs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JG to MD</a:t>
            </a:r>
          </a:p>
          <a:p>
            <a:pPr marL="0" marR="0" lvl="0" indent="0">
              <a:spcBef>
                <a:spcPts val="0"/>
              </a:spcBef>
              <a:spcAft>
                <a:spcPts val="0"/>
              </a:spcAft>
              <a:buFont typeface="Courier New" panose="02070309020205020404" pitchFamily="49" charset="0"/>
              <a:buNone/>
              <a:tabLst>
                <a:tab pos="3657600" algn="l"/>
              </a:tabLs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Wingdings" panose="05000000000000000000" pitchFamily="2" charset="2"/>
              <a:buChar char=""/>
              <a:tabLst>
                <a:tab pos="36576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Elements of a thorough pain assessment </a:t>
            </a:r>
          </a:p>
          <a:p>
            <a:pPr marL="228600" marR="0" lvl="0" indent="-228600">
              <a:spcBef>
                <a:spcPts val="0"/>
              </a:spcBef>
              <a:spcAft>
                <a:spcPts val="0"/>
              </a:spcAft>
              <a:buFont typeface="Wingdings" panose="05000000000000000000" pitchFamily="2" charset="2"/>
              <a:buChar char=""/>
              <a:tabLst>
                <a:tab pos="36576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Populations at risk for inaccurate pain assessment</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tabLst>
                <a:tab pos="36576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Gaps/limitations with standardized scoring/assessment tools</a:t>
            </a:r>
          </a:p>
          <a:p>
            <a:pPr marL="228600" marR="0" lvl="0" indent="-228600">
              <a:spcBef>
                <a:spcPts val="0"/>
              </a:spcBef>
              <a:spcAft>
                <a:spcPts val="0"/>
              </a:spcAft>
              <a:buFont typeface="Symbol" panose="05050102010706020507" pitchFamily="18" charset="2"/>
              <a:buChar char=""/>
              <a:tabLst>
                <a:tab pos="36576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Team/multidisciplinary approach to pain assessment</a:t>
            </a: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dirty="0"/>
          </a:p>
          <a:p>
            <a:pPr marL="0" indent="0">
              <a:buFont typeface="Arial" panose="020B0604020202020204" pitchFamily="34" charset="0"/>
              <a:buNone/>
            </a:pPr>
            <a:r>
              <a:rPr lang="en-US" b="1" dirty="0"/>
              <a:t>U.S. Department of Health and Human Services (2019, May). Pain Management Best Practices Inter-Agency Task Force Report: Updates, Gaps, Inconsistencies, and Recommendations. Retrieved from U. S. Department of Health and Human Services website: https://</a:t>
            </a:r>
            <a:r>
              <a:rPr lang="en-US" b="1" dirty="0" err="1"/>
              <a:t>www.hhs.gov</a:t>
            </a:r>
            <a:r>
              <a:rPr lang="en-US" b="1" dirty="0"/>
              <a:t>/ash/advisory-committees/pain/reports/</a:t>
            </a:r>
            <a:r>
              <a:rPr lang="en-US" b="1" dirty="0" err="1"/>
              <a:t>index.html</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development of a treatment plan should be preceded by a history and physical examination that aids in proper diagnosis. When clinically indicated, clinicians should consider an integrative and collaborative approach to care. Specialty interdisciplinary pain medicine team consultation, collaborative care, and (when indicated) mental health and addiction services should be readily available in the course of treatment of pain to help ensure the best patient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Centers for Disease Control and Prevention [CDC]. </a:t>
            </a: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CDC clinical practice guideline for prescribing opioids – United States, 2022: overview of community engagement and public comment opportunities. National Archives Federal Register Journal Website. https://</a:t>
            </a:r>
            <a:r>
              <a:rPr lang="en-US" sz="1200" b="1" dirty="0" err="1">
                <a:effectLst/>
                <a:latin typeface="Times New Roman" panose="02020603050405020304" pitchFamily="18" charset="0"/>
                <a:ea typeface="Times New Roman" panose="02020603050405020304" pitchFamily="18" charset="0"/>
                <a:cs typeface="Arial" panose="020B0604020202020204" pitchFamily="34" charset="0"/>
              </a:rPr>
              <a:t>www.federalregister.gov</a:t>
            </a: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/documents/2022/02/10/2022-02802/proposed-2022-cdc-clinical-practice-guideline-for-prescribing-opioids. Published February 10, 2022. </a:t>
            </a:r>
            <a:endParaRPr lang="en-US" b="1"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a:p>
        </p:txBody>
      </p:sp>
    </p:spTree>
    <p:extLst>
      <p:ext uri="{BB962C8B-B14F-4D97-AF65-F5344CB8AC3E}">
        <p14:creationId xmlns:p14="http://schemas.microsoft.com/office/powerpoint/2010/main" val="29883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b="0" i="0" dirty="0">
                <a:solidFill>
                  <a:srgbClr val="212121"/>
                </a:solidFill>
                <a:effectLst/>
                <a:latin typeface="Roboto" panose="02000000000000000000" pitchFamily="2" charset="0"/>
              </a:rPr>
              <a:t>23:17 can I add as well</a:t>
            </a:r>
          </a:p>
          <a:p>
            <a:pPr marL="0" indent="0">
              <a:buFont typeface="Arial" panose="020B0604020202020204" pitchFamily="34" charset="0"/>
              <a:buNone/>
            </a:pPr>
            <a:endParaRPr lang="en-US" b="0" i="0" dirty="0">
              <a:solidFill>
                <a:srgbClr val="212121"/>
              </a:solidFill>
              <a:effectLst/>
              <a:latin typeface="Roboto" panose="02000000000000000000" pitchFamily="2" charset="0"/>
            </a:endParaRPr>
          </a:p>
          <a:p>
            <a:pPr marL="0" indent="0">
              <a:buFont typeface="Arial" panose="020B0604020202020204" pitchFamily="34" charset="0"/>
              <a:buNone/>
            </a:pPr>
            <a:r>
              <a:rPr lang="en-US" b="0" i="0" dirty="0">
                <a:solidFill>
                  <a:srgbClr val="212121"/>
                </a:solidFill>
                <a:effectLst/>
                <a:latin typeface="Roboto" panose="02000000000000000000" pitchFamily="2" charset="0"/>
              </a:rPr>
              <a:t>JG to YD</a:t>
            </a:r>
          </a:p>
          <a:p>
            <a:pPr marL="0" indent="0">
              <a:buFont typeface="Arial" panose="020B0604020202020204" pitchFamily="34" charset="0"/>
              <a:buNone/>
            </a:pPr>
            <a:endParaRPr lang="en-US" b="0" i="0" dirty="0">
              <a:solidFill>
                <a:srgbClr val="212121"/>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212121"/>
                </a:solidFill>
                <a:effectLst/>
                <a:latin typeface="Roboto" panose="02000000000000000000" pitchFamily="2" charset="0"/>
              </a:rPr>
              <a:t>Compare function scales to numeric rating scale</a:t>
            </a:r>
          </a:p>
          <a:p>
            <a:pPr marL="171450" indent="-171450">
              <a:buFont typeface="Arial" panose="020B0604020202020204" pitchFamily="34" charset="0"/>
              <a:buChar char="•"/>
            </a:pPr>
            <a:r>
              <a:rPr lang="en-US" b="0" i="0" dirty="0">
                <a:solidFill>
                  <a:srgbClr val="212121"/>
                </a:solidFill>
                <a:effectLst/>
                <a:latin typeface="Roboto" panose="02000000000000000000" pitchFamily="2" charset="0"/>
              </a:rPr>
              <a:t>Tools and best practices for performing objective (non-bias) pain and function assessment</a:t>
            </a:r>
          </a:p>
          <a:p>
            <a:pPr marL="171450" indent="-171450">
              <a:buFont typeface="Arial" panose="020B0604020202020204" pitchFamily="34" charset="0"/>
              <a:buChar char="•"/>
            </a:pPr>
            <a:r>
              <a:rPr lang="en-US" b="0" i="0" dirty="0">
                <a:solidFill>
                  <a:srgbClr val="212121"/>
                </a:solidFill>
                <a:effectLst/>
                <a:latin typeface="Roboto" panose="02000000000000000000" pitchFamily="2" charset="0"/>
              </a:rPr>
              <a:t>Identifying patient goals for functioning (helps with treatment planning)</a:t>
            </a:r>
          </a:p>
          <a:p>
            <a:pPr marL="0" indent="0">
              <a:buFont typeface="Arial" panose="020B0604020202020204" pitchFamily="34" charset="0"/>
              <a:buNone/>
            </a:pPr>
            <a:endParaRPr lang="en-US" b="0" i="0" dirty="0">
              <a:solidFill>
                <a:srgbClr val="212121"/>
              </a:solidFill>
              <a:effectLst/>
              <a:latin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err="1">
                <a:solidFill>
                  <a:srgbClr val="212121"/>
                </a:solidFill>
                <a:effectLst/>
                <a:latin typeface="BlinkMacSystemFont"/>
              </a:rPr>
              <a:t>Amtmann</a:t>
            </a:r>
            <a:r>
              <a:rPr lang="en-US" b="1" i="0" dirty="0">
                <a:solidFill>
                  <a:srgbClr val="212121"/>
                </a:solidFill>
                <a:effectLst/>
                <a:latin typeface="BlinkMacSystemFont"/>
              </a:rPr>
              <a:t> D, Cook KF, Jensen MP, et al. Development of a PROMIS item bank to measure pain interference. </a:t>
            </a:r>
            <a:r>
              <a:rPr lang="en-US" b="1" i="1" dirty="0">
                <a:solidFill>
                  <a:srgbClr val="212121"/>
                </a:solidFill>
                <a:effectLst/>
                <a:latin typeface="BlinkMacSystemFont"/>
              </a:rPr>
              <a:t>Pain</a:t>
            </a:r>
            <a:r>
              <a:rPr lang="en-US" b="1" i="0" dirty="0">
                <a:solidFill>
                  <a:srgbClr val="212121"/>
                </a:solidFill>
                <a:effectLst/>
                <a:latin typeface="BlinkMacSystemFont"/>
              </a:rPr>
              <a:t>. 2010;150(1):173-182. doi:10.1016/j.pain.2010.04.025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This paper describes the psychometric properties of the PROMIS-pain interference (PROMIS-PI) bank. An initial candidate item pool (n=644) was developed and evaluated based on the review of existing instruments, interviews with patients, and consultation with pain experts. From this pool, a candidate item bank of 56 items was selected and responses to the items were collected from large community and clinical samples. A total of 14,848 participants responded to all or a subset of candidate items. The responses were calibrated using an item response theory (IRT) model. A final 41-item bank was evaluated with respect to IRT assumptions, model fit, differential item function (DIF), precision, and construct and concurrent validity. Items of the revised bank had good fit to the IRT model (CFI and NNFI/TLI ranged from 0.974 to 0.997), and the data were strongly unidimensional (e.g., ratio of first and second eigenvalue=35). Nine items exhibited statistically significant DIF. However, adjusting for DIF had little practical impact on score estimates and the items were retained without modifying scoring. Scores provided substantial information across levels of pain; for scores in the T-score range 50-80, the reliability was equivalent to 0.96-0.99. Patterns of correlations with other health outcomes supported the construct validity of the item bank. The scores discriminated among persons with different numbers of chronic conditions, disabling conditions, levels of self-reported health, and pain intensity (p&lt;0.0001). The results indicated that the PROMIS-PI items constitute a psychometrically sound bank. Computerized adaptive testing and short forms are available.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BlinkMacSystemFont"/>
            </a:endParaRPr>
          </a:p>
          <a:p>
            <a:r>
              <a:rPr lang="en-US" b="1" dirty="0"/>
              <a:t>List of Clinically Tested and Validated Pain Scales. </a:t>
            </a:r>
            <a:r>
              <a:rPr lang="en-US" b="1" i="1" dirty="0"/>
              <a:t>Practical Pain Management</a:t>
            </a:r>
            <a:r>
              <a:rPr lang="en-US" b="1" dirty="0"/>
              <a:t>. 2019; https://</a:t>
            </a:r>
            <a:r>
              <a:rPr lang="en-US" b="1" dirty="0" err="1"/>
              <a:t>www.practicalpainmanagement.com</a:t>
            </a:r>
            <a:r>
              <a:rPr lang="en-US" b="1" dirty="0"/>
              <a:t>/resource-centers/opioid-prescribing-monitoring/list-clinically-tested-validated-pain-scales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a:p>
        </p:txBody>
      </p:sp>
    </p:spTree>
    <p:extLst>
      <p:ext uri="{BB962C8B-B14F-4D97-AF65-F5344CB8AC3E}">
        <p14:creationId xmlns:p14="http://schemas.microsoft.com/office/powerpoint/2010/main" val="282600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00:21 today’s program</a:t>
            </a:r>
          </a:p>
        </p:txBody>
      </p:sp>
      <p:sp>
        <p:nvSpPr>
          <p:cNvPr id="4" name="Slide Number Placeholder 3"/>
          <p:cNvSpPr>
            <a:spLocks noGrp="1"/>
          </p:cNvSpPr>
          <p:nvPr>
            <p:ph type="sldNum" sz="quarter" idx="10"/>
          </p:nvPr>
        </p:nvSpPr>
        <p:spPr/>
        <p:txBody>
          <a:bodyPr/>
          <a:lstStyle/>
          <a:p>
            <a:fld id="{9446E1A8-6D11-D944-BA46-3CE3E43A53DE}" type="slidenum">
              <a:rPr lang="en-US" smtClean="0"/>
              <a:pPr/>
              <a:t>2</a:t>
            </a:fld>
            <a:endParaRPr lang="en-US"/>
          </a:p>
        </p:txBody>
      </p:sp>
    </p:spTree>
    <p:extLst>
      <p:ext uri="{BB962C8B-B14F-4D97-AF65-F5344CB8AC3E}">
        <p14:creationId xmlns:p14="http://schemas.microsoft.com/office/powerpoint/2010/main" val="42453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26:55 go on to the next question</a:t>
            </a:r>
          </a:p>
          <a:p>
            <a:endParaRPr lang="en-US" dirty="0"/>
          </a:p>
          <a:p>
            <a:r>
              <a:rPr lang="en-US" dirty="0"/>
              <a:t>JG</a:t>
            </a:r>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a:p>
        </p:txBody>
      </p:sp>
    </p:spTree>
    <p:extLst>
      <p:ext uri="{BB962C8B-B14F-4D97-AF65-F5344CB8AC3E}">
        <p14:creationId xmlns:p14="http://schemas.microsoft.com/office/powerpoint/2010/main" val="114953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27:04 and yeah</a:t>
            </a:r>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a:p>
        </p:txBody>
      </p:sp>
    </p:spTree>
    <p:extLst>
      <p:ext uri="{BB962C8B-B14F-4D97-AF65-F5344CB8AC3E}">
        <p14:creationId xmlns:p14="http://schemas.microsoft.com/office/powerpoint/2010/main" val="3569120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27:13 kind of transition</a:t>
            </a:r>
          </a:p>
          <a:p>
            <a:pPr marL="0" marR="0">
              <a:lnSpc>
                <a:spcPct val="110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0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JG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0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“Now that we have discussed assessment, lets move forward with a robust discussion of pain therapies”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22</a:t>
            </a:fld>
            <a:endParaRPr lang="en-US"/>
          </a:p>
        </p:txBody>
      </p:sp>
    </p:spTree>
    <p:extLst>
      <p:ext uri="{BB962C8B-B14F-4D97-AF65-F5344CB8AC3E}">
        <p14:creationId xmlns:p14="http://schemas.microsoft.com/office/powerpoint/2010/main" val="124422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27:27 both of our panelists</a:t>
            </a:r>
          </a:p>
          <a:p>
            <a:endParaRPr lang="en-US" dirty="0"/>
          </a:p>
          <a:p>
            <a:r>
              <a:rPr lang="en-US" dirty="0"/>
              <a:t>Group discussion – JG, YD, MD</a:t>
            </a:r>
          </a:p>
          <a:p>
            <a:pPr marL="171450" indent="-171450">
              <a:buFont typeface="Arial" panose="020B0604020202020204" pitchFamily="34" charset="0"/>
              <a:buChar char="•"/>
            </a:pPr>
            <a:r>
              <a:rPr lang="en-US" dirty="0"/>
              <a:t>Best practices in building trusting, effective Patient-HCP relationships</a:t>
            </a:r>
          </a:p>
          <a:p>
            <a:pPr marL="171450" indent="-171450">
              <a:buFont typeface="Arial" panose="020B0604020202020204" pitchFamily="34" charset="0"/>
              <a:buChar char="•"/>
            </a:pPr>
            <a:r>
              <a:rPr lang="en-US" dirty="0"/>
              <a:t>How to handle confrontational patients who “demand” inappropriate medications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err="1"/>
              <a:t>Zacharoff</a:t>
            </a:r>
            <a:r>
              <a:rPr lang="en-US" b="1" dirty="0"/>
              <a:t> KL. The Role of the Patient-Health Care Provider Relationship in Chronic Pain Management. </a:t>
            </a:r>
            <a:r>
              <a:rPr lang="en-US" b="1" i="1" dirty="0" err="1"/>
              <a:t>PainEDU</a:t>
            </a:r>
            <a:r>
              <a:rPr lang="en-US" b="1" dirty="0"/>
              <a:t>. 2011; https://</a:t>
            </a:r>
            <a:r>
              <a:rPr lang="en-US" b="1" dirty="0" err="1"/>
              <a:t>www.painedu.org</a:t>
            </a:r>
            <a:r>
              <a:rPr lang="en-US" b="1" dirty="0"/>
              <a:t>/patient-provider-relationship/</a:t>
            </a:r>
          </a:p>
          <a:p>
            <a:pPr marL="0" indent="0">
              <a:buFont typeface="Arial" panose="020B0604020202020204" pitchFamily="34" charset="0"/>
              <a:buNone/>
            </a:pPr>
            <a:endParaRPr lang="en-US" dirty="0"/>
          </a:p>
          <a:p>
            <a:pPr marL="0" indent="0">
              <a:buFont typeface="Arial" panose="020B0604020202020204" pitchFamily="34" charset="0"/>
              <a:buNone/>
            </a:pPr>
            <a:r>
              <a:rPr lang="en-US" b="1" i="0" dirty="0">
                <a:solidFill>
                  <a:srgbClr val="212121"/>
                </a:solidFill>
                <a:effectLst/>
                <a:latin typeface="BlinkMacSystemFont"/>
              </a:rPr>
              <a:t>Matthias MS, Krebs EE, Bergman AA, Coffing JM, Bair MJ. Communicating about opioids for chronic pain: a qualitative study of patient attributions and the influence of the patient-physician relationship. </a:t>
            </a:r>
            <a:r>
              <a:rPr lang="en-US" b="1" i="1" dirty="0" err="1">
                <a:solidFill>
                  <a:srgbClr val="212121"/>
                </a:solidFill>
                <a:effectLst/>
                <a:latin typeface="BlinkMacSystemFont"/>
              </a:rPr>
              <a:t>Eur</a:t>
            </a:r>
            <a:r>
              <a:rPr lang="en-US" b="1" i="1" dirty="0">
                <a:solidFill>
                  <a:srgbClr val="212121"/>
                </a:solidFill>
                <a:effectLst/>
                <a:latin typeface="BlinkMacSystemFont"/>
              </a:rPr>
              <a:t> J Pain</a:t>
            </a:r>
            <a:r>
              <a:rPr lang="en-US" b="1" i="0" dirty="0">
                <a:solidFill>
                  <a:srgbClr val="212121"/>
                </a:solidFill>
                <a:effectLst/>
                <a:latin typeface="BlinkMacSystemFont"/>
              </a:rPr>
              <a:t>. 2014;18(6):835-843. doi:10.1002/j.1532-2149.2013.00426.x</a:t>
            </a:r>
          </a:p>
          <a:p>
            <a:pPr algn="l"/>
            <a:r>
              <a:rPr lang="en-US" b="1" i="0" dirty="0">
                <a:solidFill>
                  <a:srgbClr val="212121"/>
                </a:solidFill>
                <a:effectLst/>
                <a:latin typeface="BlinkMacSystemFont"/>
              </a:rPr>
              <a:t>Background: </a:t>
            </a:r>
            <a:r>
              <a:rPr lang="en-US" b="0" i="0" dirty="0">
                <a:solidFill>
                  <a:srgbClr val="212121"/>
                </a:solidFill>
                <a:effectLst/>
                <a:latin typeface="BlinkMacSystemFont"/>
              </a:rPr>
              <a:t>Chronic pain poses numerous challenges for patients and providers, particularly when opioid treatment is discussed. Despite accounts of antagonistic patient-provider communication, little is known about how communication about opioids unfolds during clinic visits and, importantly, how the relationship history of a patient and physician shapes this communication. This study's objective was to advance understanding of communication about opioid treatment by recording primary care clinic visits and conducting in-depth interviews with patients to gain insight into the patient–provider relationship and its influence on clinical communication.</a:t>
            </a:r>
          </a:p>
          <a:p>
            <a:pPr algn="l"/>
            <a:r>
              <a:rPr lang="en-US" b="1" i="0" dirty="0">
                <a:solidFill>
                  <a:srgbClr val="212121"/>
                </a:solidFill>
                <a:effectLst/>
                <a:latin typeface="BlinkMacSystemFont"/>
              </a:rPr>
              <a:t>Method: </a:t>
            </a:r>
            <a:r>
              <a:rPr lang="en-US" b="0" i="0" dirty="0">
                <a:solidFill>
                  <a:srgbClr val="212121"/>
                </a:solidFill>
                <a:effectLst/>
                <a:latin typeface="BlinkMacSystemFont"/>
              </a:rPr>
              <a:t>Forty patients with chronic pain were audio recorded during their primary care clinic appointments and then interviewed about their pain care and relationships with their providers. Ten patients were excluded from analysis because pain was not discussed during the clinic visit.</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Qualitative analysis revealed that patients responded in markedly different ways to similar physician treatment decisions about opioids. Some patients attributed limiting or denying opioids to physicians' distrust or lack of caring. Others attributed these limitations to acting out of genuine concern for patients' health. These attributions appeared to be shaped by features of the patient–physician relationship as described by patients. Results are discussed within the framework of attribution theory.</a:t>
            </a:r>
          </a:p>
          <a:p>
            <a:pPr algn="l"/>
            <a:r>
              <a:rPr lang="en-US" b="1" i="0" dirty="0">
                <a:solidFill>
                  <a:srgbClr val="212121"/>
                </a:solidFill>
                <a:effectLst/>
                <a:latin typeface="BlinkMacSystemFont"/>
              </a:rPr>
              <a:t>Conclusions: </a:t>
            </a:r>
            <a:r>
              <a:rPr lang="en-US" b="0" i="0" dirty="0">
                <a:solidFill>
                  <a:srgbClr val="212121"/>
                </a:solidFill>
                <a:effectLst/>
                <a:latin typeface="BlinkMacSystemFont"/>
              </a:rPr>
              <a:t>Understanding how patients and providers discuss opioid treatment is critical for optimal pain treatment. Physicians might be able to improve communication by re-framing treatment discussions about opioids around external factors, such as benefits and harms, and engaging in communication that fosters a strong therapeutic alliance and emphasizes concern for the patient.</a:t>
            </a:r>
          </a:p>
          <a:p>
            <a:pPr marL="0" indent="0">
              <a:buFont typeface="Arial" panose="020B0604020202020204" pitchFamily="34" charset="0"/>
              <a:buNone/>
            </a:pPr>
            <a:endParaRPr lang="en-US" dirty="0"/>
          </a:p>
          <a:p>
            <a:pPr marL="0" indent="0">
              <a:buFont typeface="Arial" panose="020B0604020202020204" pitchFamily="34" charset="0"/>
              <a:buNone/>
            </a:pPr>
            <a:r>
              <a:rPr lang="en-US" b="1" i="0" dirty="0">
                <a:solidFill>
                  <a:srgbClr val="212121"/>
                </a:solidFill>
                <a:effectLst/>
                <a:latin typeface="BlinkMacSystemFont"/>
              </a:rPr>
              <a:t>Henry SG, Bell RA, Fenton JJ, Kravitz RL. Communication about chronic pain and opioids in primary care: impact on patient and physician visit experience. </a:t>
            </a:r>
            <a:r>
              <a:rPr lang="en-US" b="1" i="1" dirty="0">
                <a:solidFill>
                  <a:srgbClr val="212121"/>
                </a:solidFill>
                <a:effectLst/>
                <a:latin typeface="BlinkMacSystemFont"/>
              </a:rPr>
              <a:t>Pain</a:t>
            </a:r>
            <a:r>
              <a:rPr lang="en-US" b="1" i="0" dirty="0">
                <a:solidFill>
                  <a:srgbClr val="212121"/>
                </a:solidFill>
                <a:effectLst/>
                <a:latin typeface="BlinkMacSystemFont"/>
              </a:rPr>
              <a:t>. 2018;159(2):371-379. doi:10.1097/j.pain.0000000000001098</a:t>
            </a:r>
          </a:p>
          <a:p>
            <a:pPr marL="0" indent="0">
              <a:buFont typeface="Arial" panose="020B0604020202020204" pitchFamily="34" charset="0"/>
              <a:buNone/>
            </a:pPr>
            <a:r>
              <a:rPr lang="en-US" b="0" i="0" dirty="0">
                <a:solidFill>
                  <a:srgbClr val="212121"/>
                </a:solidFill>
                <a:effectLst/>
                <a:latin typeface="BlinkMacSystemFont"/>
              </a:rPr>
              <a:t>Patients and physicians report that communication about chronic pain and opioids is often challenging, but there is little empirical research on whether patient-physician communication about pain affects patient and physician visit experience. This study video recorded 86 primary care visits involving 49 physicians and 86 patients taking long-term opioids for chronic musculoskeletal pain, systematically coded all pain-related utterances during these visits using a custom-designed coding system, and administered </a:t>
            </a:r>
            <a:r>
              <a:rPr lang="en-US" b="0" i="0" dirty="0" err="1">
                <a:solidFill>
                  <a:srgbClr val="212121"/>
                </a:solidFill>
                <a:effectLst/>
                <a:latin typeface="BlinkMacSystemFont"/>
              </a:rPr>
              <a:t>previsit</a:t>
            </a:r>
            <a:r>
              <a:rPr lang="en-US" b="0" i="0" dirty="0">
                <a:solidFill>
                  <a:srgbClr val="212121"/>
                </a:solidFill>
                <a:effectLst/>
                <a:latin typeface="BlinkMacSystemFont"/>
              </a:rPr>
              <a:t> and </a:t>
            </a:r>
            <a:r>
              <a:rPr lang="en-US" b="0" i="0" dirty="0" err="1">
                <a:solidFill>
                  <a:srgbClr val="212121"/>
                </a:solidFill>
                <a:effectLst/>
                <a:latin typeface="BlinkMacSystemFont"/>
              </a:rPr>
              <a:t>postvisit</a:t>
            </a:r>
            <a:r>
              <a:rPr lang="en-US" b="0" i="0" dirty="0">
                <a:solidFill>
                  <a:srgbClr val="212121"/>
                </a:solidFill>
                <a:effectLst/>
                <a:latin typeface="BlinkMacSystemFont"/>
              </a:rPr>
              <a:t> questionnaires. Multiple regression was used to identify communication behaviors and patient characteristics associated with patients' ratings of their visit experience, physicians' ratings of visit difficulty, or both. After adjusting for covariates, 2 communication variables-patient-physician disagreement and patient requests for opioid dose increases-were each significantly associated with both worse ratings of patient experience and greater physician-reported visit difficulty. Patient desire for increased pain medicine was also significantly positively associated with both worse ratings of patient experience and greater physician-reported visit difficulty. Greater pain severity and more patient questions were each significantly associated with greater physician-reported visit difficulty, but not with patient experience. The association between patient requests for opioids and patient experience ratings was wholly driven by 2 visits involving intense conflict with patients demanding opioids. Patient-physician communication during visits is associated with patient and physician ratings of visit experience. Training programs focused on imparting communication skills that assist physicians in negotiating disagreements about pain management, including responding to patient requests for more opioids, likely have potential to improve visit experience ratings for both patients and physicians.</a:t>
            </a:r>
          </a:p>
          <a:p>
            <a:pPr marL="0" indent="0">
              <a:buFont typeface="Arial" panose="020B0604020202020204" pitchFamily="34" charset="0"/>
              <a:buNone/>
            </a:pPr>
            <a:endParaRPr lang="en-US" b="0" i="0" dirty="0">
              <a:solidFill>
                <a:srgbClr val="212121"/>
              </a:solidFill>
              <a:effectLst/>
              <a:latin typeface="BlinkMacSystemFont"/>
            </a:endParaRPr>
          </a:p>
          <a:p>
            <a:pPr marL="0" indent="0">
              <a:buFont typeface="Arial" panose="020B0604020202020204" pitchFamily="34" charset="0"/>
              <a:buNone/>
            </a:pPr>
            <a:r>
              <a:rPr lang="en-US" b="1" i="0" dirty="0">
                <a:solidFill>
                  <a:srgbClr val="212121"/>
                </a:solidFill>
                <a:effectLst/>
                <a:latin typeface="BlinkMacSystemFont"/>
              </a:rPr>
              <a:t>Hood-</a:t>
            </a:r>
            <a:r>
              <a:rPr lang="en-US" b="1" i="0" dirty="0" err="1">
                <a:solidFill>
                  <a:srgbClr val="212121"/>
                </a:solidFill>
                <a:effectLst/>
                <a:latin typeface="BlinkMacSystemFont"/>
              </a:rPr>
              <a:t>Medland</a:t>
            </a:r>
            <a:r>
              <a:rPr lang="en-US" b="1" i="0" dirty="0">
                <a:solidFill>
                  <a:srgbClr val="212121"/>
                </a:solidFill>
                <a:effectLst/>
                <a:latin typeface="BlinkMacSystemFont"/>
              </a:rPr>
              <a:t> EA, White AEC, Kravitz RL, Henry SG. Agenda setting and visit openings in primary care visits involving patients taking opioids for chronic pain. </a:t>
            </a:r>
            <a:r>
              <a:rPr lang="en-US" b="1" i="1" dirty="0">
                <a:solidFill>
                  <a:srgbClr val="212121"/>
                </a:solidFill>
                <a:effectLst/>
                <a:latin typeface="BlinkMacSystemFont"/>
              </a:rPr>
              <a:t>BMC Fam </a:t>
            </a:r>
            <a:r>
              <a:rPr lang="en-US" b="1" i="1" dirty="0" err="1">
                <a:solidFill>
                  <a:srgbClr val="212121"/>
                </a:solidFill>
                <a:effectLst/>
                <a:latin typeface="BlinkMacSystemFont"/>
              </a:rPr>
              <a:t>Pract</a:t>
            </a:r>
            <a:r>
              <a:rPr lang="en-US" b="1" i="0" dirty="0">
                <a:solidFill>
                  <a:srgbClr val="212121"/>
                </a:solidFill>
                <a:effectLst/>
                <a:latin typeface="BlinkMacSystemFont"/>
              </a:rPr>
              <a:t>. 2021;22(1):4. Published 2021 Jan 4. doi:10.1186/s12875-020-01317-4</a:t>
            </a:r>
          </a:p>
          <a:p>
            <a:pPr algn="l"/>
            <a:r>
              <a:rPr lang="en-US" b="1" i="0" dirty="0">
                <a:solidFill>
                  <a:srgbClr val="212121"/>
                </a:solidFill>
                <a:effectLst/>
                <a:latin typeface="BlinkMacSystemFont"/>
              </a:rPr>
              <a:t>Background: </a:t>
            </a:r>
            <a:r>
              <a:rPr lang="en-US" b="0" i="0" dirty="0">
                <a:solidFill>
                  <a:srgbClr val="212121"/>
                </a:solidFill>
                <a:effectLst/>
                <a:latin typeface="BlinkMacSystemFont"/>
              </a:rPr>
              <a:t>Agenda setting is associated with more efficient care and better patient experience. This study develops a taxonomy of visit opening styles to assess use of agenda and non-agenda setting visit openings and their effects on participant experience.</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This observational study analyzed 83 video recorded US primary care visits at a single academic medical center in California involving family medicine and internal medicine resident physicians (n = 49) and patients (n = 83) with chronic pain on opioids. Using conversation analysis, we developed a coding scheme that assessed the presence of agenda setting, distinct visit opening styles, and the number of total topics, major topics, surprise patient topics, and returns to prior topics discussed. Exploratory quantitative analyses were conducted to assess the relationship of agenda setting and visit opening styles with post-visit measures of both patient experience and physician perception of visit difficulty.</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We identified 2 visit opening styles representing agenda setting (agenda eliciting, agenda reframing) and 3 non-agenda setting opening styles (open-ended question, patient launch, physician launch). Agenda setting was only performed in 11% of visits and was associated with fewer surprise patient topics than visits without agenda setting (mean (SD) 2.67 (1.66) versus 4.28 (3.23), p = 0.03).</a:t>
            </a:r>
          </a:p>
          <a:p>
            <a:pPr algn="l"/>
            <a:r>
              <a:rPr lang="en-US" b="1" i="0" dirty="0">
                <a:solidFill>
                  <a:srgbClr val="212121"/>
                </a:solidFill>
                <a:effectLst/>
                <a:latin typeface="BlinkMacSystemFont"/>
              </a:rPr>
              <a:t>Conclusions: </a:t>
            </a:r>
            <a:r>
              <a:rPr lang="en-US" b="0" i="0" dirty="0">
                <a:solidFill>
                  <a:srgbClr val="212121"/>
                </a:solidFill>
                <a:effectLst/>
                <a:latin typeface="BlinkMacSystemFont"/>
              </a:rPr>
              <a:t>In this study of patients with chronic pain, resident physicians rarely performed agenda setting, whether defined in terms of "agenda eliciting" or "agenda re-framing." Agenda setting was associated with fewer surprise topics. Understanding the communication context and outcomes of agenda setting may inform better use of this communication tool in primary care practice.</a:t>
            </a:r>
          </a:p>
          <a:p>
            <a:pPr marL="0" indent="0">
              <a:buFont typeface="Arial" panose="020B0604020202020204" pitchFamily="34" charset="0"/>
              <a:buNone/>
            </a:pPr>
            <a:endParaRPr lang="en-US" b="0" i="0" dirty="0">
              <a:solidFill>
                <a:srgbClr val="212121"/>
              </a:solidFill>
              <a:effectLst/>
              <a:latin typeface="BlinkMacSystemFont"/>
            </a:endParaRPr>
          </a:p>
          <a:p>
            <a:pPr marL="0" indent="0">
              <a:buFont typeface="Arial" panose="020B0604020202020204" pitchFamily="34" charset="0"/>
              <a:buNone/>
            </a:pPr>
            <a:endParaRPr lang="en-US" b="0" i="0" dirty="0">
              <a:solidFill>
                <a:srgbClr val="212121"/>
              </a:solidFill>
              <a:effectLst/>
              <a:latin typeface="BlinkMacSystemFont"/>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a:p>
        </p:txBody>
      </p:sp>
    </p:spTree>
    <p:extLst>
      <p:ext uri="{BB962C8B-B14F-4D97-AF65-F5344CB8AC3E}">
        <p14:creationId xmlns:p14="http://schemas.microsoft.com/office/powerpoint/2010/main" val="163139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Helvetica Neue" panose="02000503000000020004" pitchFamily="2" charset="0"/>
              </a:rPr>
              <a:t>32:45 I have another question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Helvetica Neue" panose="02000503000000020004" pitchFamily="2" charset="0"/>
              </a:rPr>
              <a:t>JG to MD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Helvetica Neue" panose="02000503000000020004" pitchFamily="2" charset="0"/>
              </a:rPr>
              <a:t>Non-opioid pharmacotherapies for pain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Helvetica Neue" panose="02000503000000020004" pitchFamily="2" charset="0"/>
              </a:rPr>
              <a:t>Short vs long lasting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Helvetica Neue" panose="02000503000000020004" pitchFamily="2" charset="0"/>
              </a:rPr>
              <a:t>Importance of titrating to effect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Helvetica Neue" panose="02000503000000020004" pitchFamily="2" charset="0"/>
              </a:rPr>
              <a:t>List above is not comprehensive.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Cheng J, Rutherford M, Singh VM. The HHS Pain Management Best Practice Inter-Agency Task Force Report Calls for Patient-Centered and Individualized Care. </a:t>
            </a:r>
            <a:r>
              <a:rPr lang="en-US" b="1" i="1" dirty="0">
                <a:effectLst/>
                <a:latin typeface="Helvetica Neue" panose="02000503000000020004" pitchFamily="2" charset="0"/>
              </a:rPr>
              <a:t>Pain Medicine</a:t>
            </a:r>
            <a:r>
              <a:rPr lang="en-US" b="1" dirty="0">
                <a:effectLst/>
                <a:latin typeface="Helvetica Neue" panose="02000503000000020004" pitchFamily="2" charset="0"/>
              </a:rPr>
              <a:t>. 2019;21(1):1-3. doi:10.1093/pm/pnz303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No abstract</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24</a:t>
            </a:fld>
            <a:endParaRPr lang="en-US"/>
          </a:p>
        </p:txBody>
      </p:sp>
    </p:spTree>
    <p:extLst>
      <p:ext uri="{BB962C8B-B14F-4D97-AF65-F5344CB8AC3E}">
        <p14:creationId xmlns:p14="http://schemas.microsoft.com/office/powerpoint/2010/main" val="122412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37:31 switching gears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JG to YD</a:t>
            </a:r>
            <a:endParaRPr lang="en-US" sz="1100" spc="-5" dirty="0">
              <a:latin typeface="Franklin Gothic Book"/>
              <a:cs typeface="Franklin Gothic Book"/>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dirty="0">
                <a:latin typeface="Franklin Gothic Book"/>
                <a:cs typeface="Franklin Gothic Book"/>
              </a:rPr>
              <a:t>Overview of non-pharmacological options for treating pain and how to best use them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spc="-5" dirty="0">
              <a:latin typeface="Franklin Gothic Book"/>
              <a:cs typeface="Franklin Gothic Boo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spc="-5" dirty="0">
              <a:latin typeface="Franklin Gothic Book"/>
              <a:cs typeface="Franklin Gothic Book"/>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err="1">
                <a:solidFill>
                  <a:srgbClr val="212121"/>
                </a:solidFill>
                <a:effectLst/>
                <a:latin typeface="BlinkMacSystemFont"/>
              </a:rPr>
              <a:t>Ashar</a:t>
            </a:r>
            <a:r>
              <a:rPr lang="en-US" b="1" i="0" dirty="0">
                <a:solidFill>
                  <a:srgbClr val="212121"/>
                </a:solidFill>
                <a:effectLst/>
                <a:latin typeface="BlinkMacSystemFont"/>
              </a:rPr>
              <a:t> YK, Gordon A, </a:t>
            </a:r>
            <a:r>
              <a:rPr lang="en-US" b="1" i="0" dirty="0" err="1">
                <a:solidFill>
                  <a:srgbClr val="212121"/>
                </a:solidFill>
                <a:effectLst/>
                <a:latin typeface="BlinkMacSystemFont"/>
              </a:rPr>
              <a:t>Schubiner</a:t>
            </a:r>
            <a:r>
              <a:rPr lang="en-US" b="1" i="0" dirty="0">
                <a:solidFill>
                  <a:srgbClr val="212121"/>
                </a:solidFill>
                <a:effectLst/>
                <a:latin typeface="BlinkMacSystemFont"/>
              </a:rPr>
              <a:t> H, et al. Effect of Pain Reprocessing Therapy vs Placebo and Usual Care for Patients With Chronic Back Pain: A Randomized Clinical Trial. </a:t>
            </a:r>
            <a:r>
              <a:rPr lang="en-US" b="1" i="1" dirty="0">
                <a:solidFill>
                  <a:srgbClr val="212121"/>
                </a:solidFill>
                <a:effectLst/>
                <a:latin typeface="BlinkMacSystemFont"/>
              </a:rPr>
              <a:t>JAMA Psychiatry</a:t>
            </a:r>
            <a:r>
              <a:rPr lang="en-US" b="1" i="0" dirty="0">
                <a:solidFill>
                  <a:srgbClr val="212121"/>
                </a:solidFill>
                <a:effectLst/>
                <a:latin typeface="BlinkMacSystemFont"/>
              </a:rPr>
              <a:t>. 2022;79(1):13-23. doi:10.1001/jamapsychiatry.2021.2669</a:t>
            </a:r>
          </a:p>
          <a:p>
            <a:pPr algn="l"/>
            <a:r>
              <a:rPr lang="en-US" b="1" i="0" dirty="0">
                <a:solidFill>
                  <a:srgbClr val="212121"/>
                </a:solidFill>
                <a:effectLst/>
                <a:latin typeface="BlinkMacSystemFont"/>
              </a:rPr>
              <a:t>Importance: </a:t>
            </a:r>
            <a:r>
              <a:rPr lang="en-US" b="0" i="0" dirty="0">
                <a:solidFill>
                  <a:srgbClr val="212121"/>
                </a:solidFill>
                <a:effectLst/>
                <a:latin typeface="BlinkMacSystemFont"/>
              </a:rPr>
              <a:t>Chronic back pain (CBP) is a leading cause of disability, and treatment is often ineffective. Approximately 85% of cases are primary CBP, for which peripheral etiology cannot be identified, and maintenance factors include fear, avoidance, and beliefs that pain indicates injury.</a:t>
            </a:r>
          </a:p>
          <a:p>
            <a:pPr algn="l"/>
            <a:r>
              <a:rPr lang="en-US" b="1" i="0" dirty="0">
                <a:solidFill>
                  <a:srgbClr val="212121"/>
                </a:solidFill>
                <a:effectLst/>
                <a:latin typeface="BlinkMacSystemFont"/>
              </a:rPr>
              <a:t>Objective: </a:t>
            </a:r>
            <a:r>
              <a:rPr lang="en-US" b="0" i="0" dirty="0">
                <a:solidFill>
                  <a:srgbClr val="212121"/>
                </a:solidFill>
                <a:effectLst/>
                <a:latin typeface="BlinkMacSystemFont"/>
              </a:rPr>
              <a:t>To test whether a psychological treatment (pain reprocessing therapy [PRT]) aiming to shift patients' beliefs about the causes and threat value of pain provides substantial and durable pain relief from primary CBP and to investigate treatment mechanisms.</a:t>
            </a:r>
          </a:p>
          <a:p>
            <a:pPr algn="l"/>
            <a:r>
              <a:rPr lang="en-US" b="1" i="0" dirty="0">
                <a:solidFill>
                  <a:srgbClr val="212121"/>
                </a:solidFill>
                <a:effectLst/>
                <a:latin typeface="BlinkMacSystemFont"/>
              </a:rPr>
              <a:t>Design, setting, and participants: </a:t>
            </a:r>
            <a:r>
              <a:rPr lang="en-US" b="0" i="0" dirty="0">
                <a:solidFill>
                  <a:srgbClr val="212121"/>
                </a:solidFill>
                <a:effectLst/>
                <a:latin typeface="BlinkMacSystemFont"/>
              </a:rPr>
              <a:t>This randomized clinical trial with longitudinal functional magnetic resonance imaging (fMRI) and 1-year follow-up assessment was conducted in a university research setting from November 2017 to August 2018, with 1-year follow-up completed by November 2019. Clinical and fMRI data were analyzed from January 2019 to August 2020. The study compared PRT with an open-label placebo treatment and with usual care in a community sample.</a:t>
            </a:r>
          </a:p>
          <a:p>
            <a:pPr algn="l"/>
            <a:r>
              <a:rPr lang="en-US" b="1" i="0" dirty="0">
                <a:solidFill>
                  <a:srgbClr val="212121"/>
                </a:solidFill>
                <a:effectLst/>
                <a:latin typeface="BlinkMacSystemFont"/>
              </a:rPr>
              <a:t>Interventions: </a:t>
            </a:r>
            <a:r>
              <a:rPr lang="en-US" b="0" i="0" dirty="0">
                <a:solidFill>
                  <a:srgbClr val="212121"/>
                </a:solidFill>
                <a:effectLst/>
                <a:latin typeface="BlinkMacSystemFont"/>
              </a:rPr>
              <a:t>Participants randomized to PRT participated in 1 telehealth session with a physician and 8 psychological treatment sessions over 4 weeks. Treatment aimed to help patients reconceptualize their pain as due to </a:t>
            </a:r>
            <a:r>
              <a:rPr lang="en-US" b="0" i="0" dirty="0" err="1">
                <a:solidFill>
                  <a:srgbClr val="212121"/>
                </a:solidFill>
                <a:effectLst/>
                <a:latin typeface="BlinkMacSystemFont"/>
              </a:rPr>
              <a:t>nondangerous</a:t>
            </a:r>
            <a:r>
              <a:rPr lang="en-US" b="0" i="0" dirty="0">
                <a:solidFill>
                  <a:srgbClr val="212121"/>
                </a:solidFill>
                <a:effectLst/>
                <a:latin typeface="BlinkMacSystemFont"/>
              </a:rPr>
              <a:t> brain activity rather than peripheral tissue injury, using a combination of cognitive, somatic, and exposure-based techniques. Participants randomized to placebo received an open-label subcutaneous saline injection in the back; participants randomized to usual care continued their routine, ongoing care.</a:t>
            </a:r>
          </a:p>
          <a:p>
            <a:pPr algn="l"/>
            <a:r>
              <a:rPr lang="en-US" b="1" i="0" dirty="0">
                <a:solidFill>
                  <a:srgbClr val="212121"/>
                </a:solidFill>
                <a:effectLst/>
                <a:latin typeface="BlinkMacSystemFont"/>
              </a:rPr>
              <a:t>Main outcomes and measures: </a:t>
            </a:r>
            <a:r>
              <a:rPr lang="en-US" b="0" i="0" dirty="0">
                <a:solidFill>
                  <a:srgbClr val="212121"/>
                </a:solidFill>
                <a:effectLst/>
                <a:latin typeface="BlinkMacSystemFont"/>
              </a:rPr>
              <a:t>One-week mean back pain intensity score (0 to 10) at posttreatment, pain beliefs, and fMRI measures of evoked pain and resting connectivity.</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At baseline, 151 adults (54% female; mean [SD] age, 41.1 [15.6] years) reported mean (SD) pain of low to moderate severity (mean [SD] pain intensity, 4.10 [1.26] of 10; mean [SD] disability, 23.34 [10.12] of 100) and mean (SD) pain duration of 10.0 (8.9) years. Large group differences in pain were observed at posttreatment, with a mean (SD) pain score of 1.18 (1.24) in the PRT group, 2.84 (1.64) in the placebo group, and 3.13 (1.45) in the usual care group. Hedges g was -1.14 for PRT vs placebo and -1.74 for PRT vs usual care (P &lt; .001). Of 151 total participants, 33 of 50 participants (66%) randomized to PRT were pain-free or nearly pain-free at posttreatment (reporting a pain intensity score of 0 or 1 of 10), compared with 10 of 51 participants (20%) randomized to placebo and 5 of 50 participants (10%) randomized to usual care. Treatment effects were maintained at 1-year follow-up, with a mean (SD) pain score of 1.51 (1.59) in the PRT group, 2.79 (1.78) in the placebo group, and 3.00 (1.77) in the usual care group. Hedges g was -0.70 for PRT vs placebo (P = .001) and -1.05 for PRT vs usual care (P &lt; .001) at 1-year follow-up. Longitudinal fMRI showed (1) reduced responses to evoked back pain in the anterior midcingulate and the anterior prefrontal cortex for PRT vs placebo; (2) reduced responses in the anterior insula for PRT vs usual care; (3) increased resting connectivity from the anterior prefrontal cortex and the anterior insula to the primary somatosensory cortex for PRT vs both control groups; and (4) increased connectivity from the anterior midcingulate to the precuneus for PRT vs usual care.</a:t>
            </a:r>
          </a:p>
          <a:p>
            <a:pPr algn="l"/>
            <a:r>
              <a:rPr lang="en-US" b="1" i="0" dirty="0">
                <a:solidFill>
                  <a:srgbClr val="212121"/>
                </a:solidFill>
                <a:effectLst/>
                <a:latin typeface="BlinkMacSystemFont"/>
              </a:rPr>
              <a:t>Conclusions and relevance: </a:t>
            </a:r>
            <a:r>
              <a:rPr lang="en-US" b="0" i="0" dirty="0">
                <a:solidFill>
                  <a:srgbClr val="212121"/>
                </a:solidFill>
                <a:effectLst/>
                <a:latin typeface="BlinkMacSystemFont"/>
              </a:rPr>
              <a:t>Psychological treatment centered on changing patients' beliefs about the causes and threat value of pain may provide substantial and durable pain relief for people with CBP.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spc="-5" dirty="0">
              <a:latin typeface="Franklin Gothic Book"/>
              <a:cs typeface="Franklin Gothic Book"/>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spc="-5" dirty="0">
                <a:solidFill>
                  <a:schemeClr val="tx1"/>
                </a:solidFill>
                <a:latin typeface="Franklin Gothic Book"/>
                <a:cs typeface="Franklin Gothic Book"/>
              </a:rPr>
              <a:t>Pain </a:t>
            </a:r>
            <a:r>
              <a:rPr lang="en-US" sz="1200" b="1" u="none" dirty="0">
                <a:solidFill>
                  <a:schemeClr val="tx1"/>
                </a:solidFill>
                <a:latin typeface="Franklin Gothic Book"/>
                <a:cs typeface="Franklin Gothic Book"/>
              </a:rPr>
              <a:t>Management </a:t>
            </a:r>
            <a:r>
              <a:rPr lang="en-US" sz="1200" b="1" u="none" spc="-5" dirty="0">
                <a:solidFill>
                  <a:schemeClr val="tx1"/>
                </a:solidFill>
                <a:latin typeface="Franklin Gothic Book"/>
                <a:cs typeface="Franklin Gothic Book"/>
              </a:rPr>
              <a:t>Best Practices, </a:t>
            </a:r>
            <a:r>
              <a:rPr lang="en-US" sz="1200" b="1" u="none" dirty="0">
                <a:solidFill>
                  <a:schemeClr val="tx1"/>
                </a:solidFill>
                <a:latin typeface="Franklin Gothic Book"/>
                <a:cs typeface="Franklin Gothic Book"/>
              </a:rPr>
              <a:t>Interagency Task Force Report, US Dept of Health and Human </a:t>
            </a:r>
            <a:r>
              <a:rPr lang="en-US" sz="1200" b="1" u="none" spc="-5" dirty="0">
                <a:solidFill>
                  <a:schemeClr val="tx1"/>
                </a:solidFill>
                <a:latin typeface="Franklin Gothic Book"/>
                <a:cs typeface="Franklin Gothic Book"/>
              </a:rPr>
              <a:t>Services. </a:t>
            </a:r>
            <a:r>
              <a:rPr lang="en-US" sz="1200" b="1" u="none" dirty="0">
                <a:solidFill>
                  <a:schemeClr val="tx1"/>
                </a:solidFill>
                <a:latin typeface="Franklin Gothic Book"/>
                <a:cs typeface="Franklin Gothic Book"/>
              </a:rPr>
              <a:t>May, 2019. </a:t>
            </a:r>
            <a:r>
              <a:rPr lang="en-US" sz="1200" b="1" u="none" spc="-250" dirty="0">
                <a:solidFill>
                  <a:schemeClr val="tx1"/>
                </a:solidFill>
                <a:latin typeface="Franklin Gothic Book"/>
                <a:cs typeface="Franklin Gothic Book"/>
              </a:rPr>
              <a:t> </a:t>
            </a:r>
            <a:r>
              <a:rPr lang="en-US" sz="1200" b="1" u="none" spc="-5" dirty="0">
                <a:solidFill>
                  <a:schemeClr val="tx1"/>
                </a:solidFill>
                <a:latin typeface="Franklin Gothic Book"/>
                <a:cs typeface="Franklin Gothic Book"/>
              </a:rPr>
              <a:t>h</a:t>
            </a:r>
            <a:r>
              <a:rPr lang="en-US" sz="1200" b="1" u="none" spc="-5" dirty="0">
                <a:solidFill>
                  <a:schemeClr val="tx1"/>
                </a:solidFill>
                <a:latin typeface="Franklin Gothic Book"/>
                <a:cs typeface="Franklin Gothic Book"/>
                <a:hlinkClick r:id="rId3">
                  <a:extLst>
                    <a:ext uri="{A12FA001-AC4F-418D-AE19-62706E023703}">
                      <ahyp:hlinkClr xmlns:ahyp="http://schemas.microsoft.com/office/drawing/2018/hyperlinkcolor" val="tx"/>
                    </a:ext>
                  </a:extLst>
                </a:hlinkClick>
              </a:rPr>
              <a:t>ttps://</a:t>
            </a:r>
            <a:r>
              <a:rPr lang="en-US" sz="1200" b="1" u="none" spc="-5" dirty="0" err="1">
                <a:solidFill>
                  <a:schemeClr val="tx1"/>
                </a:solidFill>
                <a:latin typeface="Franklin Gothic Book"/>
                <a:cs typeface="Franklin Gothic Book"/>
                <a:hlinkClick r:id="rId3">
                  <a:extLst>
                    <a:ext uri="{A12FA001-AC4F-418D-AE19-62706E023703}">
                      <ahyp:hlinkClr xmlns:ahyp="http://schemas.microsoft.com/office/drawing/2018/hyperlinkcolor" val="tx"/>
                    </a:ext>
                  </a:extLst>
                </a:hlinkClick>
              </a:rPr>
              <a:t>w</a:t>
            </a:r>
            <a:r>
              <a:rPr lang="en-US" sz="1200" b="1" u="none" spc="-5" dirty="0" err="1">
                <a:solidFill>
                  <a:schemeClr val="tx1"/>
                </a:solidFill>
                <a:latin typeface="Franklin Gothic Book"/>
                <a:cs typeface="Franklin Gothic Book"/>
              </a:rPr>
              <a:t>ww.hh</a:t>
            </a:r>
            <a:r>
              <a:rPr lang="en-US" sz="1200" b="1" u="none" spc="-5" dirty="0" err="1">
                <a:solidFill>
                  <a:schemeClr val="tx1"/>
                </a:solidFill>
                <a:latin typeface="Franklin Gothic Book"/>
                <a:cs typeface="Franklin Gothic Book"/>
                <a:hlinkClick r:id="rId3">
                  <a:extLst>
                    <a:ext uri="{A12FA001-AC4F-418D-AE19-62706E023703}">
                      <ahyp:hlinkClr xmlns:ahyp="http://schemas.microsoft.com/office/drawing/2018/hyperlinkcolor" val="tx"/>
                    </a:ext>
                  </a:extLst>
                </a:hlinkClick>
              </a:rPr>
              <a:t>s.g</a:t>
            </a:r>
            <a:r>
              <a:rPr lang="en-US" sz="1200" b="1" u="none" spc="-5" dirty="0" err="1">
                <a:solidFill>
                  <a:schemeClr val="tx1"/>
                </a:solidFill>
                <a:latin typeface="Franklin Gothic Book"/>
                <a:cs typeface="Franklin Gothic Book"/>
              </a:rPr>
              <a:t>ov</a:t>
            </a:r>
            <a:r>
              <a:rPr lang="en-US" sz="1200" b="1" u="none" spc="-5" dirty="0">
                <a:solidFill>
                  <a:schemeClr val="tx1"/>
                </a:solidFill>
                <a:latin typeface="Franklin Gothic Book"/>
                <a:cs typeface="Franklin Gothic Book"/>
                <a:hlinkClick r:id="rId3">
                  <a:extLst>
                    <a:ext uri="{A12FA001-AC4F-418D-AE19-62706E023703}">
                      <ahyp:hlinkClr xmlns:ahyp="http://schemas.microsoft.com/office/drawing/2018/hyperlinkcolor" val="tx"/>
                    </a:ext>
                  </a:extLst>
                </a:hlinkClick>
              </a:rPr>
              <a:t>/ash/advisory-committees/pain/reports/index.html.</a:t>
            </a:r>
            <a:endParaRPr lang="en-US" sz="1200" b="1" u="none" dirty="0">
              <a:solidFill>
                <a:schemeClr val="tx1"/>
              </a:solidFill>
              <a:latin typeface="Franklin Gothic Book"/>
              <a:cs typeface="Franklin Gothic Book"/>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25</a:t>
            </a:fld>
            <a:endParaRPr lang="en-US"/>
          </a:p>
        </p:txBody>
      </p:sp>
    </p:spTree>
    <p:extLst>
      <p:ext uri="{BB962C8B-B14F-4D97-AF65-F5344CB8AC3E}">
        <p14:creationId xmlns:p14="http://schemas.microsoft.com/office/powerpoint/2010/main" val="988154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A4E59"/>
                </a:solidFill>
                <a:effectLst/>
                <a:latin typeface="Inter"/>
              </a:rPr>
              <a:t>42:31 another question</a:t>
            </a:r>
          </a:p>
          <a:p>
            <a:endParaRPr lang="en-US" b="0" i="0" dirty="0">
              <a:solidFill>
                <a:srgbClr val="4A4E59"/>
              </a:solidFill>
              <a:effectLst/>
              <a:latin typeface="Inter"/>
            </a:endParaRPr>
          </a:p>
          <a:p>
            <a:r>
              <a:rPr lang="en-US" b="0" i="0" dirty="0">
                <a:solidFill>
                  <a:srgbClr val="4A4E59"/>
                </a:solidFill>
                <a:effectLst/>
                <a:latin typeface="Inter"/>
              </a:rPr>
              <a:t>JG to YD</a:t>
            </a:r>
            <a:endParaRPr lang="en-US" sz="1200" b="1" i="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dirty="0" err="1">
                <a:effectLst/>
                <a:latin typeface="Arial" panose="020B0604020202020204" pitchFamily="34" charset="0"/>
                <a:cs typeface="Arial" panose="020B0604020202020204" pitchFamily="34" charset="0"/>
              </a:rPr>
              <a:t>Wanlass</a:t>
            </a:r>
            <a:r>
              <a:rPr lang="en-US" sz="1200" b="1" i="0" dirty="0">
                <a:effectLst/>
                <a:latin typeface="Arial" panose="020B0604020202020204" pitchFamily="34" charset="0"/>
                <a:cs typeface="Arial" panose="020B0604020202020204" pitchFamily="34" charset="0"/>
              </a:rPr>
              <a:t> W, Fishman D. </a:t>
            </a:r>
            <a:r>
              <a:rPr lang="en-US" sz="1200" b="1" dirty="0">
                <a:latin typeface="Arial" panose="020B0604020202020204" pitchFamily="34" charset="0"/>
                <a:cs typeface="Arial" panose="020B0604020202020204" pitchFamily="34" charset="0"/>
              </a:rPr>
              <a:t>UC Davis Medical Center, Department of Physical Medicine &amp; Rehabilitation.</a:t>
            </a:r>
            <a:r>
              <a:rPr lang="en-US" sz="1200" b="1" i="0" dirty="0">
                <a:effectLst/>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Pain Self-Management Strategies. </a:t>
            </a:r>
            <a:r>
              <a:rPr lang="en-US" sz="1200" b="1" dirty="0">
                <a:effectLst/>
                <a:latin typeface="Arial" panose="020B0604020202020204" pitchFamily="34" charset="0"/>
                <a:cs typeface="Arial" panose="020B0604020202020204" pitchFamily="34" charset="0"/>
              </a:rPr>
              <a:t>https://</a:t>
            </a:r>
            <a:r>
              <a:rPr lang="en-US" sz="1200" b="1" dirty="0" err="1">
                <a:effectLst/>
                <a:latin typeface="Arial" panose="020B0604020202020204" pitchFamily="34" charset="0"/>
                <a:cs typeface="Arial" panose="020B0604020202020204" pitchFamily="34" charset="0"/>
              </a:rPr>
              <a:t>health.ucdavis.edu</a:t>
            </a:r>
            <a:r>
              <a:rPr lang="en-US" sz="1200" b="1" dirty="0">
                <a:effectLst/>
                <a:latin typeface="Arial" panose="020B0604020202020204" pitchFamily="34" charset="0"/>
                <a:cs typeface="Arial" panose="020B0604020202020204" pitchFamily="34" charset="0"/>
              </a:rPr>
              <a:t>/nursing/Research/</a:t>
            </a:r>
            <a:r>
              <a:rPr lang="en-US" sz="1200" b="1" dirty="0" err="1">
                <a:effectLst/>
                <a:latin typeface="Arial" panose="020B0604020202020204" pitchFamily="34" charset="0"/>
                <a:cs typeface="Arial" panose="020B0604020202020204" pitchFamily="34" charset="0"/>
              </a:rPr>
              <a:t>INQRI_Grant</a:t>
            </a:r>
            <a:r>
              <a:rPr lang="en-US" sz="1200" b="1" dirty="0">
                <a:effectLst/>
                <a:latin typeface="Arial" panose="020B0604020202020204" pitchFamily="34" charset="0"/>
                <a:cs typeface="Arial" panose="020B0604020202020204" pitchFamily="34" charset="0"/>
              </a:rPr>
              <a:t>/Long-Term%20Non-Surgery%20Pain%20Management%20Strategies%20Booklet%20WebFINAL082311.pdf. Accessed October 17, 2022.</a:t>
            </a:r>
            <a:endParaRPr lang="en-US" b="1" i="0" dirty="0">
              <a:solidFill>
                <a:srgbClr val="4A4E59"/>
              </a:solidFill>
              <a:effectLst/>
              <a:latin typeface="Inter"/>
            </a:endParaRPr>
          </a:p>
          <a:p>
            <a:endParaRPr lang="en-US" b="1" i="0" dirty="0">
              <a:solidFill>
                <a:srgbClr val="14161A"/>
              </a:solidFill>
              <a:effectLst/>
              <a:latin typeface="Inter"/>
            </a:endParaRPr>
          </a:p>
          <a:p>
            <a:r>
              <a:rPr lang="en-US" b="1" i="0" dirty="0">
                <a:solidFill>
                  <a:srgbClr val="14161A"/>
                </a:solidFill>
                <a:effectLst/>
                <a:latin typeface="Inter"/>
              </a:rPr>
              <a:t>Turner B, </a:t>
            </a:r>
            <a:r>
              <a:rPr lang="en-US" b="1" i="0" dirty="0" err="1">
                <a:solidFill>
                  <a:srgbClr val="14161A"/>
                </a:solidFill>
                <a:effectLst/>
                <a:latin typeface="Inter"/>
              </a:rPr>
              <a:t>Ogbeide</a:t>
            </a:r>
            <a:r>
              <a:rPr lang="en-US" b="1" i="0" dirty="0">
                <a:solidFill>
                  <a:srgbClr val="14161A"/>
                </a:solidFill>
                <a:effectLst/>
                <a:latin typeface="Inter"/>
              </a:rPr>
              <a:t> S. Self-Management of Chronic Pain in Primary Care. </a:t>
            </a:r>
            <a:r>
              <a:rPr lang="en-US" b="1" i="1" dirty="0" err="1">
                <a:solidFill>
                  <a:srgbClr val="14161A"/>
                </a:solidFill>
                <a:effectLst/>
                <a:latin typeface="Inter"/>
              </a:rPr>
              <a:t>Pract</a:t>
            </a:r>
            <a:r>
              <a:rPr lang="en-US" b="1" i="1" dirty="0">
                <a:solidFill>
                  <a:srgbClr val="14161A"/>
                </a:solidFill>
                <a:effectLst/>
                <a:latin typeface="Inter"/>
              </a:rPr>
              <a:t> Pain </a:t>
            </a:r>
            <a:r>
              <a:rPr lang="en-US" b="1" i="1" dirty="0" err="1">
                <a:solidFill>
                  <a:srgbClr val="14161A"/>
                </a:solidFill>
                <a:effectLst/>
                <a:latin typeface="Inter"/>
              </a:rPr>
              <a:t>Manag</a:t>
            </a:r>
            <a:r>
              <a:rPr lang="en-US" b="1" i="0" dirty="0">
                <a:solidFill>
                  <a:srgbClr val="14161A"/>
                </a:solidFill>
                <a:effectLst/>
                <a:latin typeface="Inter"/>
              </a:rPr>
              <a:t>. 2018;18(9).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4A4E59"/>
                </a:solidFill>
                <a:effectLst/>
                <a:latin typeface="Inter"/>
              </a:rPr>
              <a:t>Successful self-management requires the patient to develop a mastery of transferable skills and strategies for many aspects of living with chronic pain, such as: goal setting, activity pacing, relaxation, thought challenging, positive self-reinforcement,</a:t>
            </a:r>
            <a:br>
              <a:rPr lang="en-US" dirty="0"/>
            </a:br>
            <a:r>
              <a:rPr lang="en-US" b="0" i="0" dirty="0">
                <a:solidFill>
                  <a:srgbClr val="4A4E59"/>
                </a:solidFill>
                <a:effectLst/>
                <a:latin typeface="Inter"/>
              </a:rPr>
              <a:t>self-monitoring, problem-solving, decision-making, and resource identification.</a:t>
            </a:r>
          </a:p>
          <a:p>
            <a:r>
              <a:rPr lang="en-US" b="0" i="0" dirty="0">
                <a:solidFill>
                  <a:srgbClr val="4A4E59"/>
                </a:solidFill>
                <a:effectLst/>
                <a:latin typeface="Inter"/>
              </a:rPr>
              <a:t>To effectively address the multidimensional effects of chronic pain, patients need </a:t>
            </a:r>
            <a:r>
              <a:rPr lang="en-US" b="0" i="0" u="none" strike="noStrike" dirty="0">
                <a:effectLst/>
                <a:latin typeface="Inter"/>
                <a:hlinkClick r:id="rId3"/>
              </a:rPr>
              <a:t>self-management training</a:t>
            </a:r>
            <a:r>
              <a:rPr lang="en-US" b="0" i="0" dirty="0">
                <a:solidFill>
                  <a:srgbClr val="4A4E59"/>
                </a:solidFill>
                <a:effectLst/>
                <a:latin typeface="Inter"/>
              </a:rPr>
              <a:t> about behaviors, strategies, and activities that may help to control the destructive effects of pain on their quality of life. Use of self-management methods have proven highly effective for people with diabetes mellitus, a similarly complex condition, and has become a well-accepted component of diabetes care, covered by insurance.¹¹ Diabetes self-management training, for example, typically involves certified trainers and a team-based approach.¹¹⁻¹⁵To date, this disease approach has not been implemented broadly to assist patients with chronic pain to more effectively manage this severely disabling condition, even as its value has been recognized by the Institute of Medicine, which defines self-management of chronic pain as involving the following:¹⁶</a:t>
            </a:r>
          </a:p>
          <a:p>
            <a:pPr algn="l">
              <a:buFont typeface="Arial" panose="020B0604020202020204" pitchFamily="34" charset="0"/>
              <a:buChar char="•"/>
            </a:pPr>
            <a:r>
              <a:rPr lang="en-US" b="0" i="0" dirty="0">
                <a:effectLst/>
                <a:latin typeface="var(--font-family-body)"/>
              </a:rPr>
              <a:t>Adhering to medical treatment</a:t>
            </a:r>
          </a:p>
          <a:p>
            <a:pPr algn="l">
              <a:buFont typeface="Arial" panose="020B0604020202020204" pitchFamily="34" charset="0"/>
              <a:buChar char="•"/>
            </a:pPr>
            <a:r>
              <a:rPr lang="en-US" b="0" i="0" dirty="0">
                <a:effectLst/>
                <a:latin typeface="var(--font-family-body)"/>
              </a:rPr>
              <a:t>Managing personal, family, and social roles and responsibilities through cognitive and behavioral strategies</a:t>
            </a:r>
          </a:p>
          <a:p>
            <a:pPr algn="l">
              <a:buFont typeface="Arial" panose="020B0604020202020204" pitchFamily="34" charset="0"/>
              <a:buChar char="•"/>
            </a:pPr>
            <a:r>
              <a:rPr lang="en-US" b="0" i="0" dirty="0">
                <a:effectLst/>
                <a:latin typeface="var(--font-family-body)"/>
              </a:rPr>
              <a:t>Managing emotional consequences of conditions associated with chronic pain.</a:t>
            </a:r>
          </a:p>
          <a:p>
            <a:endParaRPr lang="en-US" b="0" i="0" dirty="0">
              <a:solidFill>
                <a:srgbClr val="14161A"/>
              </a:solidFill>
              <a:effectLst/>
              <a:latin typeface="Inter"/>
            </a:endParaRPr>
          </a:p>
          <a:p>
            <a:endParaRPr lang="en-US" b="0" i="0" dirty="0">
              <a:solidFill>
                <a:srgbClr val="4A4E59"/>
              </a:solidFill>
              <a:effectLst/>
              <a:latin typeface="Inter"/>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a:p>
        </p:txBody>
      </p:sp>
    </p:spTree>
    <p:extLst>
      <p:ext uri="{BB962C8B-B14F-4D97-AF65-F5344CB8AC3E}">
        <p14:creationId xmlns:p14="http://schemas.microsoft.com/office/powerpoint/2010/main" val="1787409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45:10 I want to take it</a:t>
            </a:r>
          </a:p>
          <a:p>
            <a:endParaRPr lang="en-US" dirty="0"/>
          </a:p>
          <a:p>
            <a:r>
              <a:rPr lang="en-US" dirty="0"/>
              <a:t>MD</a:t>
            </a:r>
          </a:p>
          <a:p>
            <a:pPr marL="171450" indent="-171450">
              <a:buFont typeface="Arial" panose="020B0604020202020204" pitchFamily="34" charset="0"/>
              <a:buChar char="•"/>
            </a:pPr>
            <a:r>
              <a:rPr lang="en-US" dirty="0"/>
              <a:t>Indications for opioid use in acute pain</a:t>
            </a:r>
          </a:p>
          <a:p>
            <a:pPr marL="171450" indent="-171450">
              <a:buFont typeface="Arial" panose="020B0604020202020204" pitchFamily="34" charset="0"/>
              <a:buChar char="•"/>
            </a:pPr>
            <a:r>
              <a:rPr lang="en-US" dirty="0"/>
              <a:t>Safety measures when prescribing opioids</a:t>
            </a:r>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a:p>
        </p:txBody>
      </p:sp>
    </p:spTree>
    <p:extLst>
      <p:ext uri="{BB962C8B-B14F-4D97-AF65-F5344CB8AC3E}">
        <p14:creationId xmlns:p14="http://schemas.microsoft.com/office/powerpoint/2010/main" val="43001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46:52 um and you know the new guidelines</a:t>
            </a:r>
          </a:p>
          <a:p>
            <a:endParaRPr lang="en-US" dirty="0"/>
          </a:p>
          <a:p>
            <a:r>
              <a:rPr lang="en-US" dirty="0"/>
              <a:t>MD</a:t>
            </a:r>
          </a:p>
          <a:p>
            <a:pPr marL="171450" indent="-171450">
              <a:buFont typeface="Arial" panose="020B0604020202020204" pitchFamily="34" charset="0"/>
              <a:buChar char="•"/>
            </a:pPr>
            <a:r>
              <a:rPr lang="en-US" dirty="0"/>
              <a:t>When to avoid opioids in acute pain</a:t>
            </a:r>
          </a:p>
        </p:txBody>
      </p:sp>
      <p:sp>
        <p:nvSpPr>
          <p:cNvPr id="4" name="Slide Number Placeholder 3"/>
          <p:cNvSpPr>
            <a:spLocks noGrp="1"/>
          </p:cNvSpPr>
          <p:nvPr>
            <p:ph type="sldNum" sz="quarter" idx="5"/>
          </p:nvPr>
        </p:nvSpPr>
        <p:spPr/>
        <p:txBody>
          <a:bodyPr/>
          <a:lstStyle/>
          <a:p>
            <a:fld id="{9446E1A8-6D11-D944-BA46-3CE3E43A53DE}" type="slidenum">
              <a:rPr lang="en-US" smtClean="0"/>
              <a:pPr/>
              <a:t>28</a:t>
            </a:fld>
            <a:endParaRPr lang="en-US"/>
          </a:p>
        </p:txBody>
      </p:sp>
    </p:spTree>
    <p:extLst>
      <p:ext uri="{BB962C8B-B14F-4D97-AF65-F5344CB8AC3E}">
        <p14:creationId xmlns:p14="http://schemas.microsoft.com/office/powerpoint/2010/main" val="1290662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48:16 and I also</a:t>
            </a:r>
          </a:p>
          <a:p>
            <a:endParaRPr lang="en-US" dirty="0"/>
          </a:p>
          <a:p>
            <a:r>
              <a:rPr lang="en-US" dirty="0"/>
              <a:t>JG question for MD</a:t>
            </a:r>
          </a:p>
        </p:txBody>
      </p:sp>
      <p:sp>
        <p:nvSpPr>
          <p:cNvPr id="4" name="Slide Number Placeholder 3"/>
          <p:cNvSpPr>
            <a:spLocks noGrp="1"/>
          </p:cNvSpPr>
          <p:nvPr>
            <p:ph type="sldNum" sz="quarter" idx="5"/>
          </p:nvPr>
        </p:nvSpPr>
        <p:spPr/>
        <p:txBody>
          <a:bodyPr/>
          <a:lstStyle/>
          <a:p>
            <a:fld id="{9446E1A8-6D11-D944-BA46-3CE3E43A53DE}" type="slidenum">
              <a:rPr lang="en-US" smtClean="0"/>
              <a:pPr/>
              <a:t>29</a:t>
            </a:fld>
            <a:endParaRPr lang="en-US"/>
          </a:p>
        </p:txBody>
      </p:sp>
    </p:spTree>
    <p:extLst>
      <p:ext uri="{BB962C8B-B14F-4D97-AF65-F5344CB8AC3E}">
        <p14:creationId xmlns:p14="http://schemas.microsoft.com/office/powerpoint/2010/main" val="267215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00:30 and I’d like to start</a:t>
            </a:r>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a:p>
        </p:txBody>
      </p:sp>
    </p:spTree>
    <p:extLst>
      <p:ext uri="{BB962C8B-B14F-4D97-AF65-F5344CB8AC3E}">
        <p14:creationId xmlns:p14="http://schemas.microsoft.com/office/powerpoint/2010/main" val="2636001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51:27 and then</a:t>
            </a:r>
          </a:p>
          <a:p>
            <a:endParaRPr lang="en-US" dirty="0"/>
          </a:p>
          <a:p>
            <a:r>
              <a:rPr lang="en-US" dirty="0"/>
              <a:t>MD</a:t>
            </a:r>
          </a:p>
        </p:txBody>
      </p:sp>
      <p:sp>
        <p:nvSpPr>
          <p:cNvPr id="4" name="Slide Number Placeholder 3"/>
          <p:cNvSpPr>
            <a:spLocks noGrp="1"/>
          </p:cNvSpPr>
          <p:nvPr>
            <p:ph type="sldNum" sz="quarter" idx="5"/>
          </p:nvPr>
        </p:nvSpPr>
        <p:spPr/>
        <p:txBody>
          <a:bodyPr/>
          <a:lstStyle/>
          <a:p>
            <a:fld id="{9446E1A8-6D11-D944-BA46-3CE3E43A53DE}" type="slidenum">
              <a:rPr lang="en-US" smtClean="0"/>
              <a:pPr/>
              <a:t>30</a:t>
            </a:fld>
            <a:endParaRPr lang="en-US"/>
          </a:p>
        </p:txBody>
      </p:sp>
    </p:spTree>
    <p:extLst>
      <p:ext uri="{BB962C8B-B14F-4D97-AF65-F5344CB8AC3E}">
        <p14:creationId xmlns:p14="http://schemas.microsoft.com/office/powerpoint/2010/main" val="3211276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53:18 PDMP bias</a:t>
            </a:r>
          </a:p>
          <a:p>
            <a:endParaRPr lang="en-US" dirty="0"/>
          </a:p>
          <a:p>
            <a:r>
              <a:rPr lang="en-US" dirty="0"/>
              <a:t>MD</a:t>
            </a:r>
          </a:p>
        </p:txBody>
      </p:sp>
      <p:sp>
        <p:nvSpPr>
          <p:cNvPr id="4" name="Slide Number Placeholder 3"/>
          <p:cNvSpPr>
            <a:spLocks noGrp="1"/>
          </p:cNvSpPr>
          <p:nvPr>
            <p:ph type="sldNum" sz="quarter" idx="5"/>
          </p:nvPr>
        </p:nvSpPr>
        <p:spPr/>
        <p:txBody>
          <a:bodyPr/>
          <a:lstStyle/>
          <a:p>
            <a:fld id="{9446E1A8-6D11-D944-BA46-3CE3E43A53DE}" type="slidenum">
              <a:rPr lang="en-US" smtClean="0"/>
              <a:pPr/>
              <a:t>31</a:t>
            </a:fld>
            <a:endParaRPr lang="en-US"/>
          </a:p>
        </p:txBody>
      </p:sp>
    </p:spTree>
    <p:extLst>
      <p:ext uri="{BB962C8B-B14F-4D97-AF65-F5344CB8AC3E}">
        <p14:creationId xmlns:p14="http://schemas.microsoft.com/office/powerpoint/2010/main" val="627885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effectLst/>
                <a:latin typeface="Helvetica Neue" panose="02000503000000020004" pitchFamily="2" charset="0"/>
              </a:rPr>
              <a:t>57:04 can you talk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effectLst/>
                <a:latin typeface="Helvetica Neue" panose="02000503000000020004" pitchFamily="2" charset="0"/>
              </a:rPr>
              <a:t>JG to YD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CDC Guide : Tapering Opioids for Chronic Pain. 2016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U.S. Department of Veterans Affairs. Pain Management. Opioid Taper Decision Tool. 2016   https://</a:t>
            </a:r>
            <a:r>
              <a:rPr lang="en-US" b="1" dirty="0" err="1">
                <a:effectLst/>
                <a:latin typeface="Helvetica Neue" panose="02000503000000020004" pitchFamily="2" charset="0"/>
              </a:rPr>
              <a:t>www.pbm.va.gov</a:t>
            </a:r>
            <a:r>
              <a:rPr lang="en-US" b="1" dirty="0">
                <a:effectLst/>
                <a:latin typeface="Helvetica Neue" panose="02000503000000020004" pitchFamily="2" charset="0"/>
              </a:rPr>
              <a:t>/PBM/</a:t>
            </a:r>
            <a:r>
              <a:rPr lang="en-US" b="1" dirty="0" err="1">
                <a:effectLst/>
                <a:latin typeface="Helvetica Neue" panose="02000503000000020004" pitchFamily="2" charset="0"/>
              </a:rPr>
              <a:t>AcademicDetailingService</a:t>
            </a:r>
            <a:r>
              <a:rPr lang="en-US" b="1" dirty="0">
                <a:effectLst/>
                <a:latin typeface="Helvetica Neue" panose="02000503000000020004" pitchFamily="2" charset="0"/>
              </a:rPr>
              <a:t>/Documents/Pain_Opioid_Taper_Tool_IB_10_939_P96820.pdf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32</a:t>
            </a:fld>
            <a:endParaRPr lang="en-US"/>
          </a:p>
        </p:txBody>
      </p:sp>
    </p:spTree>
    <p:extLst>
      <p:ext uri="{BB962C8B-B14F-4D97-AF65-F5344CB8AC3E}">
        <p14:creationId xmlns:p14="http://schemas.microsoft.com/office/powerpoint/2010/main" val="2920105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59:16 and this algorithm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JG, YD and MD- discussion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Adapted from Oregon Pain Guidance. Tapering – Guidance &amp; Tools. Available at </a:t>
            </a:r>
            <a:r>
              <a:rPr lang="en-US" sz="1200" b="1" dirty="0">
                <a:hlinkClick r:id="rId3"/>
              </a:rPr>
              <a:t>https://www.oregonpainguidance.org/guideline/tapering/</a:t>
            </a:r>
            <a:r>
              <a:rPr lang="en-US" sz="1200" b="1" dirty="0"/>
              <a:t>. HHS Guide for Clinicians on the Appropriate Dosage Reduction or Discontinuation of Long-Term Opioid Analgesics. Published October 2019. Available at </a:t>
            </a:r>
            <a:r>
              <a:rPr lang="en-US" sz="1200" b="1" dirty="0">
                <a:hlinkClick r:id="rId4"/>
              </a:rPr>
              <a:t>https://www.hhs.gov/opioids/sites/default/files/2019-10/Dosage_Reduction_Discontinuation.pdf</a:t>
            </a:r>
            <a:r>
              <a:rPr lang="en-US" sz="1200" b="1" dirty="0"/>
              <a:t>.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33</a:t>
            </a:fld>
            <a:endParaRPr lang="en-US"/>
          </a:p>
        </p:txBody>
      </p:sp>
    </p:spTree>
    <p:extLst>
      <p:ext uri="{BB962C8B-B14F-4D97-AF65-F5344CB8AC3E}">
        <p14:creationId xmlns:p14="http://schemas.microsoft.com/office/powerpoint/2010/main" val="215984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59:45 thank you</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JG – question for both- tips for tapering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CDC Tips for Successful Opioid Tapering</a:t>
            </a:r>
          </a:p>
          <a:p>
            <a:pPr marL="171450" indent="-171450">
              <a:buFont typeface="Arial" panose="020B0604020202020204" pitchFamily="34" charset="0"/>
              <a:buChar char="•"/>
            </a:pPr>
            <a:r>
              <a:rPr lang="en-US" dirty="0"/>
              <a:t>Address withdrawal and pain concerns as part of the treatment plan</a:t>
            </a:r>
          </a:p>
          <a:p>
            <a:pPr marL="171450" indent="-171450">
              <a:buFont typeface="Arial" panose="020B0604020202020204" pitchFamily="34" charset="0"/>
              <a:buChar char="•"/>
            </a:pPr>
            <a:r>
              <a:rPr lang="en-US" dirty="0"/>
              <a:t>Maximize non-opioid treatment options</a:t>
            </a:r>
          </a:p>
          <a:p>
            <a:pPr marL="171450" indent="-171450">
              <a:buFont typeface="Arial" panose="020B0604020202020204" pitchFamily="34" charset="0"/>
              <a:buChar char="•"/>
            </a:pPr>
            <a:r>
              <a:rPr lang="en-US" dirty="0"/>
              <a:t>Expand use of multi-disciplinary treatments</a:t>
            </a:r>
          </a:p>
          <a:p>
            <a:pPr marL="171450" indent="-171450">
              <a:buFont typeface="Arial" panose="020B0604020202020204" pitchFamily="34" charset="0"/>
              <a:buChar char="•"/>
            </a:pPr>
            <a:r>
              <a:rPr lang="en-US" dirty="0"/>
              <a:t>Plan for follow-up/check-in patients following completion of a taper vs assuming there are no concerns</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34</a:t>
            </a:fld>
            <a:endParaRPr lang="en-US"/>
          </a:p>
        </p:txBody>
      </p:sp>
    </p:spTree>
    <p:extLst>
      <p:ext uri="{BB962C8B-B14F-4D97-AF65-F5344CB8AC3E}">
        <p14:creationId xmlns:p14="http://schemas.microsoft.com/office/powerpoint/2010/main" val="2157515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0" i="0" dirty="0">
                <a:solidFill>
                  <a:srgbClr val="212121"/>
                </a:solidFill>
                <a:effectLst/>
                <a:latin typeface="Roboto" panose="02000000000000000000" pitchFamily="2" charset="0"/>
              </a:rPr>
              <a:t>1:00:17 I wanted to take a moment</a:t>
            </a:r>
          </a:p>
          <a:p>
            <a:r>
              <a:rPr lang="en-US" b="0" i="0" dirty="0">
                <a:solidFill>
                  <a:srgbClr val="212121"/>
                </a:solidFill>
                <a:effectLst/>
                <a:latin typeface="Roboto" panose="02000000000000000000" pitchFamily="2" charset="0"/>
              </a:rPr>
              <a:t>JG – question for both- concerns from patients about tapering</a:t>
            </a:r>
          </a:p>
          <a:p>
            <a:endParaRPr lang="en-US" b="0" i="0" dirty="0">
              <a:solidFill>
                <a:srgbClr val="212121"/>
              </a:solidFill>
              <a:effectLst/>
              <a:latin typeface="Roboto" panose="02000000000000000000" pitchFamily="2" charset="0"/>
            </a:endParaRPr>
          </a:p>
          <a:p>
            <a:pPr marL="171450" indent="-171450">
              <a:buFont typeface="Arial" panose="020B0604020202020204" pitchFamily="34" charset="0"/>
              <a:buChar char="•"/>
            </a:pPr>
            <a:r>
              <a:rPr lang="en-US" dirty="0"/>
              <a:t>Tapering plan should address both of these concerns up front. </a:t>
            </a:r>
          </a:p>
          <a:p>
            <a:pPr marL="171450" indent="-171450">
              <a:buFont typeface="Arial" panose="020B0604020202020204" pitchFamily="34" charset="0"/>
              <a:buChar char="•"/>
            </a:pPr>
            <a:r>
              <a:rPr lang="en-US" dirty="0"/>
              <a:t>Let patients know that they may experience improved function, sleep, anxiety and mood without worsening pain, or even with decreased pain after a taper, even though pain might initially get worse.</a:t>
            </a:r>
          </a:p>
          <a:p>
            <a:pPr marL="171450" indent="-171450">
              <a:buFont typeface="Arial" panose="020B0604020202020204" pitchFamily="34" charset="0"/>
              <a:buChar char="•"/>
            </a:pPr>
            <a:r>
              <a:rPr lang="en-US" dirty="0"/>
              <a:t>Establish a multidisciplinary approach to pain management. This can include nonpharmacological options, such as exercise and nonopioid therapies, which have been shown to be effective in managing chronic pain. </a:t>
            </a:r>
          </a:p>
          <a:p>
            <a:pPr marL="171450" indent="-171450">
              <a:buFont typeface="Arial" panose="020B0604020202020204" pitchFamily="34" charset="0"/>
              <a:buChar char="•"/>
            </a:pPr>
            <a:r>
              <a:rPr lang="en-US" dirty="0"/>
              <a:t>Provide psychological support, especially cognitive behavioral therapy. If needed, work with mental health providers, arrange for treatment of opioid use disorder, and offer Naloxone for overdose prevention. Finally, monitor your patient for depression, suicidal ideation, anxiety and opioid use disorder during the tapering process.</a:t>
            </a:r>
          </a:p>
          <a:p>
            <a:pPr marL="171450" indent="-171450">
              <a:buFont typeface="Arial" panose="020B0604020202020204" pitchFamily="34" charset="0"/>
              <a:buChar char="•"/>
            </a:pPr>
            <a:r>
              <a:rPr lang="en-US" dirty="0"/>
              <a:t>Treating comorbid mental health disorders can improve the likelihood of opioid tapering success.</a:t>
            </a:r>
          </a:p>
          <a:p>
            <a:endParaRPr lang="en-US" b="0" i="0" dirty="0">
              <a:solidFill>
                <a:srgbClr val="212121"/>
              </a:solidFill>
              <a:effectLst/>
              <a:latin typeface="Roboto" panose="02000000000000000000" pitchFamily="2" charset="0"/>
            </a:endParaRPr>
          </a:p>
          <a:p>
            <a:endParaRPr lang="en-US" b="0" i="0" dirty="0">
              <a:solidFill>
                <a:srgbClr val="212121"/>
              </a:solidFill>
              <a:effectLst/>
              <a:latin typeface="Roboto" panose="02000000000000000000" pitchFamily="2" charset="0"/>
            </a:endParaRPr>
          </a:p>
          <a:p>
            <a:r>
              <a:rPr lang="en-US" b="1" i="0" dirty="0">
                <a:solidFill>
                  <a:srgbClr val="212121"/>
                </a:solidFill>
                <a:effectLst/>
                <a:latin typeface="Roboto" panose="02000000000000000000" pitchFamily="2" charset="0"/>
              </a:rPr>
              <a:t>Quinlan J, </a:t>
            </a:r>
            <a:r>
              <a:rPr lang="en-US" b="1" i="0" dirty="0" err="1">
                <a:solidFill>
                  <a:srgbClr val="212121"/>
                </a:solidFill>
                <a:effectLst/>
                <a:latin typeface="Roboto" panose="02000000000000000000" pitchFamily="2" charset="0"/>
              </a:rPr>
              <a:t>Willson</a:t>
            </a:r>
            <a:r>
              <a:rPr lang="en-US" b="1" i="0" dirty="0">
                <a:solidFill>
                  <a:srgbClr val="212121"/>
                </a:solidFill>
                <a:effectLst/>
                <a:latin typeface="Roboto" panose="02000000000000000000" pitchFamily="2" charset="0"/>
              </a:rPr>
              <a:t> H, Grange K. Hopes and fears before opioid tapering: a quantitative and qualitative study of patients with chronic pain and long-term opioids. </a:t>
            </a:r>
            <a:r>
              <a:rPr lang="en-US" b="1" i="1" dirty="0">
                <a:solidFill>
                  <a:srgbClr val="212121"/>
                </a:solidFill>
                <a:effectLst/>
                <a:latin typeface="Roboto" panose="02000000000000000000" pitchFamily="2" charset="0"/>
              </a:rPr>
              <a:t>Br J Pain</a:t>
            </a:r>
            <a:r>
              <a:rPr lang="en-US" b="1" i="0" dirty="0">
                <a:solidFill>
                  <a:srgbClr val="212121"/>
                </a:solidFill>
                <a:effectLst/>
                <a:latin typeface="Roboto" panose="02000000000000000000" pitchFamily="2" charset="0"/>
              </a:rPr>
              <a:t>. 2021 May;15(2):120-128. </a:t>
            </a:r>
            <a:r>
              <a:rPr lang="en-US" b="1" i="0" dirty="0" err="1">
                <a:solidFill>
                  <a:srgbClr val="212121"/>
                </a:solidFill>
                <a:effectLst/>
                <a:latin typeface="Roboto" panose="02000000000000000000" pitchFamily="2" charset="0"/>
              </a:rPr>
              <a:t>doi</a:t>
            </a:r>
            <a:r>
              <a:rPr lang="en-US" b="1" i="0" dirty="0">
                <a:solidFill>
                  <a:srgbClr val="212121"/>
                </a:solidFill>
                <a:effectLst/>
                <a:latin typeface="Roboto" panose="02000000000000000000" pitchFamily="2" charset="0"/>
              </a:rPr>
              <a:t>: 10.1177/2049463720974053. </a:t>
            </a:r>
            <a:r>
              <a:rPr lang="en-US" b="1" i="0" dirty="0" err="1">
                <a:solidFill>
                  <a:srgbClr val="212121"/>
                </a:solidFill>
                <a:effectLst/>
                <a:latin typeface="Roboto" panose="02000000000000000000" pitchFamily="2" charset="0"/>
              </a:rPr>
              <a:t>Epub</a:t>
            </a:r>
            <a:r>
              <a:rPr lang="en-US" b="1" i="0" dirty="0">
                <a:solidFill>
                  <a:srgbClr val="212121"/>
                </a:solidFill>
                <a:effectLst/>
                <a:latin typeface="Roboto" panose="02000000000000000000" pitchFamily="2" charset="0"/>
              </a:rPr>
              <a:t> 2020 Nov 29. PMID: 34055333; PMCID: PMC8138618.</a:t>
            </a:r>
          </a:p>
          <a:p>
            <a:r>
              <a:rPr lang="en-US" b="0" dirty="0">
                <a:solidFill>
                  <a:srgbClr val="000000"/>
                </a:solidFill>
                <a:effectLst/>
              </a:rPr>
              <a:t>Background:</a:t>
            </a:r>
          </a:p>
          <a:p>
            <a:r>
              <a:rPr lang="en-US" dirty="0">
                <a:effectLst/>
              </a:rPr>
              <a:t>It is clear that the risks of opioids in chronic pain outweigh the benefits, creating a drive for clinicians to support patients taper and stop long-term opioids. However, it is not known how patients who have been taking these medicines for months or years feel about reducing them. Using quantitative and qualitative data, this study describes the psychological complexity of these patients and examines their hopes and fears before opioid reduction.</a:t>
            </a:r>
          </a:p>
          <a:p>
            <a:r>
              <a:rPr lang="en-US" b="0" dirty="0">
                <a:solidFill>
                  <a:srgbClr val="000000"/>
                </a:solidFill>
                <a:effectLst/>
              </a:rPr>
              <a:t>Methods:</a:t>
            </a:r>
          </a:p>
          <a:p>
            <a:r>
              <a:rPr lang="en-US" dirty="0">
                <a:effectLst/>
              </a:rPr>
              <a:t>Sixty patients attending the opioid clinic completed psychological and pain questionnaires, providing quantitative data, just before they commenced opioid tapering. They scored the severity of opioid side effects and completed a free text framework to express their beliefs about stopping or continuing opioids. A phenomenological approach was used to identify common qualitative themes.</a:t>
            </a:r>
          </a:p>
          <a:p>
            <a:r>
              <a:rPr lang="en-US" b="0" dirty="0">
                <a:solidFill>
                  <a:srgbClr val="000000"/>
                </a:solidFill>
                <a:effectLst/>
              </a:rPr>
              <a:t>Results:</a:t>
            </a:r>
          </a:p>
          <a:p>
            <a:r>
              <a:rPr lang="en-US" dirty="0">
                <a:effectLst/>
              </a:rPr>
              <a:t>Most patients were taking opioid doses above the UK recommended maximum dose and reported severe pain with high pain interference. Over 80% of patients described significant depression and 60% significant anxiety. Negative themes around stopping opioids were more common than positive ones, with 63% patients fearing increased pain. A quarter of patients referred to addiction and 16% feared withdrawal. Five patients hoped for a better quality of life; seven feared a worse one. Opioid side effects were common and severe.</a:t>
            </a:r>
          </a:p>
          <a:p>
            <a:r>
              <a:rPr lang="en-US" b="0" dirty="0">
                <a:solidFill>
                  <a:srgbClr val="000000"/>
                </a:solidFill>
                <a:effectLst/>
              </a:rPr>
              <a:t>Conclusion:</a:t>
            </a:r>
          </a:p>
          <a:p>
            <a:r>
              <a:rPr lang="en-US" dirty="0">
                <a:effectLst/>
              </a:rPr>
              <a:t>Patients with chronic pain taking long-term opioids demonstrate high psychological distress and low self-efficacy. Their concerns around opioid tapering relate to pain, quality of life and withdrawal. Identifying and addressing patients’ individual concerns should increase the likelihood of successful opioid tapering.</a:t>
            </a:r>
          </a:p>
          <a:p>
            <a:endParaRPr lang="en-US" b="1" i="0" dirty="0">
              <a:solidFill>
                <a:srgbClr val="212121"/>
              </a:solidFill>
              <a:effectLst/>
              <a:latin typeface="Roboto" panose="02000000000000000000" pitchFamily="2" charset="0"/>
            </a:endParaRPr>
          </a:p>
          <a:p>
            <a:endParaRPr lang="en-US" b="1"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35</a:t>
            </a:fld>
            <a:endParaRPr lang="en-US"/>
          </a:p>
        </p:txBody>
      </p:sp>
    </p:spTree>
    <p:extLst>
      <p:ext uri="{BB962C8B-B14F-4D97-AF65-F5344CB8AC3E}">
        <p14:creationId xmlns:p14="http://schemas.microsoft.com/office/powerpoint/2010/main" val="1944415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1:02:16 stick to that multimodal approach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BlinkMacSystemFon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JG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121"/>
                </a:solidFill>
                <a:effectLst/>
                <a:latin typeface="BlinkMacSystemFont"/>
              </a:rPr>
              <a:t>Summarizing multimodal approach to pain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BlinkMacSystemFon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BlinkMacSystemFont"/>
              </a:rPr>
              <a:t>Dale R, Stacey B. Multimodal Treatment of Chronic Pain. </a:t>
            </a:r>
            <a:r>
              <a:rPr lang="en-US" b="1" i="1" dirty="0">
                <a:solidFill>
                  <a:srgbClr val="212121"/>
                </a:solidFill>
                <a:effectLst/>
                <a:latin typeface="BlinkMacSystemFont"/>
              </a:rPr>
              <a:t>Med Clin North Am</a:t>
            </a:r>
            <a:r>
              <a:rPr lang="en-US" b="1" i="0" dirty="0">
                <a:solidFill>
                  <a:srgbClr val="212121"/>
                </a:solidFill>
                <a:effectLst/>
                <a:latin typeface="BlinkMacSystemFont"/>
              </a:rPr>
              <a:t>. 2016;100(1):55-64. doi:10.1016/j.mcna.2015.08.012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Most patients with chronic pain receive multimodal treatment. There is scant literature to guide us, but when approaching combination pharmacotherapy, the practitioner and patient must weigh the benefits with the side effects; many medications have modest effect yet carry significant side effects that can be additive. Chronic pain often leads to depression, anxiety, and deconditioning, which are targets for treatment. Structured interdisciplinary programs are beneficial but costly. Interventions have their place in the treatment of chronic pain and should be a part of a multidisciplinary treatment plan. Further research is needed to validate many common combination treatments.</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36</a:t>
            </a:fld>
            <a:endParaRPr lang="en-US"/>
          </a:p>
        </p:txBody>
      </p:sp>
    </p:spTree>
    <p:extLst>
      <p:ext uri="{BB962C8B-B14F-4D97-AF65-F5344CB8AC3E}">
        <p14:creationId xmlns:p14="http://schemas.microsoft.com/office/powerpoint/2010/main" val="2192987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1:02:39 Yvonne I wanted to ask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JG question for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D’arcy</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b="0" dirty="0">
              <a:latin typeface="Helvetica Neue" panose="02000503000000020004" pitchFamily="2" charset="0"/>
            </a:endParaRPr>
          </a:p>
          <a:p>
            <a:endParaRPr lang="en-US" b="0" dirty="0">
              <a:latin typeface="Helvetica Neue" panose="02000503000000020004" pitchFamily="2" charset="0"/>
            </a:endParaRPr>
          </a:p>
          <a:p>
            <a:r>
              <a:rPr lang="en-US" b="1" dirty="0">
                <a:latin typeface="Helvetica Neue" panose="02000503000000020004" pitchFamily="2" charset="0"/>
              </a:rPr>
              <a:t>American Academy of Pain Medicine (AAPM)</a:t>
            </a:r>
            <a:r>
              <a:rPr lang="en-US" b="1" dirty="0">
                <a:effectLst/>
                <a:latin typeface="Helvetica Neue" panose="02000503000000020004" pitchFamily="2" charset="0"/>
              </a:rPr>
              <a:t>. </a:t>
            </a:r>
            <a:r>
              <a:rPr lang="en-US" b="1" i="1" dirty="0">
                <a:effectLst/>
                <a:latin typeface="Helvetica Neue" panose="02000503000000020004" pitchFamily="2" charset="0"/>
              </a:rPr>
              <a:t>For the Primary Care Provider: When to Refer to a Pain Specialist</a:t>
            </a:r>
            <a:r>
              <a:rPr lang="en-US" b="1" dirty="0">
                <a:latin typeface="Helvetica Neue" panose="02000503000000020004" pitchFamily="2" charset="0"/>
              </a:rPr>
              <a:t>. 2016. https://</a:t>
            </a:r>
            <a:r>
              <a:rPr lang="en-US" b="1" dirty="0" err="1">
                <a:latin typeface="Helvetica Neue" panose="02000503000000020004" pitchFamily="2" charset="0"/>
              </a:rPr>
              <a:t>painmed.org</a:t>
            </a:r>
            <a:r>
              <a:rPr lang="en-US" b="1" dirty="0">
                <a:latin typeface="Helvetica Neue" panose="02000503000000020004" pitchFamily="2" charset="0"/>
              </a:rPr>
              <a:t>/for-the-primary-care-provider-when-to-refer-to-a-pain-specialist/#:~:text=If%20the%20cause%20of%20the, pain%20specialist%20should%20be%20considered. Accessed October 17, 2022. </a:t>
            </a:r>
            <a:endParaRPr lang="en-US" b="1" dirty="0"/>
          </a:p>
          <a:p>
            <a:pPr algn="l">
              <a:buFont typeface="Arial" panose="020B0604020202020204" pitchFamily="34" charset="0"/>
              <a:buChar char="•"/>
            </a:pPr>
            <a:r>
              <a:rPr lang="en-US" b="0" i="0" dirty="0">
                <a:solidFill>
                  <a:srgbClr val="3A4149"/>
                </a:solidFill>
                <a:effectLst/>
                <a:latin typeface="Barlow" panose="020F0502020204030204" pitchFamily="34" charset="0"/>
              </a:rPr>
              <a:t>Chronic pain like all chronic medical illness requires patient self-management. Cure is rare and complete pain relief is rarer. Patients do best when they adopt a new lifestyle not solely dictated by the pain. The provider does best by offering support and encouragement; not necessarily by more testing, more medication, more referrals, or more procedures.</a:t>
            </a:r>
          </a:p>
          <a:p>
            <a:pPr algn="l">
              <a:buFont typeface="Arial" panose="020B0604020202020204" pitchFamily="34" charset="0"/>
              <a:buChar char="•"/>
            </a:pPr>
            <a:r>
              <a:rPr lang="en-US" b="0" i="0" dirty="0">
                <a:solidFill>
                  <a:srgbClr val="3A4149"/>
                </a:solidFill>
                <a:effectLst/>
                <a:latin typeface="Barlow" panose="020F0502020204030204" pitchFamily="34" charset="0"/>
              </a:rPr>
              <a:t>When to refer will depend on the expertise of the primary care provider and the availability of the pain specialist.</a:t>
            </a:r>
          </a:p>
          <a:p>
            <a:pPr algn="l">
              <a:buFont typeface="Arial" panose="020B0604020202020204" pitchFamily="34" charset="0"/>
              <a:buChar char="•"/>
            </a:pPr>
            <a:r>
              <a:rPr lang="en-US" b="0" i="0" dirty="0">
                <a:solidFill>
                  <a:srgbClr val="3A4149"/>
                </a:solidFill>
                <a:effectLst/>
                <a:latin typeface="Barlow" panose="020F0502020204030204" pitchFamily="34" charset="0"/>
              </a:rPr>
              <a:t>All pain practitioners/clinics are not the same. The referral may vary from a referral to a pain specialist who utilizes a single modality to interdisciplinary rehabilitation models. It is important to know who is available for consultation, what the specialist offers, and what expectations both the patient and the provider bring to the referral.</a:t>
            </a:r>
          </a:p>
          <a:p>
            <a:pPr algn="l">
              <a:buFont typeface="Arial" panose="020B0604020202020204" pitchFamily="34" charset="0"/>
              <a:buChar char="•"/>
            </a:pPr>
            <a:r>
              <a:rPr lang="en-US" b="0" i="0" dirty="0">
                <a:solidFill>
                  <a:srgbClr val="3A4149"/>
                </a:solidFill>
                <a:effectLst/>
                <a:latin typeface="Barlow" panose="020F0502020204030204" pitchFamily="34" charset="0"/>
              </a:rPr>
              <a:t>It is important to foster communication and develop relationships between a primary care and a specialist. This encourages collaboration on what may be a challenging patient population. Collaboration includes sharing medical records, jointly determining treatment plans, care coordination, etc.</a:t>
            </a:r>
          </a:p>
          <a:p>
            <a:pPr algn="l">
              <a:buFont typeface="Arial" panose="020B0604020202020204" pitchFamily="34" charset="0"/>
              <a:buChar char="•"/>
            </a:pPr>
            <a:r>
              <a:rPr lang="en-US" b="0" i="0" dirty="0">
                <a:solidFill>
                  <a:srgbClr val="3A4149"/>
                </a:solidFill>
                <a:effectLst/>
                <a:latin typeface="Barlow" panose="020F0502020204030204" pitchFamily="34" charset="0"/>
              </a:rPr>
              <a:t>Chronic pain can be defined in a variety of ways. Most experts agree that pain longer than the expected time of healing is a useful definition. Referral for evaluation and treatment early is important to break the cycle of chronicity and to aid in de-conditioning.</a:t>
            </a:r>
          </a:p>
          <a:p>
            <a:pPr algn="l">
              <a:buFont typeface="Arial" panose="020B0604020202020204" pitchFamily="34" charset="0"/>
              <a:buChar char="•"/>
            </a:pPr>
            <a:r>
              <a:rPr lang="en-US" b="0" i="0" dirty="0">
                <a:solidFill>
                  <a:srgbClr val="3A4149"/>
                </a:solidFill>
                <a:effectLst/>
                <a:latin typeface="Barlow" panose="020F0502020204030204" pitchFamily="34" charset="0"/>
              </a:rPr>
              <a:t>Know your state regulations and guidelines which may require referral at certain milestones such as milligram limits. For example, the CDC guidelines recommend extra precaution when prescribing 50mg or more morphine equivalents a day and avoiding 90mg or more. Referral of</a:t>
            </a:r>
            <a:br>
              <a:rPr lang="en-US" b="0" i="0" dirty="0">
                <a:solidFill>
                  <a:srgbClr val="3A4149"/>
                </a:solidFill>
                <a:effectLst/>
                <a:latin typeface="Barlow" panose="020F0502020204030204" pitchFamily="34" charset="0"/>
              </a:rPr>
            </a:br>
            <a:r>
              <a:rPr lang="en-US" b="0" i="0" dirty="0">
                <a:solidFill>
                  <a:srgbClr val="3A4149"/>
                </a:solidFill>
                <a:effectLst/>
                <a:latin typeface="Barlow" panose="020F0502020204030204" pitchFamily="34" charset="0"/>
              </a:rPr>
              <a:t>patients hitting these thresholds may be advisable for expert guidance as these thresholds indicate greater risk AND may indicate a failure of opioids to achieve functional goals. The specialist can assist in expanding the self-care training and other portions of the treatment plan.</a:t>
            </a:r>
          </a:p>
          <a:p>
            <a:pPr algn="l">
              <a:buFont typeface="Arial" panose="020B0604020202020204" pitchFamily="34" charset="0"/>
              <a:buChar char="•"/>
            </a:pPr>
            <a:r>
              <a:rPr lang="en-US" b="0" i="0" dirty="0">
                <a:solidFill>
                  <a:srgbClr val="3A4149"/>
                </a:solidFill>
                <a:effectLst/>
                <a:latin typeface="Barlow" panose="020F0502020204030204" pitchFamily="34" charset="0"/>
              </a:rPr>
              <a:t>Chronic pain may not have a known, easily definable cause despite an extensive primary care work up (e.g., low back pain, fibromyalgia, chronic daily headaches, etc.). Referral to a pain specialist to confirm or establish the diagnosis and offer suggestions on management is advisable.</a:t>
            </a:r>
          </a:p>
          <a:p>
            <a:pPr algn="l">
              <a:buFont typeface="Arial" panose="020B0604020202020204" pitchFamily="34" charset="0"/>
              <a:buChar char="•"/>
            </a:pPr>
            <a:r>
              <a:rPr lang="en-US" b="0" i="0" dirty="0">
                <a:solidFill>
                  <a:srgbClr val="3A4149"/>
                </a:solidFill>
                <a:effectLst/>
                <a:latin typeface="Barlow" panose="020F0502020204030204" pitchFamily="34" charset="0"/>
              </a:rPr>
              <a:t>If a procedure is indicated (e.g., low back pain with radiculopathy) or surgery is indicated (progressive neurologic deficit, cauda equina syndrome, etc.), a referral should be considered.</a:t>
            </a:r>
          </a:p>
          <a:p>
            <a:pPr algn="l">
              <a:buFont typeface="Arial" panose="020B0604020202020204" pitchFamily="34" charset="0"/>
              <a:buChar char="•"/>
            </a:pPr>
            <a:r>
              <a:rPr lang="en-US" b="0" i="0" dirty="0">
                <a:solidFill>
                  <a:srgbClr val="3A4149"/>
                </a:solidFill>
                <a:effectLst/>
                <a:latin typeface="Barlow" panose="020F0502020204030204" pitchFamily="34" charset="0"/>
              </a:rPr>
              <a:t>Chronic pain often co-exists with anxiety, depression, bipolar disorder, PTSD, and other psychiatric conditions. A referral to behavioral health services to optimize the management of these conditions may facilitate management of chronic pain.</a:t>
            </a:r>
          </a:p>
          <a:p>
            <a:pPr algn="l">
              <a:buFont typeface="Arial" panose="020B0604020202020204" pitchFamily="34" charset="0"/>
              <a:buChar char="•"/>
            </a:pPr>
            <a:r>
              <a:rPr lang="en-US" b="0" i="0" dirty="0">
                <a:solidFill>
                  <a:srgbClr val="3A4149"/>
                </a:solidFill>
                <a:effectLst/>
                <a:latin typeface="Barlow" panose="020F0502020204030204" pitchFamily="34" charset="0"/>
              </a:rPr>
              <a:t>If the cause of the pain is known (or unknown), serious disease excluded, no curative treatment is readily available, current treatment is not helping, or the pain interferes with daily function, referral should to a pain specialist should be considered.</a:t>
            </a:r>
          </a:p>
          <a:p>
            <a:pPr algn="l">
              <a:buFont typeface="Arial" panose="020B0604020202020204" pitchFamily="34" charset="0"/>
              <a:buChar char="•"/>
            </a:pPr>
            <a:r>
              <a:rPr lang="en-US" b="0" i="0" dirty="0">
                <a:solidFill>
                  <a:srgbClr val="3A4149"/>
                </a:solidFill>
                <a:effectLst/>
                <a:latin typeface="Barlow" panose="020F0502020204030204" pitchFamily="34" charset="0"/>
              </a:rPr>
              <a:t>If the primary care provider begins to feel uncomfortable continuing the current treatment with the chronic pain patient, referral is indicated. A primary care provider should never be compelled to provide treatments beyond his or her level of training or expertise.</a:t>
            </a:r>
          </a:p>
          <a:p>
            <a:pPr algn="l">
              <a:buFont typeface="Arial" panose="020B0604020202020204" pitchFamily="34" charset="0"/>
              <a:buChar char="•"/>
            </a:pPr>
            <a:r>
              <a:rPr lang="en-US" b="0" i="0" dirty="0">
                <a:solidFill>
                  <a:srgbClr val="3A4149"/>
                </a:solidFill>
                <a:effectLst/>
                <a:latin typeface="Barlow" panose="020F0502020204030204" pitchFamily="34" charset="0"/>
              </a:rPr>
              <a:t>A positive urine drug screen for abusable medications and/or clear evidence of misuse or abuse requires a frank, honest discussion with the patient which often means tapering treatment medications. An addiction specialist, rather than a pain specialist, is often a more appropriate consultation.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37</a:t>
            </a:fld>
            <a:endParaRPr lang="en-US"/>
          </a:p>
        </p:txBody>
      </p:sp>
    </p:spTree>
    <p:extLst>
      <p:ext uri="{BB962C8B-B14F-4D97-AF65-F5344CB8AC3E}">
        <p14:creationId xmlns:p14="http://schemas.microsoft.com/office/powerpoint/2010/main" val="2009133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1:04:01 I agree 100%</a:t>
            </a:r>
          </a:p>
          <a:p>
            <a:endParaRPr lang="en-US" dirty="0"/>
          </a:p>
          <a:p>
            <a:r>
              <a:rPr lang="en-US" dirty="0"/>
              <a:t>JG</a:t>
            </a:r>
          </a:p>
        </p:txBody>
      </p:sp>
      <p:sp>
        <p:nvSpPr>
          <p:cNvPr id="4" name="Slide Number Placeholder 3"/>
          <p:cNvSpPr>
            <a:spLocks noGrp="1"/>
          </p:cNvSpPr>
          <p:nvPr>
            <p:ph type="sldNum" sz="quarter" idx="5"/>
          </p:nvPr>
        </p:nvSpPr>
        <p:spPr/>
        <p:txBody>
          <a:bodyPr/>
          <a:lstStyle/>
          <a:p>
            <a:fld id="{9446E1A8-6D11-D944-BA46-3CE3E43A53DE}" type="slidenum">
              <a:rPr lang="en-US" smtClean="0"/>
              <a:pPr/>
              <a:t>38</a:t>
            </a:fld>
            <a:endParaRPr lang="en-US"/>
          </a:p>
        </p:txBody>
      </p:sp>
    </p:spTree>
    <p:extLst>
      <p:ext uri="{BB962C8B-B14F-4D97-AF65-F5344CB8AC3E}">
        <p14:creationId xmlns:p14="http://schemas.microsoft.com/office/powerpoint/2010/main" val="344777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1:04:32. I wanted to ask Melissa</a:t>
            </a:r>
          </a:p>
          <a:p>
            <a:endParaRPr lang="en-US" dirty="0"/>
          </a:p>
          <a:p>
            <a:r>
              <a:rPr lang="en-US" dirty="0"/>
              <a:t>JG to MD</a:t>
            </a:r>
          </a:p>
          <a:p>
            <a:pPr marL="171450" indent="-171450">
              <a:buFont typeface="Arial" panose="020B0604020202020204" pitchFamily="34" charset="0"/>
              <a:buChar char="•"/>
            </a:pPr>
            <a:r>
              <a:rPr lang="en-US" dirty="0"/>
              <a:t>Patient education for opioid safety at home</a:t>
            </a:r>
          </a:p>
          <a:p>
            <a:pPr marL="171450" indent="-171450">
              <a:buFont typeface="Arial" panose="020B0604020202020204" pitchFamily="34" charset="0"/>
              <a:buChar char="•"/>
            </a:pPr>
            <a:r>
              <a:rPr lang="en-US" dirty="0"/>
              <a:t>Proper disposal of opioids</a:t>
            </a:r>
          </a:p>
          <a:p>
            <a:pPr marL="171450" indent="-171450">
              <a:buFont typeface="Arial" panose="020B0604020202020204" pitchFamily="34" charset="0"/>
              <a:buChar char="•"/>
            </a:pPr>
            <a:r>
              <a:rPr lang="en-US" dirty="0"/>
              <a:t>Signs of overdose and what to do if it happens (more on naloxone on next slide)</a:t>
            </a:r>
          </a:p>
        </p:txBody>
      </p:sp>
      <p:sp>
        <p:nvSpPr>
          <p:cNvPr id="4" name="Slide Number Placeholder 3"/>
          <p:cNvSpPr>
            <a:spLocks noGrp="1"/>
          </p:cNvSpPr>
          <p:nvPr>
            <p:ph type="sldNum" sz="quarter" idx="5"/>
          </p:nvPr>
        </p:nvSpPr>
        <p:spPr/>
        <p:txBody>
          <a:bodyPr/>
          <a:lstStyle/>
          <a:p>
            <a:fld id="{9446E1A8-6D11-D944-BA46-3CE3E43A53DE}" type="slidenum">
              <a:rPr lang="en-US" smtClean="0"/>
              <a:pPr/>
              <a:t>39</a:t>
            </a:fld>
            <a:endParaRPr lang="en-US"/>
          </a:p>
        </p:txBody>
      </p:sp>
    </p:spTree>
    <p:extLst>
      <p:ext uri="{BB962C8B-B14F-4D97-AF65-F5344CB8AC3E}">
        <p14:creationId xmlns:p14="http://schemas.microsoft.com/office/powerpoint/2010/main" val="306513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00:57</a:t>
            </a:r>
          </a:p>
          <a:p>
            <a:r>
              <a:rPr lang="en-US" dirty="0"/>
              <a:t>I’m also very pleased</a:t>
            </a:r>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a:p>
        </p:txBody>
      </p:sp>
    </p:spTree>
    <p:extLst>
      <p:ext uri="{BB962C8B-B14F-4D97-AF65-F5344CB8AC3E}">
        <p14:creationId xmlns:p14="http://schemas.microsoft.com/office/powerpoint/2010/main" val="3694758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1:05:42 so um you know</a:t>
            </a:r>
          </a:p>
          <a:p>
            <a:endParaRPr lang="en-US" dirty="0"/>
          </a:p>
          <a:p>
            <a:r>
              <a:rPr lang="en-US" dirty="0"/>
              <a:t>MD</a:t>
            </a:r>
          </a:p>
          <a:p>
            <a:pPr marL="171450" indent="-171450">
              <a:buFont typeface="Arial" panose="020B0604020202020204" pitchFamily="34" charset="0"/>
              <a:buChar char="•"/>
            </a:pPr>
            <a:r>
              <a:rPr lang="en-US" dirty="0"/>
              <a:t>Naloxone education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CDC. When to Offer Naloxone to Patients. 2022. https://</a:t>
            </a:r>
            <a:r>
              <a:rPr lang="en-US" b="1" dirty="0" err="1"/>
              <a:t>www.cdc.gov</a:t>
            </a:r>
            <a:r>
              <a:rPr lang="en-US" b="1" dirty="0"/>
              <a:t>/opioids/naloxone/factsheets/pdf/</a:t>
            </a:r>
            <a:r>
              <a:rPr lang="en-US" b="1" dirty="0" err="1"/>
              <a:t>naloxone_factsheet_clinicians.pdf</a:t>
            </a: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U.S. Food &amp; Drug Administration (FDA) Drug Safety Communication. FDA recommends health care professionals discuss naloxone with all patients when prescribing opioid pain relievers or medicines to treat opioid use disorder. 7-23-2020. https://</a:t>
            </a:r>
            <a:r>
              <a:rPr lang="en-US" b="1" dirty="0" err="1"/>
              <a:t>www.fda.gov</a:t>
            </a:r>
            <a:r>
              <a:rPr lang="en-US" b="1" dirty="0"/>
              <a:t>/media/140360/download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40</a:t>
            </a:fld>
            <a:endParaRPr lang="en-US"/>
          </a:p>
        </p:txBody>
      </p:sp>
    </p:spTree>
    <p:extLst>
      <p:ext uri="{BB962C8B-B14F-4D97-AF65-F5344CB8AC3E}">
        <p14:creationId xmlns:p14="http://schemas.microsoft.com/office/powerpoint/2010/main" val="574962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Helvetica Neue" panose="02000503000000020004" pitchFamily="2" charset="0"/>
              </a:rPr>
              <a:t>1:07:51 too deep into this slide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Helvetica Neue" panose="02000503000000020004" pitchFamily="2" charset="0"/>
              </a:rPr>
              <a:t>JG – group discussion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Helvetica Neue" panose="02000503000000020004" pitchFamily="2" charset="0"/>
              </a:rPr>
              <a:t>Remember, pain relief is rewarding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Times New Roman" panose="02020603050405020304" pitchFamily="18" charset="0"/>
              </a:rPr>
              <a:t>Well-supported scientific evidence shows that addiction to alcohol or drugs is a chronic brain disease that has potential for recurrence and recovery.</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the addiction process involves a three-stage cycle: binge/intoxication, withdrawal/negative affect, and preoccupation/anticipation. This cycle becomes more severe as a person continues substance use and as it produces dramatic changes in brain function that reduce a person's ability to control his or her substance use.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disruptions in three areas of the brain are particularly important in the onset, development, and maintenance of substance use disorders: the basal ganglia, the extended amygdala, and the prefrontal cortex. These disruptions: (1) enable substance-associated cues to trigger substance seeking (i.e., they increase incentive salience); (2) reduce sensitivity of brain systems involved in the experience of pleasure or reward and heighten activation of brain stress systems; and (3) reduce functioning of brain executive control systems, which are involved in the ability to make decisions and regulate one's actions, emotions, and impulses.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these changes in the brain persist long after substance use stops. It is not yet known how much these changes may be reversed or how long that process may take.</a:t>
            </a: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algn="l">
              <a:buFont typeface="Arial" panose="020B0604020202020204" pitchFamily="34" charset="0"/>
              <a:buNone/>
            </a:pPr>
            <a:r>
              <a:rPr lang="en-US" b="1" i="0" dirty="0">
                <a:solidFill>
                  <a:srgbClr val="212121"/>
                </a:solidFill>
                <a:effectLst/>
                <a:latin typeface="BlinkMacSystemFont"/>
              </a:rPr>
              <a:t>Blackwood CA, Cadet JL. The molecular neurobiology and neuropathology of opioid use disorder. </a:t>
            </a:r>
            <a:r>
              <a:rPr lang="en-US" b="1" i="1" dirty="0" err="1">
                <a:solidFill>
                  <a:srgbClr val="212121"/>
                </a:solidFill>
                <a:effectLst/>
                <a:latin typeface="BlinkMacSystemFont"/>
              </a:rPr>
              <a:t>Curr</a:t>
            </a:r>
            <a:r>
              <a:rPr lang="en-US" b="1" i="1" dirty="0">
                <a:solidFill>
                  <a:srgbClr val="212121"/>
                </a:solidFill>
                <a:effectLst/>
                <a:latin typeface="BlinkMacSystemFont"/>
              </a:rPr>
              <a:t> Res </a:t>
            </a:r>
            <a:r>
              <a:rPr lang="en-US" b="1" i="1" dirty="0" err="1">
                <a:solidFill>
                  <a:srgbClr val="212121"/>
                </a:solidFill>
                <a:effectLst/>
                <a:latin typeface="BlinkMacSystemFont"/>
              </a:rPr>
              <a:t>Neurobiol</a:t>
            </a:r>
            <a:r>
              <a:rPr lang="en-US" b="1" i="0" dirty="0">
                <a:solidFill>
                  <a:srgbClr val="212121"/>
                </a:solidFill>
                <a:effectLst/>
                <a:latin typeface="BlinkMacSystemFont"/>
              </a:rPr>
              <a:t>. 2021;2:100023. doi:10.1016/j.crneur.2021.100023</a:t>
            </a:r>
          </a:p>
          <a:p>
            <a:pPr algn="l">
              <a:buFont typeface="Arial" panose="020B0604020202020204" pitchFamily="34" charset="0"/>
              <a:buNone/>
            </a:pPr>
            <a:r>
              <a:rPr lang="en-US" b="0" i="0" dirty="0">
                <a:solidFill>
                  <a:srgbClr val="212121"/>
                </a:solidFill>
                <a:effectLst/>
                <a:latin typeface="BlinkMacSystemFont"/>
              </a:rPr>
              <a:t>The number of people diagnosed with opioid use disorder has skyrocketed as a consequence of the opioid epidemic and the increased prescribing of opioid drugs for chronic pain relief. Opioid use disorder is characterized by loss of control of drug taking, continued drug use in the presence of adverse consequences, and repeated relapses to drug taking even after long periods of abstinence. Patients who suffer from opioid use disorder often present with cognitive deficits that are potentially secondary to structural brain abnormalities that vary according to the chemical composition of the abused opioid. This review details the neurobiological effects of oxycodone, morphine, heroin, methadone, and fentanyl on brain neurocircuitries by presenting the acute and chronic effects of these drugs on the human brain. In addition, we review results of neuroimaging in opioid use disorder patients and/or histological studies from brains of patients who had expired after acute intoxication following long-term use of these drugs. Moreover, we include relevant discussions of the neurobiological mechanisms involved in promoting abnormalities in the brains of opioid-exposed patients. Finally, we discuss how novel strategies could be used to provide pharmacological treatment against opioid use disorder.</a:t>
            </a: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r>
              <a:rPr lang="en-US" b="1" i="0" dirty="0">
                <a:solidFill>
                  <a:srgbClr val="222222"/>
                </a:solidFill>
                <a:effectLst/>
                <a:latin typeface="Courier New" panose="02070309020205020404" pitchFamily="49" charset="0"/>
              </a:rPr>
              <a:t>Substance Abuse and Mental Health Services Administration (SAMHSA) (US); Office of the Surgeon General (US). Facing Addiction in America: The Surgeon General's Report on Alcohol, Drugs, and Health [Internet]. Washington (DC): US Department of Health and Human Services; 2016 Nov. CHAPTER 2, THE NEUROBIOLOGY OF SUBSTANCE USE, MISUSE, AND ADDICTION. Available from: https://</a:t>
            </a:r>
            <a:r>
              <a:rPr lang="en-US" b="1" i="0" dirty="0" err="1">
                <a:solidFill>
                  <a:srgbClr val="222222"/>
                </a:solidFill>
                <a:effectLst/>
                <a:latin typeface="Courier New" panose="02070309020205020404" pitchFamily="49" charset="0"/>
              </a:rPr>
              <a:t>www.ncbi.nlm.nih.gov</a:t>
            </a:r>
            <a:r>
              <a:rPr lang="en-US" b="1" i="0" dirty="0">
                <a:solidFill>
                  <a:srgbClr val="222222"/>
                </a:solidFill>
                <a:effectLst/>
                <a:latin typeface="Courier New" panose="02070309020205020404" pitchFamily="49" charset="0"/>
              </a:rPr>
              <a:t>/books/NBK424849/</a:t>
            </a:r>
          </a:p>
          <a:p>
            <a:pPr algn="l"/>
            <a:r>
              <a:rPr lang="en-US" b="0" i="0" dirty="0">
                <a:solidFill>
                  <a:srgbClr val="000000"/>
                </a:solidFill>
                <a:effectLst/>
                <a:latin typeface="Times New Roman" panose="02020603050405020304" pitchFamily="18" charset="0"/>
              </a:rPr>
              <a:t>A substantial body of research has accumulated over several decades and transformed our understanding of substance use and its effects on the brain. This knowledge has opened the door to new ways of thinking about prevention and treatment of substance use disorders.</a:t>
            </a:r>
          </a:p>
          <a:p>
            <a:pPr algn="l"/>
            <a:r>
              <a:rPr lang="en-US" b="0" i="0" dirty="0">
                <a:solidFill>
                  <a:srgbClr val="000000"/>
                </a:solidFill>
                <a:effectLst/>
                <a:latin typeface="Times New Roman" panose="02020603050405020304" pitchFamily="18" charset="0"/>
              </a:rPr>
              <a:t>This chapter describes the neurobiological framework underlying substance use and why some people transition from using or misusing alcohol or drugs to a substance use disorder—including its most severe form, addiction. The chapter explains how these substances produce changes in brain structure and function that promote and sustain addiction and contribute to relapse. The chapter also addresses similarities and differences in how the various classes of addictive substances affect the brain and behavior and provides a brief overview of key factors that influence risk for substance use disorders.</a:t>
            </a:r>
          </a:p>
          <a:p>
            <a:endParaRPr lang="en-US" b="1"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41</a:t>
            </a:fld>
            <a:endParaRPr lang="en-US"/>
          </a:p>
        </p:txBody>
      </p:sp>
    </p:spTree>
    <p:extLst>
      <p:ext uri="{BB962C8B-B14F-4D97-AF65-F5344CB8AC3E}">
        <p14:creationId xmlns:p14="http://schemas.microsoft.com/office/powerpoint/2010/main" val="769643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685800" y="1143000"/>
            <a:ext cx="54864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Arial" panose="020B0604020202020204" pitchFamily="34" charset="0"/>
                <a:cs typeface="Arial" panose="020B0604020202020204" pitchFamily="34" charset="0"/>
              </a:rPr>
              <a:t>1:08:34 Yvonne can you talk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chemeClr val="accent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chemeClr val="accent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Arial" panose="020B0604020202020204" pitchFamily="34" charset="0"/>
                <a:cs typeface="Arial" panose="020B0604020202020204" pitchFamily="34" charset="0"/>
              </a:rPr>
              <a:t>JG to YD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chemeClr val="accent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2"/>
                </a:solidFill>
                <a:latin typeface="Arial" panose="020B0604020202020204" pitchFamily="34" charset="0"/>
                <a:cs typeface="Arial" panose="020B0604020202020204" pitchFamily="34" charset="0"/>
              </a:rPr>
              <a:t>American Psychiatric Association (APA). In: </a:t>
            </a:r>
            <a:r>
              <a:rPr lang="en-US" sz="1400" b="1" i="1" dirty="0">
                <a:solidFill>
                  <a:schemeClr val="accent2"/>
                </a:solidFill>
                <a:latin typeface="Arial" panose="020B0604020202020204" pitchFamily="34" charset="0"/>
                <a:cs typeface="Arial" panose="020B0604020202020204" pitchFamily="34" charset="0"/>
              </a:rPr>
              <a:t>Diagnostic and Statistical Manual of Mental Disorders</a:t>
            </a:r>
            <a:r>
              <a:rPr lang="en-US" sz="1400" b="1" dirty="0">
                <a:solidFill>
                  <a:schemeClr val="accent2"/>
                </a:solidFill>
                <a:latin typeface="Arial" panose="020B0604020202020204" pitchFamily="34" charset="0"/>
                <a:cs typeface="Arial" panose="020B0604020202020204" pitchFamily="34" charset="0"/>
              </a:rPr>
              <a:t>. 5</a:t>
            </a:r>
            <a:r>
              <a:rPr lang="en-US" sz="1400" b="1" baseline="30000" dirty="0">
                <a:solidFill>
                  <a:schemeClr val="accent2"/>
                </a:solidFill>
                <a:latin typeface="Arial" panose="020B0604020202020204" pitchFamily="34" charset="0"/>
                <a:cs typeface="Arial" panose="020B0604020202020204" pitchFamily="34" charset="0"/>
              </a:rPr>
              <a:t>th</a:t>
            </a:r>
            <a:r>
              <a:rPr lang="en-US" sz="1400" b="1" dirty="0">
                <a:solidFill>
                  <a:schemeClr val="accent2"/>
                </a:solidFill>
                <a:latin typeface="Arial" panose="020B0604020202020204" pitchFamily="34" charset="0"/>
                <a:cs typeface="Arial" panose="020B0604020202020204" pitchFamily="34" charset="0"/>
              </a:rPr>
              <a:t> ed. 2013: pp.541. </a:t>
            </a:r>
            <a:br>
              <a:rPr lang="en-US" sz="1400" b="1" dirty="0">
                <a:solidFill>
                  <a:schemeClr val="accent2"/>
                </a:solidFill>
                <a:latin typeface="Arial" panose="020B0604020202020204" pitchFamily="34" charset="0"/>
                <a:cs typeface="Arial" panose="020B0604020202020204" pitchFamily="34" charset="0"/>
              </a:rPr>
            </a:br>
            <a:r>
              <a:rPr lang="en-US" sz="1400" b="1" dirty="0">
                <a:solidFill>
                  <a:schemeClr val="accent2"/>
                </a:solidFill>
                <a:latin typeface="Arial" panose="020B0604020202020204" pitchFamily="34" charset="0"/>
                <a:cs typeface="Arial" panose="020B0604020202020204" pitchFamily="34" charset="0"/>
              </a:rPr>
              <a:t>https://</a:t>
            </a:r>
            <a:r>
              <a:rPr lang="en-US" sz="1400" b="1" dirty="0" err="1">
                <a:solidFill>
                  <a:schemeClr val="accent2"/>
                </a:solidFill>
                <a:latin typeface="Arial" panose="020B0604020202020204" pitchFamily="34" charset="0"/>
                <a:cs typeface="Arial" panose="020B0604020202020204" pitchFamily="34" charset="0"/>
              </a:rPr>
              <a:t>psychiatry.org</a:t>
            </a:r>
            <a:r>
              <a:rPr lang="en-US" sz="1400" b="1" dirty="0">
                <a:solidFill>
                  <a:schemeClr val="accent2"/>
                </a:solidFill>
                <a:latin typeface="Arial" panose="020B0604020202020204" pitchFamily="34" charset="0"/>
                <a:cs typeface="Arial" panose="020B0604020202020204" pitchFamily="34" charset="0"/>
              </a:rPr>
              <a:t>/psychiatrists/practice/</a:t>
            </a:r>
            <a:r>
              <a:rPr lang="en-US" sz="1400" b="1" dirty="0" err="1">
                <a:solidFill>
                  <a:schemeClr val="accent2"/>
                </a:solidFill>
                <a:latin typeface="Arial" panose="020B0604020202020204" pitchFamily="34" charset="0"/>
                <a:cs typeface="Arial" panose="020B0604020202020204" pitchFamily="34" charset="0"/>
              </a:rPr>
              <a:t>dsm</a:t>
            </a:r>
            <a:r>
              <a:rPr lang="en-US" sz="1400" b="1" dirty="0">
                <a:solidFill>
                  <a:schemeClr val="accent2"/>
                </a:solidFill>
                <a:latin typeface="Arial" panose="020B0604020202020204" pitchFamily="34" charset="0"/>
                <a:cs typeface="Arial" panose="020B0604020202020204" pitchFamily="34" charset="0"/>
              </a:rPr>
              <a:t>. Accessed October 18, 2022.</a:t>
            </a:r>
          </a:p>
          <a:p>
            <a:r>
              <a:rPr lang="en-US" sz="2000" b="0" i="1" dirty="0">
                <a:solidFill>
                  <a:srgbClr val="444444"/>
                </a:solidFill>
                <a:effectLst/>
                <a:latin typeface="Roboto" panose="02000000000000000000" pitchFamily="2" charset="0"/>
              </a:rPr>
              <a:t>The Diagnostic and Statistical Manual of Mental Disorders, Fifth Edition, Text Revision (DSM-5-TR)</a:t>
            </a:r>
            <a:r>
              <a:rPr lang="en-US" sz="2000" b="0" i="0" dirty="0">
                <a:solidFill>
                  <a:srgbClr val="444444"/>
                </a:solidFill>
                <a:effectLst/>
                <a:latin typeface="Roboto" panose="02000000000000000000" pitchFamily="2" charset="0"/>
              </a:rPr>
              <a:t> features the most current text updates based on scientific literature with contributions from more than 200 subject matter experts. The revised version includes a new diagnosis (prolonged grief disorder), clarifying modifications to the criteria sets for more than 70 disorders, addition of </a:t>
            </a:r>
            <a:r>
              <a:rPr lang="en-US" sz="2000" b="0" i="1" dirty="0">
                <a:solidFill>
                  <a:srgbClr val="444444"/>
                </a:solidFill>
                <a:effectLst/>
                <a:latin typeface="Roboto" panose="02000000000000000000" pitchFamily="2" charset="0"/>
              </a:rPr>
              <a:t>International Classification of Diseases, Tenth Revision, Clinical Modification (ICD-10-CM)</a:t>
            </a:r>
            <a:r>
              <a:rPr lang="en-US" sz="2000" b="0" i="0" dirty="0">
                <a:solidFill>
                  <a:srgbClr val="444444"/>
                </a:solidFill>
                <a:effectLst/>
                <a:latin typeface="Roboto" panose="02000000000000000000" pitchFamily="2" charset="0"/>
              </a:rPr>
              <a:t> symptom codes for suicidal behavior and </a:t>
            </a:r>
            <a:r>
              <a:rPr lang="en-US" sz="2000" b="0" i="0" dirty="0" err="1">
                <a:solidFill>
                  <a:srgbClr val="444444"/>
                </a:solidFill>
                <a:effectLst/>
                <a:latin typeface="Roboto" panose="02000000000000000000" pitchFamily="2" charset="0"/>
              </a:rPr>
              <a:t>nonsuicidal</a:t>
            </a:r>
            <a:r>
              <a:rPr lang="en-US" sz="2000" b="0" i="0" dirty="0">
                <a:solidFill>
                  <a:srgbClr val="444444"/>
                </a:solidFill>
                <a:effectLst/>
                <a:latin typeface="Roboto" panose="02000000000000000000" pitchFamily="2" charset="0"/>
              </a:rPr>
              <a:t> self-injury, and updates to descriptive text for most disorders based on extensive review of the literature. In addition, </a:t>
            </a:r>
            <a:r>
              <a:rPr lang="en-US" sz="2000" b="0" i="1" dirty="0">
                <a:solidFill>
                  <a:srgbClr val="444444"/>
                </a:solidFill>
                <a:effectLst/>
                <a:latin typeface="Roboto" panose="02000000000000000000" pitchFamily="2" charset="0"/>
              </a:rPr>
              <a:t>DSM-5-TR</a:t>
            </a:r>
            <a:r>
              <a:rPr lang="en-US" sz="2000" b="0" i="0" dirty="0">
                <a:solidFill>
                  <a:srgbClr val="444444"/>
                </a:solidFill>
                <a:effectLst/>
                <a:latin typeface="Roboto" panose="02000000000000000000" pitchFamily="2" charset="0"/>
              </a:rPr>
              <a:t> includes a comprehensive review of the impact of racism and discrimination on the diagnosis and manifestations of mental disorders. The manual will help clinicians and researchers define and classify mental disorders, which can improve diagnoses, treatment, and research.</a:t>
            </a:r>
            <a:endParaRPr lang="en-US" altLang="en-US" sz="1300"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Calibri" pitchFamily="34" charset="0"/>
                <a:ea typeface="MS PGothic" pitchFamily="34" charset="-128"/>
              </a:defRPr>
            </a:lvl1pPr>
            <a:lvl2pPr marL="729057" indent="-280406" defTabSz="914437">
              <a:defRPr sz="2400">
                <a:solidFill>
                  <a:schemeClr val="tx1"/>
                </a:solidFill>
                <a:latin typeface="Calibri" pitchFamily="34" charset="0"/>
                <a:ea typeface="MS PGothic" pitchFamily="34" charset="-128"/>
              </a:defRPr>
            </a:lvl2pPr>
            <a:lvl3pPr marL="1121626" indent="-224325" defTabSz="914437">
              <a:defRPr sz="2400">
                <a:solidFill>
                  <a:schemeClr val="tx1"/>
                </a:solidFill>
                <a:latin typeface="Calibri" pitchFamily="34" charset="0"/>
                <a:ea typeface="MS PGothic" pitchFamily="34" charset="-128"/>
              </a:defRPr>
            </a:lvl3pPr>
            <a:lvl4pPr marL="1570276" indent="-224325" defTabSz="914437">
              <a:defRPr sz="2400">
                <a:solidFill>
                  <a:schemeClr val="tx1"/>
                </a:solidFill>
                <a:latin typeface="Calibri" pitchFamily="34" charset="0"/>
                <a:ea typeface="MS PGothic" pitchFamily="34" charset="-128"/>
              </a:defRPr>
            </a:lvl4pPr>
            <a:lvl5pPr marL="2018927" indent="-224325" defTabSz="914437">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92516AE3-3B97-46C9-B367-99331EE38C3D}" type="slidenum">
              <a:rPr lang="en-US" altLang="en-US" sz="1300"/>
              <a:pPr/>
              <a:t>42</a:t>
            </a:fld>
            <a:endParaRPr lang="en-US" altLang="en-US" sz="1300"/>
          </a:p>
        </p:txBody>
      </p:sp>
    </p:spTree>
    <p:extLst>
      <p:ext uri="{BB962C8B-B14F-4D97-AF65-F5344CB8AC3E}">
        <p14:creationId xmlns:p14="http://schemas.microsoft.com/office/powerpoint/2010/main" val="1702972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1:10:09 the next slide kind of goes through that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JG to YD and MD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Screening tools should be combined with additional info from </a:t>
            </a:r>
            <a:r>
              <a:rPr lang="en-US" dirty="0">
                <a:effectLst/>
                <a:latin typeface="Calibri" panose="020F0502020204030204" pitchFamily="34" charset="0"/>
              </a:rPr>
              <a:t>discussions with patients, family, and caregivers, clinical records, PDMP data (see Recommendation 9), and toxicology screening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A2A2A"/>
                </a:solidFill>
                <a:effectLst/>
                <a:latin typeface="Merriweather" panose="020F0502020204030204" pitchFamily="34" charset="0"/>
                <a:ea typeface="+mn-ea"/>
                <a:cs typeface="+mn-cs"/>
              </a:rPr>
              <a:t>Scoring tools are not perfect predictors of whether patients will develop opioid use disorder. ORT was developed to identify risk of aberrant behaviors, not risk of addiction. </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A2A2A"/>
                </a:solidFill>
                <a:effectLst/>
                <a:latin typeface="Merriweather" panose="020F0502020204030204" pitchFamily="34" charset="0"/>
              </a:rPr>
              <a:t>Even aberrant behaviors that suggest abuse or addiction may only reflect a patient's attempt to feel normal.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A2A2A"/>
                </a:solidFill>
                <a:effectLst/>
                <a:latin typeface="Merriweather" panose="020F0502020204030204" pitchFamily="34" charset="0"/>
              </a:rPr>
              <a:t>Examples of aberrant behaviors: </a:t>
            </a:r>
            <a:r>
              <a:rPr lang="en-US" sz="1200" b="0" i="0" kern="1200" dirty="0">
                <a:solidFill>
                  <a:srgbClr val="2A2A2A"/>
                </a:solidFill>
                <a:effectLst/>
                <a:latin typeface="Merriweather" panose="020F0502020204030204" pitchFamily="34" charset="0"/>
                <a:ea typeface="+mn-ea"/>
                <a:cs typeface="+mn-cs"/>
              </a:rPr>
              <a:t>Solicited opioids from other providers, Used additional opioids than those prescribed , Canceled clinic visit , Unauthorized ER visits, Abnormal urine/blood screen, Resisted therapy changes/alternative therapy . </a:t>
            </a:r>
            <a:endParaRPr lang="en-US" dirty="0">
              <a:effectLst/>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rgbClr val="2A2A2A"/>
              </a:solidFill>
              <a:effectLst/>
              <a:latin typeface="Merriweather"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BlinkMacSystemFont"/>
              </a:rPr>
              <a:t>Webster LR, Webster RM. Predicting aberrant behaviors in opioid-treated patients: preliminary validation of the Opioid Risk Tool. </a:t>
            </a:r>
            <a:r>
              <a:rPr lang="en-US" b="1" i="1" dirty="0">
                <a:solidFill>
                  <a:srgbClr val="212121"/>
                </a:solidFill>
                <a:effectLst/>
                <a:latin typeface="BlinkMacSystemFont"/>
              </a:rPr>
              <a:t>Pain Med</a:t>
            </a:r>
            <a:r>
              <a:rPr lang="en-US" b="1" i="0" dirty="0">
                <a:solidFill>
                  <a:srgbClr val="212121"/>
                </a:solidFill>
                <a:effectLst/>
                <a:latin typeface="BlinkMacSystemFont"/>
              </a:rPr>
              <a:t>. 2005;6(6):432-442. doi:10.1111/j.1526-4637.2005.00072.x</a:t>
            </a:r>
          </a:p>
          <a:p>
            <a:pPr algn="l"/>
            <a:r>
              <a:rPr lang="en-US" b="1" i="0" dirty="0">
                <a:solidFill>
                  <a:srgbClr val="212121"/>
                </a:solidFill>
                <a:effectLst/>
                <a:latin typeface="BlinkMacSystemFont"/>
              </a:rPr>
              <a:t>Objective: </a:t>
            </a:r>
            <a:r>
              <a:rPr lang="en-US" b="0" i="0" dirty="0">
                <a:solidFill>
                  <a:srgbClr val="212121"/>
                </a:solidFill>
                <a:effectLst/>
                <a:latin typeface="BlinkMacSystemFont"/>
              </a:rPr>
              <a:t>To provide clinicians with a brief screening tool to predict accurately which individuals may develop aberrant behaviors when prescribed opioids for chronic pain.</a:t>
            </a:r>
          </a:p>
          <a:p>
            <a:pPr algn="l"/>
            <a:r>
              <a:rPr lang="en-US" b="1" i="0" dirty="0">
                <a:solidFill>
                  <a:srgbClr val="212121"/>
                </a:solidFill>
                <a:effectLst/>
                <a:latin typeface="BlinkMacSystemFont"/>
              </a:rPr>
              <a:t>Design: </a:t>
            </a:r>
            <a:r>
              <a:rPr lang="en-US" b="0" i="0" dirty="0">
                <a:solidFill>
                  <a:srgbClr val="212121"/>
                </a:solidFill>
                <a:effectLst/>
                <a:latin typeface="BlinkMacSystemFont"/>
              </a:rPr>
              <a:t>One hundred and eighty-five consecutive new patients treated in one pain clinic took the self-administered Opioid Risk Tool (ORT). The ORT measured the following risk factors associated in scientific literature with substance abuse: personal and family history of substance abuse; age; history of preadolescent sexual abuse; and certain psychological diseases. Patients received scores of 0-3 (low risk), 4-7 (moderate risk), or &gt;or= 8 (high risk), indicating the probability of their displaying opioid-related aberrant behaviors. All patients were monitored for aberrant behaviors for 12 months after their initial visits.</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For those patients with a risk category of low, 17 out of 18 (94.4%) did not display an aberrant behavior. For those patients with a risk category of high, 40 out of 44 (90.9%) did display an aberrant behavior. The authors used the c statistic to validate the ORT, because it simultaneously assesses sensitivity and specificity. The ORT displayed excellent discrimination for both the male (c = 0.82) and the female (c = 0.85) prognostic models.</a:t>
            </a:r>
          </a:p>
          <a:p>
            <a:pPr algn="l"/>
            <a:r>
              <a:rPr lang="en-US" b="1" i="0" dirty="0">
                <a:solidFill>
                  <a:srgbClr val="212121"/>
                </a:solidFill>
                <a:effectLst/>
                <a:latin typeface="BlinkMacSystemFont"/>
              </a:rPr>
              <a:t>Conclusion: </a:t>
            </a:r>
            <a:r>
              <a:rPr lang="en-US" b="0" i="0" dirty="0">
                <a:solidFill>
                  <a:srgbClr val="212121"/>
                </a:solidFill>
                <a:effectLst/>
                <a:latin typeface="BlinkMacSystemFont"/>
              </a:rPr>
              <a:t>In a preliminary study, among patients prescribed opioids for chronic pain, the ORT exhibited a high degree of sensitivity and specificity for determining which individuals are at risk for opioid-related, aberrant behaviors. Further studies in a variety of pain and </a:t>
            </a:r>
            <a:r>
              <a:rPr lang="en-US" b="0" i="0" dirty="0" err="1">
                <a:solidFill>
                  <a:srgbClr val="212121"/>
                </a:solidFill>
                <a:effectLst/>
                <a:latin typeface="BlinkMacSystemFont"/>
              </a:rPr>
              <a:t>nonpain</a:t>
            </a:r>
            <a:r>
              <a:rPr lang="en-US" b="0" i="0" dirty="0">
                <a:solidFill>
                  <a:srgbClr val="212121"/>
                </a:solidFill>
                <a:effectLst/>
                <a:latin typeface="BlinkMacSystemFont"/>
              </a:rPr>
              <a:t> settings are needed to determine the ORT's universal applicability.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F8646707-6BBD-41A9-B4DF-0C76A73A2D2A}"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65095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MD</a:t>
            </a:r>
          </a:p>
        </p:txBody>
      </p:sp>
      <p:sp>
        <p:nvSpPr>
          <p:cNvPr id="4" name="Slide Number Placeholder 3"/>
          <p:cNvSpPr>
            <a:spLocks noGrp="1"/>
          </p:cNvSpPr>
          <p:nvPr>
            <p:ph type="sldNum" sz="quarter" idx="5"/>
          </p:nvPr>
        </p:nvSpPr>
        <p:spPr/>
        <p:txBody>
          <a:bodyPr/>
          <a:lstStyle/>
          <a:p>
            <a:fld id="{9446E1A8-6D11-D944-BA46-3CE3E43A53DE}" type="slidenum">
              <a:rPr lang="en-US" smtClean="0"/>
              <a:pPr/>
              <a:t>44</a:t>
            </a:fld>
            <a:endParaRPr lang="en-US"/>
          </a:p>
        </p:txBody>
      </p:sp>
    </p:spTree>
    <p:extLst>
      <p:ext uri="{BB962C8B-B14F-4D97-AF65-F5344CB8AC3E}">
        <p14:creationId xmlns:p14="http://schemas.microsoft.com/office/powerpoint/2010/main" val="2302720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t>1:11:37 how you discuss opioid use disorder</a:t>
            </a:r>
          </a:p>
          <a:p>
            <a:endParaRPr lang="en-US" sz="1200" dirty="0"/>
          </a:p>
          <a:p>
            <a:r>
              <a:rPr lang="en-US" sz="1200" dirty="0"/>
              <a:t>JG question to both</a:t>
            </a:r>
          </a:p>
          <a:p>
            <a:endParaRPr lang="en-US" sz="1200" dirty="0"/>
          </a:p>
          <a:p>
            <a:r>
              <a:rPr lang="en-US" sz="1200" dirty="0"/>
              <a:t>First, assess your own bias/stigma regarding OUD/SUD:</a:t>
            </a:r>
          </a:p>
          <a:p>
            <a:pPr marL="171450" indent="-171450">
              <a:buFont typeface="Arial" panose="020B0604020202020204" pitchFamily="34" charset="0"/>
              <a:buChar char="•"/>
            </a:pPr>
            <a:r>
              <a:rPr lang="en-US" sz="1200" dirty="0"/>
              <a:t>Do you believe certain kinds of SUD are worse than others? </a:t>
            </a:r>
          </a:p>
          <a:p>
            <a:pPr marL="171450" indent="-171450">
              <a:buFont typeface="Arial" panose="020B0604020202020204" pitchFamily="34" charset="0"/>
              <a:buChar char="•"/>
            </a:pPr>
            <a:r>
              <a:rPr lang="en-US" sz="1200" dirty="0"/>
              <a:t>Do you believe some people are beyond help?</a:t>
            </a:r>
          </a:p>
          <a:p>
            <a:pPr marL="171450" indent="-171450">
              <a:buFont typeface="Arial" panose="020B0604020202020204" pitchFamily="34" charset="0"/>
              <a:buChar char="•"/>
            </a:pPr>
            <a:r>
              <a:rPr lang="en-US" sz="1200" dirty="0"/>
              <a:t>Do you believe recovery must “look” a certain way?</a:t>
            </a:r>
          </a:p>
          <a:p>
            <a:pPr marL="171450" indent="-171450">
              <a:buFont typeface="Arial" panose="020B0604020202020204" pitchFamily="34" charset="0"/>
              <a:buChar char="•"/>
            </a:pPr>
            <a:r>
              <a:rPr lang="en-US" sz="1200" dirty="0"/>
              <a:t>Do you see SUD as a moral or spiritual deficit?</a:t>
            </a:r>
          </a:p>
          <a:p>
            <a:pPr marL="171450" indent="-171450">
              <a:buFont typeface="Arial" panose="020B0604020202020204" pitchFamily="34" charset="0"/>
              <a:buChar char="•"/>
            </a:pPr>
            <a:r>
              <a:rPr lang="en-US" sz="1200" dirty="0"/>
              <a:t>Do you see SUD as a character disorder or think it is due to lack of willpower?</a:t>
            </a:r>
          </a:p>
          <a:p>
            <a:endParaRPr lang="en-US" dirty="0"/>
          </a:p>
          <a:p>
            <a:r>
              <a:rPr lang="en-US" b="1" dirty="0"/>
              <a:t>Landry M. Anti-Stigma Toolkit: A Guide to Reducing Addiction Related Stigma. 2012 Edition [Internet]. Addiction Technology Transfer Center Network; 2012. Available from: https:// </a:t>
            </a:r>
            <a:r>
              <a:rPr lang="en-US" b="1" dirty="0" err="1"/>
              <a:t>attcnetwork.org</a:t>
            </a:r>
            <a:r>
              <a:rPr lang="en-US" b="1" dirty="0"/>
              <a:t>/sites/default/files/2019-04/Anti-Stigma%20 </a:t>
            </a:r>
            <a:r>
              <a:rPr lang="en-US" b="1" dirty="0" err="1"/>
              <a:t>Toolkit.pdf</a:t>
            </a:r>
            <a:endParaRPr lang="en-US" b="1" dirty="0"/>
          </a:p>
          <a:p>
            <a:endParaRPr lang="en-US" dirty="0"/>
          </a:p>
          <a:p>
            <a:r>
              <a:rPr lang="en-US" b="1" i="0" dirty="0">
                <a:solidFill>
                  <a:srgbClr val="222222"/>
                </a:solidFill>
                <a:effectLst/>
                <a:latin typeface="Courier New" panose="02070309020205020404" pitchFamily="49" charset="0"/>
              </a:rPr>
              <a:t>Medications for Opioid Use Disorder: For Healthcare and Addiction Professionals, Policymakers, Patients, and Families [Internet]. Rockville (MD): Substance Abuse and Mental Health Services Administration (US); 2018. (Treatment Improvement Protocol (TIP) Series, No. 63.) Part 1, Introduction to Medications for Opioid Use Disorder Treatment. Available from: https://</a:t>
            </a:r>
            <a:r>
              <a:rPr lang="en-US" b="1" i="0" dirty="0" err="1">
                <a:solidFill>
                  <a:srgbClr val="222222"/>
                </a:solidFill>
                <a:effectLst/>
                <a:latin typeface="Courier New" panose="02070309020205020404" pitchFamily="49" charset="0"/>
              </a:rPr>
              <a:t>www.ncbi.nlm.nih.gov</a:t>
            </a:r>
            <a:r>
              <a:rPr lang="en-US" b="1" i="0" dirty="0">
                <a:solidFill>
                  <a:srgbClr val="222222"/>
                </a:solidFill>
                <a:effectLst/>
                <a:latin typeface="Courier New" panose="02070309020205020404" pitchFamily="49" charset="0"/>
              </a:rPr>
              <a:t>/books/NBK535270/</a:t>
            </a:r>
          </a:p>
          <a:p>
            <a:r>
              <a:rPr lang="en-US" dirty="0"/>
              <a:t>Stigma is one of the biggest barriers patients face in obtaining treatment for opioid use disorder. </a:t>
            </a:r>
          </a:p>
          <a:p>
            <a:r>
              <a:rPr lang="en-US" dirty="0"/>
              <a:t>Patients receiving MOUD often highlight the importance of empathetic, nonjudgmental support for meeting their treatment goals. Ensuring a nonjudgmental treatment atmosphere and fostering mutual or peer support as part of a comprehensive system of care is important, as patients consistently name these as key facilitators of their retention in care.407 Numerous resources are available to assist health care and other service providers in developing a nonjudgmental approach. Language guides, which offer practical advice for reducing OUD-related stigma through compassionate communication, are available.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45</a:t>
            </a:fld>
            <a:endParaRPr lang="en-US"/>
          </a:p>
        </p:txBody>
      </p:sp>
    </p:spTree>
    <p:extLst>
      <p:ext uri="{BB962C8B-B14F-4D97-AF65-F5344CB8AC3E}">
        <p14:creationId xmlns:p14="http://schemas.microsoft.com/office/powerpoint/2010/main" val="2495730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1:13:02 Melissa I wanted to ask you</a:t>
            </a:r>
          </a:p>
          <a:p>
            <a:endParaRPr lang="en-US" dirty="0"/>
          </a:p>
          <a:p>
            <a:endParaRPr lang="en-US" dirty="0"/>
          </a:p>
          <a:p>
            <a:r>
              <a:rPr lang="en-US" dirty="0"/>
              <a:t>JG question to both</a:t>
            </a:r>
          </a:p>
          <a:p>
            <a:endParaRPr lang="en-US" dirty="0"/>
          </a:p>
          <a:p>
            <a:pPr marL="171450" indent="-171450">
              <a:buFont typeface="Arial" panose="020B0604020202020204" pitchFamily="34" charset="0"/>
              <a:buChar char="•"/>
            </a:pPr>
            <a:r>
              <a:rPr lang="en-US" dirty="0"/>
              <a:t>Ongoing maintenance medication, in combination with psychosocial treatment appropriate for the patient’s needs, is the standard of care for treating opioid use disorder.</a:t>
            </a:r>
          </a:p>
          <a:p>
            <a:pPr marL="171450" indent="-171450">
              <a:buFont typeface="Arial" panose="020B0604020202020204" pitchFamily="34" charset="0"/>
              <a:buChar char="•"/>
            </a:pPr>
            <a:r>
              <a:rPr lang="en-US" dirty="0"/>
              <a:t>Using methadone or buprenorphine for opioid withdrawal management is recommended over abrupt cessation of opioids. Abrupt cessation of opioids may lead to strong cravings, and/or acute withdrawal syndrome which can put the patient at risk for relapse, overdose, and overdose death</a:t>
            </a:r>
          </a:p>
          <a:p>
            <a:pPr marL="171450" indent="-171450">
              <a:buFont typeface="Arial" panose="020B0604020202020204" pitchFamily="34" charset="0"/>
              <a:buChar char="•"/>
            </a:pPr>
            <a:r>
              <a:rPr lang="en-US" dirty="0"/>
              <a:t>Opioid withdrawal management (i.e. detoxification) on its own, without ongoing treatment for opioid use disorder, is not a treatment method for opioid use disorder and is not recommended. </a:t>
            </a:r>
          </a:p>
          <a:p>
            <a:pPr marL="171450" indent="-171450">
              <a:buFont typeface="Arial" panose="020B0604020202020204" pitchFamily="34" charset="0"/>
              <a:buChar char="•"/>
            </a:pPr>
            <a:r>
              <a:rPr lang="en-US" dirty="0"/>
              <a:t>Patients should be advised about the risk of relapse and other safety concerns, including increased risk of overdose and overdose death.</a:t>
            </a:r>
          </a:p>
          <a:p>
            <a:pPr marL="171450" indent="-171450">
              <a:buFont typeface="Arial" panose="020B0604020202020204" pitchFamily="34" charset="0"/>
              <a:buChar char="•"/>
            </a:pPr>
            <a:r>
              <a:rPr lang="en-US" dirty="0"/>
              <a:t>Opioid withdrawal management with buprenorphine should not be initiated until there are objective signs of opioid withdrawal. Once signs of withdrawal have been objectively confirmed, a dose of buprenorphine sufficient to suppress withdrawal symptoms is given (an initial dose of 2-4 mg titrated up as needed to suppress withdrawal symptoms</a:t>
            </a:r>
          </a:p>
          <a:p>
            <a:pPr marL="171450" indent="-171450">
              <a:buFont typeface="Arial" panose="020B0604020202020204" pitchFamily="34" charset="0"/>
              <a:buChar char="•"/>
            </a:pPr>
            <a:r>
              <a:rPr lang="en-US" dirty="0"/>
              <a:t>There is no recommended time limit for pharmacological treatment</a:t>
            </a:r>
          </a:p>
          <a:p>
            <a:pPr marL="0" indent="0">
              <a:buFont typeface="Arial" panose="020B0604020202020204" pitchFamily="34" charset="0"/>
              <a:buNone/>
            </a:pPr>
            <a:endParaRPr lang="en-US" dirty="0"/>
          </a:p>
          <a:p>
            <a:r>
              <a:rPr lang="en-US" b="1" i="0" dirty="0">
                <a:solidFill>
                  <a:srgbClr val="212121"/>
                </a:solidFill>
                <a:effectLst/>
                <a:latin typeface="BlinkMacSystemFont"/>
              </a:rPr>
              <a:t>The ASAM National Practice Guideline for the Treatment of Opioid Use Disorder: 2020 Focused Update [published correction appears in J Addict Med. 2020 May/Jun;14(3):267]. </a:t>
            </a:r>
            <a:r>
              <a:rPr lang="en-US" b="1" i="1" dirty="0">
                <a:solidFill>
                  <a:srgbClr val="212121"/>
                </a:solidFill>
                <a:effectLst/>
                <a:latin typeface="BlinkMacSystemFont"/>
              </a:rPr>
              <a:t>J Addict Med</a:t>
            </a:r>
            <a:r>
              <a:rPr lang="en-US" b="1" i="0" dirty="0">
                <a:solidFill>
                  <a:srgbClr val="212121"/>
                </a:solidFill>
                <a:effectLst/>
                <a:latin typeface="BlinkMacSystemFont"/>
              </a:rPr>
              <a:t>. 2020;14(2S Suppl 1):1-91. doi:10.1097/ADM.0000000000000633</a:t>
            </a:r>
          </a:p>
          <a:p>
            <a:endParaRPr lang="en-US" b="0" i="0" dirty="0">
              <a:solidFill>
                <a:srgbClr val="212121"/>
              </a:solidFill>
              <a:effectLst/>
              <a:latin typeface="system-ui"/>
            </a:endParaRPr>
          </a:p>
          <a:p>
            <a:r>
              <a:rPr lang="en-US" b="1" i="0" dirty="0">
                <a:solidFill>
                  <a:srgbClr val="333333"/>
                </a:solidFill>
                <a:effectLst/>
                <a:latin typeface="Guardian TextSans Web"/>
              </a:rPr>
              <a:t>Department of Health and Human Services. Practice guidelines for the administration of buprenorphine for treating opioid use disorder. ﻿ </a:t>
            </a:r>
            <a:r>
              <a:rPr lang="en-US" b="1" i="1" dirty="0">
                <a:solidFill>
                  <a:srgbClr val="333333"/>
                </a:solidFill>
                <a:effectLst/>
                <a:latin typeface="Guardian TextSans Web"/>
              </a:rPr>
              <a:t>Fed </a:t>
            </a:r>
            <a:r>
              <a:rPr lang="en-US" b="1" i="1" dirty="0" err="1">
                <a:solidFill>
                  <a:srgbClr val="333333"/>
                </a:solidFill>
                <a:effectLst/>
                <a:latin typeface="Guardian TextSans Web"/>
              </a:rPr>
              <a:t>Regist</a:t>
            </a:r>
            <a:r>
              <a:rPr lang="en-US" b="1" i="0" dirty="0">
                <a:solidFill>
                  <a:srgbClr val="333333"/>
                </a:solidFill>
                <a:effectLst/>
                <a:latin typeface="Guardian TextSans Web"/>
              </a:rPr>
              <a:t>. 2021;86(80):22439-22440. https://</a:t>
            </a:r>
            <a:r>
              <a:rPr lang="en-US" b="1" i="0" dirty="0" err="1">
                <a:solidFill>
                  <a:srgbClr val="333333"/>
                </a:solidFill>
                <a:effectLst/>
                <a:latin typeface="Guardian TextSans Web"/>
              </a:rPr>
              <a:t>www.federalregister.gov</a:t>
            </a:r>
            <a:r>
              <a:rPr lang="en-US" b="1" i="0" dirty="0">
                <a:solidFill>
                  <a:srgbClr val="333333"/>
                </a:solidFill>
                <a:effectLst/>
                <a:latin typeface="Guardian TextSans Web"/>
              </a:rPr>
              <a:t>/documents/2021/04/28/2021-08961/practice-guidelines-for-the-administration-of-buprenorphine-for-treating-opioid-use-disorder</a:t>
            </a:r>
          </a:p>
          <a:p>
            <a:r>
              <a:rPr lang="en-US" dirty="0"/>
              <a:t>The Practice Guidelines for the Administration of Buprenorphine for Treating Opioid Use Disorder provides eligible physicians, physician assistants, nurse practitioners, clinical nurse specialists, certified registered nurse anesthetists, and certified nurse midwives, who are state licensed and registered by the DEA to prescribe controlled substances, an exemption from certain statutory certification requirements related to training, counseling and other ancillary services (</a:t>
            </a:r>
            <a:r>
              <a:rPr lang="en-US" i="1" dirty="0"/>
              <a:t>i.e.,</a:t>
            </a:r>
            <a:r>
              <a:rPr lang="en-US" dirty="0"/>
              <a:t> psychosocial services).</a:t>
            </a:r>
            <a:endParaRPr lang="en-US" b="0" i="0" dirty="0">
              <a:solidFill>
                <a:srgbClr val="212121"/>
              </a:solidFill>
              <a:effectLst/>
              <a:latin typeface="system-ui"/>
            </a:endParaRPr>
          </a:p>
          <a:p>
            <a:pPr marL="0" indent="0">
              <a:buFont typeface="Arial" panose="020B0604020202020204" pitchFamily="34" charset="0"/>
              <a:buNone/>
            </a:pPr>
            <a:endParaRPr lang="en-US" dirty="0"/>
          </a:p>
          <a:p>
            <a:r>
              <a:rPr lang="en-US" b="1" dirty="0"/>
              <a:t>https://</a:t>
            </a:r>
            <a:r>
              <a:rPr lang="en-US" b="1" dirty="0" err="1"/>
              <a:t>www.samhsa.gov</a:t>
            </a:r>
            <a:r>
              <a:rPr lang="en-US" b="1" dirty="0"/>
              <a:t>/medication-assisted-treatment/become-buprenorphine-waivered-practitioner/new-practice-guidelines-</a:t>
            </a:r>
            <a:r>
              <a:rPr lang="en-US" b="1" dirty="0" err="1"/>
              <a:t>faqs</a:t>
            </a:r>
            <a:endParaRPr lang="en-US" b="1" dirty="0"/>
          </a:p>
          <a:p>
            <a:r>
              <a:rPr lang="en-US" dirty="0"/>
              <a:t>Under certain conditions, the attached Practice Guidelines exempt eligible physicians, physician assistants, nurse practitioners, clinical nurse specialists, certified registered nurse anesthetists, and certified nurse midwives (hereinafter collectively referred to as ‘‘practitioners’’), from the certification requirements related to training, counseling and other ancillary services.</a:t>
            </a:r>
          </a:p>
          <a:p>
            <a:r>
              <a:rPr lang="en-US" dirty="0"/>
              <a:t>This action is needed in order to expand access to buprenorphine for opioid use disorder treatment. Specifically, the exemption allows these practitioners to treat up to 30 patients with OUD using buprenorphine without having to make certain training related certifications. This exemption also allows practitioners to treat patients with buprenorphine without certifying as to their capacity to provide counseling and ancillary services. Providers are still required to submit an application designated as a ‘‘Notice of Intent’’ in order to prescribe buprenorphine for the treatment of Opioid Use Disorder.  </a:t>
            </a:r>
          </a:p>
          <a:p>
            <a:r>
              <a:rPr lang="en-US" dirty="0"/>
              <a:t>Alternatively, a practitioner may seek a waiver from this registration requirement by submitting a notice of intent (NOI), with specific statutorily required certifications, to the Substance Abuse and Mental Health Services Administration (SAMHSA) within HHS. Once SAMHSA approves the waiver request and notifies the Drug Enforcement Administration (DEA) of that approval, DEA issues an X-waiver identification number authorizing that practitioner to treat OUD patients with buprenorphine.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46</a:t>
            </a:fld>
            <a:endParaRPr lang="en-US"/>
          </a:p>
        </p:txBody>
      </p:sp>
    </p:spTree>
    <p:extLst>
      <p:ext uri="{BB962C8B-B14F-4D97-AF65-F5344CB8AC3E}">
        <p14:creationId xmlns:p14="http://schemas.microsoft.com/office/powerpoint/2010/main" val="1346501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1:16:28 I want to summarize</a:t>
            </a:r>
          </a:p>
          <a:p>
            <a:endParaRPr lang="en-US" dirty="0"/>
          </a:p>
          <a:p>
            <a:r>
              <a:rPr lang="en-US" dirty="0"/>
              <a:t>JG</a:t>
            </a:r>
          </a:p>
        </p:txBody>
      </p:sp>
      <p:sp>
        <p:nvSpPr>
          <p:cNvPr id="4" name="Slide Number Placeholder 3"/>
          <p:cNvSpPr>
            <a:spLocks noGrp="1"/>
          </p:cNvSpPr>
          <p:nvPr>
            <p:ph type="sldNum" sz="quarter" idx="5"/>
          </p:nvPr>
        </p:nvSpPr>
        <p:spPr/>
        <p:txBody>
          <a:bodyPr/>
          <a:lstStyle/>
          <a:p>
            <a:fld id="{9446E1A8-6D11-D944-BA46-3CE3E43A53DE}" type="slidenum">
              <a:rPr lang="en-US" smtClean="0"/>
              <a:pPr/>
              <a:t>47</a:t>
            </a:fld>
            <a:endParaRPr lang="en-US"/>
          </a:p>
        </p:txBody>
      </p:sp>
    </p:spTree>
    <p:extLst>
      <p:ext uri="{BB962C8B-B14F-4D97-AF65-F5344CB8AC3E}">
        <p14:creationId xmlns:p14="http://schemas.microsoft.com/office/powerpoint/2010/main" val="1244630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1:17:44 a few themes that have been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applicable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48</a:t>
            </a:fld>
            <a:endParaRPr lang="en-US"/>
          </a:p>
        </p:txBody>
      </p:sp>
    </p:spTree>
    <p:extLst>
      <p:ext uri="{BB962C8B-B14F-4D97-AF65-F5344CB8AC3E}">
        <p14:creationId xmlns:p14="http://schemas.microsoft.com/office/powerpoint/2010/main" val="3791735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1:24:32 You can visit</a:t>
            </a:r>
          </a:p>
        </p:txBody>
      </p:sp>
      <p:sp>
        <p:nvSpPr>
          <p:cNvPr id="4" name="Slide Number Placeholder 3"/>
          <p:cNvSpPr>
            <a:spLocks noGrp="1"/>
          </p:cNvSpPr>
          <p:nvPr>
            <p:ph type="sldNum" sz="quarter" idx="5"/>
          </p:nvPr>
        </p:nvSpPr>
        <p:spPr/>
        <p:txBody>
          <a:bodyPr/>
          <a:lstStyle/>
          <a:p>
            <a:fld id="{9446E1A8-6D11-D944-BA46-3CE3E43A53DE}" type="slidenum">
              <a:rPr lang="en-US" smtClean="0"/>
              <a:pPr/>
              <a:t>49</a:t>
            </a:fld>
            <a:endParaRPr lang="en-US"/>
          </a:p>
        </p:txBody>
      </p:sp>
    </p:spTree>
    <p:extLst>
      <p:ext uri="{BB962C8B-B14F-4D97-AF65-F5344CB8AC3E}">
        <p14:creationId xmlns:p14="http://schemas.microsoft.com/office/powerpoint/2010/main" val="228689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01:48 Hello everyone</a:t>
            </a:r>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a:p>
        </p:txBody>
      </p:sp>
    </p:spTree>
    <p:extLst>
      <p:ext uri="{BB962C8B-B14F-4D97-AF65-F5344CB8AC3E}">
        <p14:creationId xmlns:p14="http://schemas.microsoft.com/office/powerpoint/2010/main" val="379537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02:30 here are our learning objectives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a:p>
        </p:txBody>
      </p:sp>
    </p:spTree>
    <p:extLst>
      <p:ext uri="{BB962C8B-B14F-4D97-AF65-F5344CB8AC3E}">
        <p14:creationId xmlns:p14="http://schemas.microsoft.com/office/powerpoint/2010/main" val="168712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02:50 before we do that</a:t>
            </a:r>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a:p>
        </p:txBody>
      </p:sp>
    </p:spTree>
    <p:extLst>
      <p:ext uri="{BB962C8B-B14F-4D97-AF65-F5344CB8AC3E}">
        <p14:creationId xmlns:p14="http://schemas.microsoft.com/office/powerpoint/2010/main" val="188182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03:00 well, awesome</a:t>
            </a:r>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a:p>
        </p:txBody>
      </p:sp>
    </p:spTree>
    <p:extLst>
      <p:ext uri="{BB962C8B-B14F-4D97-AF65-F5344CB8AC3E}">
        <p14:creationId xmlns:p14="http://schemas.microsoft.com/office/powerpoint/2010/main" val="3878225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4" pitchFamily="34" charset="0"/>
              </a:rPr>
              <a:t>03:09 I’m going to start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4" pitchFamily="34" charset="0"/>
              </a:rPr>
              <a:t>JG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Lato" panose="020F0502020204030204" pitchFamily="34" charset="0"/>
              </a:rPr>
              <a:t>Unintended consequences of 2016 guidelines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Lato" panose="020F0502020204030204" pitchFamily="34" charset="0"/>
              </a:rPr>
              <a:t>Lack of guidance on appropriate acute pain management and established long-term / high dose opioids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Lato" panose="020F0502020204030204" pitchFamily="34" charset="0"/>
              </a:rPr>
              <a:t>Long-term opioid users “punished”/dismissed from care without plan, at times leading to withdrawal, SUD, and overdose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Lato" panose="020F0502020204030204" pitchFamily="34" charset="0"/>
              </a:rPr>
              <a:t>Arbitrary limits imposed in state laws and prescription benefits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33333"/>
              </a:solidFill>
              <a:effectLst/>
              <a:latin typeface="Lato"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err="1">
                <a:solidFill>
                  <a:srgbClr val="212121"/>
                </a:solidFill>
                <a:effectLst/>
                <a:latin typeface="BlinkMacSystemFont"/>
              </a:rPr>
              <a:t>Lagisetty</a:t>
            </a:r>
            <a:r>
              <a:rPr lang="en-US" b="1" i="0" dirty="0">
                <a:solidFill>
                  <a:srgbClr val="212121"/>
                </a:solidFill>
                <a:effectLst/>
                <a:latin typeface="BlinkMacSystemFont"/>
              </a:rPr>
              <a:t> PA, Healy N, </a:t>
            </a:r>
            <a:r>
              <a:rPr lang="en-US" b="1" i="0" dirty="0" err="1">
                <a:solidFill>
                  <a:srgbClr val="212121"/>
                </a:solidFill>
                <a:effectLst/>
                <a:latin typeface="BlinkMacSystemFont"/>
              </a:rPr>
              <a:t>Garpestad</a:t>
            </a:r>
            <a:r>
              <a:rPr lang="en-US" b="1" i="0" dirty="0">
                <a:solidFill>
                  <a:srgbClr val="212121"/>
                </a:solidFill>
                <a:effectLst/>
                <a:latin typeface="BlinkMacSystemFont"/>
              </a:rPr>
              <a:t> C, </a:t>
            </a:r>
            <a:r>
              <a:rPr lang="en-US" b="1" i="0" dirty="0" err="1">
                <a:solidFill>
                  <a:srgbClr val="212121"/>
                </a:solidFill>
                <a:effectLst/>
                <a:latin typeface="BlinkMacSystemFont"/>
              </a:rPr>
              <a:t>Jannausch</a:t>
            </a:r>
            <a:r>
              <a:rPr lang="en-US" b="1" i="0" dirty="0">
                <a:solidFill>
                  <a:srgbClr val="212121"/>
                </a:solidFill>
                <a:effectLst/>
                <a:latin typeface="BlinkMacSystemFont"/>
              </a:rPr>
              <a:t> M, </a:t>
            </a:r>
            <a:r>
              <a:rPr lang="en-US" b="1" i="0" dirty="0" err="1">
                <a:solidFill>
                  <a:srgbClr val="212121"/>
                </a:solidFill>
                <a:effectLst/>
                <a:latin typeface="BlinkMacSystemFont"/>
              </a:rPr>
              <a:t>Tipirneni</a:t>
            </a:r>
            <a:r>
              <a:rPr lang="en-US" b="1" i="0" dirty="0">
                <a:solidFill>
                  <a:srgbClr val="212121"/>
                </a:solidFill>
                <a:effectLst/>
                <a:latin typeface="BlinkMacSystemFont"/>
              </a:rPr>
              <a:t> R, </a:t>
            </a:r>
            <a:r>
              <a:rPr lang="en-US" b="1" i="0" dirty="0" err="1">
                <a:solidFill>
                  <a:srgbClr val="212121"/>
                </a:solidFill>
                <a:effectLst/>
                <a:latin typeface="BlinkMacSystemFont"/>
              </a:rPr>
              <a:t>Bohnert</a:t>
            </a:r>
            <a:r>
              <a:rPr lang="en-US" b="1" i="0" dirty="0">
                <a:solidFill>
                  <a:srgbClr val="212121"/>
                </a:solidFill>
                <a:effectLst/>
                <a:latin typeface="BlinkMacSystemFont"/>
              </a:rPr>
              <a:t> ASB. Access to Primary Care Clinics for Patients With Chronic Pain Receiving Opioids. </a:t>
            </a:r>
            <a:r>
              <a:rPr lang="en-US" b="1" i="1" dirty="0">
                <a:solidFill>
                  <a:srgbClr val="212121"/>
                </a:solidFill>
                <a:effectLst/>
                <a:latin typeface="BlinkMacSystemFont"/>
              </a:rPr>
              <a:t>JAMA </a:t>
            </a:r>
            <a:r>
              <a:rPr lang="en-US" b="1" i="1" dirty="0" err="1">
                <a:solidFill>
                  <a:srgbClr val="212121"/>
                </a:solidFill>
                <a:effectLst/>
                <a:latin typeface="BlinkMacSystemFont"/>
              </a:rPr>
              <a:t>Netw</a:t>
            </a:r>
            <a:r>
              <a:rPr lang="en-US" b="1" i="1" dirty="0">
                <a:solidFill>
                  <a:srgbClr val="212121"/>
                </a:solidFill>
                <a:effectLst/>
                <a:latin typeface="BlinkMacSystemFont"/>
              </a:rPr>
              <a:t> Open</a:t>
            </a:r>
            <a:r>
              <a:rPr lang="en-US" b="1" i="0" dirty="0">
                <a:solidFill>
                  <a:srgbClr val="212121"/>
                </a:solidFill>
                <a:effectLst/>
                <a:latin typeface="BlinkMacSystemFont"/>
              </a:rPr>
              <a:t>. 2019;2(7):e196928. Published 2019 Jul 3. doi:10.1001/jamanetworkopen.2019.6928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BlinkMacSystemFont"/>
              </a:rPr>
              <a:t>Importance: </a:t>
            </a:r>
            <a:r>
              <a:rPr lang="en-US" b="0" i="0" dirty="0">
                <a:solidFill>
                  <a:srgbClr val="212121"/>
                </a:solidFill>
                <a:effectLst/>
                <a:latin typeface="BlinkMacSystemFont"/>
              </a:rPr>
              <a:t>Opioid-prescribing policies and guidelines aimed at reducing inappropriate opioid prescribing may lead physicians to stop prescribing opioids. Patients may thus encounter difficulties finding primary care practitioners willing to care for them if they take opioids.</a:t>
            </a:r>
          </a:p>
          <a:p>
            <a:pPr algn="l"/>
            <a:r>
              <a:rPr lang="en-US" b="1" i="0" dirty="0">
                <a:solidFill>
                  <a:srgbClr val="212121"/>
                </a:solidFill>
                <a:effectLst/>
                <a:latin typeface="BlinkMacSystemFont"/>
              </a:rPr>
              <a:t>Objectives: </a:t>
            </a:r>
            <a:r>
              <a:rPr lang="en-US" b="0" i="0" dirty="0">
                <a:solidFill>
                  <a:srgbClr val="212121"/>
                </a:solidFill>
                <a:effectLst/>
                <a:latin typeface="BlinkMacSystemFont"/>
              </a:rPr>
              <a:t>To assess practitioner willingness to accept and continue prescribing opioids to new patients with pain and whether this willingness differs across payer types.</a:t>
            </a:r>
          </a:p>
          <a:p>
            <a:pPr algn="l"/>
            <a:r>
              <a:rPr lang="en-US" b="1" i="0" dirty="0">
                <a:solidFill>
                  <a:srgbClr val="212121"/>
                </a:solidFill>
                <a:effectLst/>
                <a:latin typeface="BlinkMacSystemFont"/>
              </a:rPr>
              <a:t>Design, setting, and participants: </a:t>
            </a:r>
            <a:r>
              <a:rPr lang="en-US" b="0" i="0" dirty="0">
                <a:solidFill>
                  <a:srgbClr val="212121"/>
                </a:solidFill>
                <a:effectLst/>
                <a:latin typeface="BlinkMacSystemFont"/>
              </a:rPr>
              <a:t>This survey study used a simulated patient call audit method. A brief telephone survey was administered to all clinics followed by a call using a patient script simulating an adult patient with chronic pain who was taking long-term opioids. The patient had Medicaid or private insurance. Calls were made between June 22 and October 30, 2018, to 667 primary care clinics that served a general adult population in Michigan. Clinics that accepted both Medicaid and private insurance, took new patient appointments, and were successfully recontacted for the simulated call were eligible for the study.</a:t>
            </a:r>
          </a:p>
          <a:p>
            <a:pPr algn="l"/>
            <a:r>
              <a:rPr lang="en-US" b="1" i="0" dirty="0">
                <a:solidFill>
                  <a:srgbClr val="212121"/>
                </a:solidFill>
                <a:effectLst/>
                <a:latin typeface="BlinkMacSystemFont"/>
              </a:rPr>
              <a:t>Main outcomes and measures: </a:t>
            </a:r>
            <a:r>
              <a:rPr lang="en-US" b="0" i="0" dirty="0">
                <a:solidFill>
                  <a:srgbClr val="212121"/>
                </a:solidFill>
                <a:effectLst/>
                <a:latin typeface="BlinkMacSystemFont"/>
              </a:rPr>
              <a:t>Prevalence of clinics' acceptance of new patients receiving prescription opioids overall and by clinic characteristics and insurance type.</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Of the 194 eligible clinics, 94 (48.4%) were randomized according to insurance type to receive calls from research assistants posing as children of patients with Medicaid and 100 (51.5%) to receive calls from those with private insurance. Overall, 79 (40.7%) stated that their practitioners would not prescribe opioids to the simulated patient. Thirty-three clinics (17.0%) requested more information before making a decision. Compared with single-practitioner clinics, clinics with more than 3 practitioners were more likely (odds ratio [OR], 2.99; 95% CI, 1.48-6.04) to accept new patients currently taking opioids. No difference was found in access based on insurance status (OR, 0.92; 95% CI, 0.52-1.64) or whether the clinic offered medications for opioid use disorders (OR, 1.10; 95% CI, 0.45-2.69).</a:t>
            </a:r>
          </a:p>
          <a:p>
            <a:pPr algn="l"/>
            <a:r>
              <a:rPr lang="en-US" b="1" i="0" dirty="0">
                <a:solidFill>
                  <a:srgbClr val="212121"/>
                </a:solidFill>
                <a:effectLst/>
                <a:latin typeface="BlinkMacSystemFont"/>
              </a:rPr>
              <a:t>Conclusions and relevance: </a:t>
            </a:r>
            <a:r>
              <a:rPr lang="en-US" b="0" i="0" dirty="0">
                <a:solidFill>
                  <a:srgbClr val="212121"/>
                </a:solidFill>
                <a:effectLst/>
                <a:latin typeface="BlinkMacSystemFont"/>
              </a:rPr>
              <a:t>The findings suggest that access to primary care may be reduced for patients taking prescription opioids, which could lead to unintended consequences, such as conversion to illicit substances or reduced management of other medical comorbidities.</a:t>
            </a:r>
          </a:p>
          <a:p>
            <a:pPr algn="l"/>
            <a:endParaRPr lang="en-US" b="0" i="0" dirty="0">
              <a:solidFill>
                <a:srgbClr val="212121"/>
              </a:solidFill>
              <a:effectLst/>
              <a:latin typeface="BlinkMacSystemFont"/>
            </a:endParaRPr>
          </a:p>
          <a:p>
            <a:pPr algn="l"/>
            <a:r>
              <a:rPr lang="en-US" b="1" i="0" dirty="0" err="1">
                <a:solidFill>
                  <a:srgbClr val="212121"/>
                </a:solidFill>
                <a:effectLst/>
                <a:latin typeface="BlinkMacSystemFont"/>
              </a:rPr>
              <a:t>Lagisetty</a:t>
            </a:r>
            <a:r>
              <a:rPr lang="en-US" b="1" i="0" dirty="0">
                <a:solidFill>
                  <a:srgbClr val="212121"/>
                </a:solidFill>
                <a:effectLst/>
                <a:latin typeface="BlinkMacSystemFont"/>
              </a:rPr>
              <a:t> P, Macleod C, Thomas J, et al. Assessing reasons for decreased primary care access for individuals on prescribed opioids: an audit study. </a:t>
            </a:r>
            <a:r>
              <a:rPr lang="en-US" b="1" i="1" dirty="0">
                <a:solidFill>
                  <a:srgbClr val="212121"/>
                </a:solidFill>
                <a:effectLst/>
                <a:latin typeface="BlinkMacSystemFont"/>
              </a:rPr>
              <a:t>Pain</a:t>
            </a:r>
            <a:r>
              <a:rPr lang="en-US" b="1" i="0" dirty="0">
                <a:solidFill>
                  <a:srgbClr val="212121"/>
                </a:solidFill>
                <a:effectLst/>
                <a:latin typeface="BlinkMacSystemFont"/>
              </a:rPr>
              <a:t>. 2021;162(5):1379-1386. doi:10.1097/j.pain.0000000000002145</a:t>
            </a:r>
          </a:p>
          <a:p>
            <a:pPr algn="l"/>
            <a:r>
              <a:rPr lang="en-US" b="0" i="0" dirty="0">
                <a:solidFill>
                  <a:srgbClr val="212121"/>
                </a:solidFill>
                <a:effectLst/>
                <a:latin typeface="BlinkMacSystemFont"/>
              </a:rPr>
              <a:t>Many primary care clinics are resistant to accept new patients taking prescription opioids for chronic pain. It is unclear how much of this practice is specific to individuals who may be perceived to have aberrant opioid use. This study sought to determine whether clinics are more or less willing to accept and prescribe opioids to patients depending on whether their history is more or less suggestive of aberrant opioid use by conducting an audit survey of primary care clinics in 9 states from May to July 2019. Simulated patients taking opioids for chronic pain called each clinic twice, giving one of 2 scenarios for needing a new provider: their previous physician had either (1) retired or (2) stopped prescribing opioids for unspecified reasons. Clinic willingness to continue prescribing opioids and accept the patient for general primary care were assessed. Of 452 clinics responding to both scenarios (904 calls), 193 (43%) said their providers would not prescribe opioids in either scenario, 146 (32%) said their providers might prescribe in both, and 113 (25%) responded differently to each scenario. Clinics responding differently had greater odds (odds ratio = 1.83 confidence interval [1.23-2.76]) of willingness to prescribe when the previous doctor retired than when the doctor had stopped prescribing. These findings suggest that primary care access is limited for patients taking opioids for chronic pain, and differentially further reduced for patients whose histories are suggestive of aberrant use. This denial of care could lead to unintended harms such as worsened pain or conversion to illicit substances.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Dowell D, </a:t>
            </a:r>
            <a:r>
              <a:rPr lang="en-US" b="1" dirty="0" err="1">
                <a:effectLst/>
                <a:latin typeface="Helvetica Neue" panose="02000503000000020004" pitchFamily="2" charset="0"/>
              </a:rPr>
              <a:t>Haegerich</a:t>
            </a:r>
            <a:r>
              <a:rPr lang="en-US" b="1" dirty="0">
                <a:effectLst/>
                <a:latin typeface="Helvetica Neue" panose="02000503000000020004" pitchFamily="2" charset="0"/>
              </a:rPr>
              <a:t> T, Chou R. No Shortcuts to Safer Opioid Prescribing. </a:t>
            </a:r>
            <a:r>
              <a:rPr lang="en-US" b="1" i="1" dirty="0">
                <a:effectLst/>
                <a:latin typeface="Helvetica Neue" panose="02000503000000020004" pitchFamily="2" charset="0"/>
              </a:rPr>
              <a:t>New England Journal of Medicine</a:t>
            </a:r>
            <a:r>
              <a:rPr lang="en-US" b="1" dirty="0">
                <a:effectLst/>
                <a:latin typeface="Helvetica Neue" panose="02000503000000020004" pitchFamily="2" charset="0"/>
              </a:rPr>
              <a:t>. 2019;380(24):2285-2287. doi:10.1056/NEJMp1904190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Lato" panose="020F0502020204030204" pitchFamily="34" charset="0"/>
              </a:rPr>
              <a:t>No abstract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Lato"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Lato" panose="020F0502020204030204" pitchFamily="34" charset="0"/>
              </a:rPr>
              <a:t>Vestal C. </a:t>
            </a:r>
            <a:r>
              <a:rPr lang="en-US" b="1" i="0" dirty="0">
                <a:solidFill>
                  <a:srgbClr val="333333"/>
                </a:solidFill>
                <a:effectLst/>
                <a:latin typeface="Lato" panose="020F0502020204030203" pitchFamily="34" charset="0"/>
              </a:rPr>
              <a:t>States Likely to Resist CDC Proposal Easing Opioid Access. </a:t>
            </a:r>
            <a:r>
              <a:rPr lang="en-US" b="1" i="1" dirty="0">
                <a:solidFill>
                  <a:srgbClr val="333333"/>
                </a:solidFill>
                <a:effectLst/>
                <a:latin typeface="Lato" panose="020F0502020204030204" pitchFamily="34" charset="0"/>
              </a:rPr>
              <a:t>Stateline</a:t>
            </a:r>
            <a:r>
              <a:rPr lang="en-US" b="1" i="0" dirty="0">
                <a:solidFill>
                  <a:srgbClr val="333333"/>
                </a:solidFill>
                <a:effectLst/>
                <a:latin typeface="Lato" panose="020F0502020204030204" pitchFamily="34" charset="0"/>
              </a:rPr>
              <a:t>. 2022; https://</a:t>
            </a:r>
            <a:r>
              <a:rPr lang="en-US" b="1" i="0" dirty="0" err="1">
                <a:solidFill>
                  <a:srgbClr val="333333"/>
                </a:solidFill>
                <a:effectLst/>
                <a:latin typeface="Lato" panose="020F0502020204030204" pitchFamily="34" charset="0"/>
              </a:rPr>
              <a:t>www.pewtrusts.org</a:t>
            </a:r>
            <a:r>
              <a:rPr lang="en-US" b="1" i="0" dirty="0">
                <a:solidFill>
                  <a:srgbClr val="333333"/>
                </a:solidFill>
                <a:effectLst/>
                <a:latin typeface="Lato" panose="020F0502020204030204" pitchFamily="34" charset="0"/>
              </a:rPr>
              <a:t>/</a:t>
            </a:r>
            <a:r>
              <a:rPr lang="en-US" b="1" i="0" dirty="0" err="1">
                <a:solidFill>
                  <a:srgbClr val="333333"/>
                </a:solidFill>
                <a:effectLst/>
                <a:latin typeface="Lato" panose="020F0502020204030204" pitchFamily="34" charset="0"/>
              </a:rPr>
              <a:t>en</a:t>
            </a:r>
            <a:r>
              <a:rPr lang="en-US" b="1" i="0" dirty="0">
                <a:solidFill>
                  <a:srgbClr val="333333"/>
                </a:solidFill>
                <a:effectLst/>
                <a:latin typeface="Lato" panose="020F0502020204030204" pitchFamily="34" charset="0"/>
              </a:rPr>
              <a:t>/research-and-analysis/blogs/</a:t>
            </a:r>
            <a:r>
              <a:rPr lang="en-US" b="1" i="0" dirty="0" err="1">
                <a:solidFill>
                  <a:srgbClr val="333333"/>
                </a:solidFill>
                <a:effectLst/>
                <a:latin typeface="Lato" panose="020F0502020204030204" pitchFamily="34" charset="0"/>
              </a:rPr>
              <a:t>stateline</a:t>
            </a:r>
            <a:r>
              <a:rPr lang="en-US" b="1" i="0" dirty="0">
                <a:solidFill>
                  <a:srgbClr val="333333"/>
                </a:solidFill>
                <a:effectLst/>
                <a:latin typeface="Lato" panose="020F0502020204030204" pitchFamily="34" charset="0"/>
              </a:rPr>
              <a:t>/2022/03/01/states-likely-to-resist-</a:t>
            </a:r>
            <a:r>
              <a:rPr lang="en-US" b="1" i="0" dirty="0" err="1">
                <a:solidFill>
                  <a:srgbClr val="333333"/>
                </a:solidFill>
                <a:effectLst/>
                <a:latin typeface="Lato" panose="020F0502020204030204" pitchFamily="34" charset="0"/>
              </a:rPr>
              <a:t>cdc</a:t>
            </a:r>
            <a:r>
              <a:rPr lang="en-US" b="1" i="0" dirty="0">
                <a:solidFill>
                  <a:srgbClr val="333333"/>
                </a:solidFill>
                <a:effectLst/>
                <a:latin typeface="Lato" panose="020F0502020204030204" pitchFamily="34" charset="0"/>
              </a:rPr>
              <a:t>-proposal-easing-opioid-access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Roboto" panose="02000000000000000000" pitchFamily="2" charset="0"/>
              </a:rPr>
              <a:t>No abstract</a:t>
            </a:r>
            <a:endParaRPr lang="en-US" b="0" i="0" dirty="0">
              <a:solidFill>
                <a:srgbClr val="333333"/>
              </a:solidFill>
              <a:effectLst/>
              <a:latin typeface="Lato"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a:p>
        </p:txBody>
      </p:sp>
    </p:spTree>
    <p:extLst>
      <p:ext uri="{BB962C8B-B14F-4D97-AF65-F5344CB8AC3E}">
        <p14:creationId xmlns:p14="http://schemas.microsoft.com/office/powerpoint/2010/main" val="326586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70242-DC17-CC40-8CC6-9AC28A517F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49274" y="2004912"/>
            <a:ext cx="5387976" cy="1138773"/>
          </a:xfrm>
        </p:spPr>
        <p:txBody>
          <a:bodyPr anchor="b"/>
          <a:lstStyle>
            <a:lvl1pPr algn="l">
              <a:defRPr b="0">
                <a:solidFill>
                  <a:srgbClr val="FFFFFF"/>
                </a:solidFill>
              </a:defRPr>
            </a:lvl1pPr>
          </a:lstStyle>
          <a:p>
            <a:r>
              <a:rPr lang="en-US"/>
              <a:t>Click to edit Master title style</a:t>
            </a:r>
          </a:p>
        </p:txBody>
      </p:sp>
      <p:sp>
        <p:nvSpPr>
          <p:cNvPr id="6" name="Text Placeholder 5"/>
          <p:cNvSpPr>
            <a:spLocks noGrp="1"/>
          </p:cNvSpPr>
          <p:nvPr>
            <p:ph type="body" sz="quarter" idx="10"/>
          </p:nvPr>
        </p:nvSpPr>
        <p:spPr>
          <a:xfrm>
            <a:off x="549276" y="3277801"/>
            <a:ext cx="5387975" cy="1154906"/>
          </a:xfrm>
        </p:spPr>
        <p:txBody>
          <a:bodyPr/>
          <a:lstStyle>
            <a:lvl1pPr marL="0" indent="0">
              <a:buNone/>
              <a:defRPr>
                <a:solidFill>
                  <a:schemeClr val="accent6"/>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4CC5DBE6-3A37-8445-A714-723C83A6D641}"/>
              </a:ext>
            </a:extLst>
          </p:cNvPr>
          <p:cNvPicPr>
            <a:picLocks noChangeAspect="1"/>
          </p:cNvPicPr>
          <p:nvPr userDrawn="1"/>
        </p:nvPicPr>
        <p:blipFill>
          <a:blip r:embed="rId3"/>
          <a:stretch>
            <a:fillRect/>
          </a:stretch>
        </p:blipFill>
        <p:spPr>
          <a:xfrm>
            <a:off x="549274" y="439793"/>
            <a:ext cx="3965192" cy="12891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otally Blank">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095" y="181680"/>
            <a:ext cx="8309810" cy="563231"/>
          </a:xfrm>
          <a:effectLst/>
        </p:spPr>
        <p:txBody>
          <a:bodyPr/>
          <a:lstStyle>
            <a:lvl1pPr>
              <a:defRPr sz="3600">
                <a:solidFill>
                  <a:schemeClr val="accent1"/>
                </a:solidFill>
              </a:defRPr>
            </a:lvl1pPr>
          </a:lstStyle>
          <a:p>
            <a:r>
              <a:rPr lang="en-US"/>
              <a:t>Click to edit Master title style</a:t>
            </a:r>
          </a:p>
        </p:txBody>
      </p:sp>
      <p:sp>
        <p:nvSpPr>
          <p:cNvPr id="4" name="Text Placeholder 6">
            <a:extLst>
              <a:ext uri="{FF2B5EF4-FFF2-40B4-BE49-F238E27FC236}">
                <a16:creationId xmlns:a16="http://schemas.microsoft.com/office/drawing/2014/main" id="{E171B5C8-FB8F-4447-94C8-7E150EB9BE2C}"/>
              </a:ext>
            </a:extLst>
          </p:cNvPr>
          <p:cNvSpPr>
            <a:spLocks noGrp="1"/>
          </p:cNvSpPr>
          <p:nvPr>
            <p:ph type="body" sz="quarter" idx="10"/>
          </p:nvPr>
        </p:nvSpPr>
        <p:spPr>
          <a:xfrm>
            <a:off x="-1" y="4781863"/>
            <a:ext cx="8726905" cy="361637"/>
          </a:xfrm>
        </p:spPr>
        <p:txBody>
          <a:bodyPr vert="horz" wrap="square" lIns="548640" tIns="0" rIns="0" bIns="228600" rtlCol="0" anchor="b" anchorCtr="0">
            <a:spAutoFit/>
          </a:bodyPr>
          <a:lstStyle>
            <a:lvl1pPr>
              <a:buFont typeface="Arial"/>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Edit Master text styles</a:t>
            </a:r>
          </a:p>
        </p:txBody>
      </p:sp>
      <p:pic>
        <p:nvPicPr>
          <p:cNvPr id="6" name="Picture 5" descr="Logo&#10;&#10;Description automatically generated">
            <a:extLst>
              <a:ext uri="{FF2B5EF4-FFF2-40B4-BE49-F238E27FC236}">
                <a16:creationId xmlns:a16="http://schemas.microsoft.com/office/drawing/2014/main" id="{89709F79-3F33-474D-AE76-D23E7850A81C}"/>
              </a:ext>
            </a:extLst>
          </p:cNvPr>
          <p:cNvPicPr>
            <a:picLocks noChangeAspect="1"/>
          </p:cNvPicPr>
          <p:nvPr userDrawn="1"/>
        </p:nvPicPr>
        <p:blipFill>
          <a:blip r:embed="rId2"/>
          <a:stretch>
            <a:fillRect/>
          </a:stretch>
        </p:blipFill>
        <p:spPr>
          <a:xfrm>
            <a:off x="8399532" y="4878803"/>
            <a:ext cx="671639" cy="218355"/>
          </a:xfrm>
          <a:prstGeom prst="rect">
            <a:avLst/>
          </a:prstGeom>
        </p:spPr>
      </p:pic>
    </p:spTree>
    <p:extLst>
      <p:ext uri="{BB962C8B-B14F-4D97-AF65-F5344CB8AC3E}">
        <p14:creationId xmlns:p14="http://schemas.microsoft.com/office/powerpoint/2010/main" val="226090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5FB3AF5-6F86-4999-AC05-700E2F960C5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742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Regu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7D61-C302-EF47-B86D-88303003576C}"/>
              </a:ext>
            </a:extLst>
          </p:cNvPr>
          <p:cNvSpPr>
            <a:spLocks noGrp="1"/>
          </p:cNvSpPr>
          <p:nvPr>
            <p:ph type="title"/>
          </p:nvPr>
        </p:nvSpPr>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7B7795E2-5D51-5D4D-8893-E5A781416F7C}"/>
              </a:ext>
            </a:extLst>
          </p:cNvPr>
          <p:cNvSpPr>
            <a:spLocks noGrp="1"/>
          </p:cNvSpPr>
          <p:nvPr>
            <p:ph type="ftr" sz="quarter" idx="10"/>
          </p:nvPr>
        </p:nvSpPr>
        <p:spPr/>
        <p:txBody>
          <a:bodyPr/>
          <a:lstStyle/>
          <a:p>
            <a:endParaRPr lang="en-US"/>
          </a:p>
        </p:txBody>
      </p:sp>
      <p:sp>
        <p:nvSpPr>
          <p:cNvPr id="7" name="Content Placeholder 6">
            <a:extLst>
              <a:ext uri="{FF2B5EF4-FFF2-40B4-BE49-F238E27FC236}">
                <a16:creationId xmlns:a16="http://schemas.microsoft.com/office/drawing/2014/main" id="{B45F2214-33E0-B34C-999D-0BD9D054C3C8}"/>
              </a:ext>
            </a:extLst>
          </p:cNvPr>
          <p:cNvSpPr>
            <a:spLocks noGrp="1"/>
          </p:cNvSpPr>
          <p:nvPr>
            <p:ph sz="quarter" idx="11"/>
          </p:nvPr>
        </p:nvSpPr>
        <p:spPr>
          <a:xfrm>
            <a:off x="228600" y="1069848"/>
            <a:ext cx="8610600" cy="3635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193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ectangle 3"/>
          <p:cNvSpPr/>
          <p:nvPr/>
        </p:nvSpPr>
        <p:spPr>
          <a:xfrm>
            <a:off x="0" y="1"/>
            <a:ext cx="9144000" cy="665560"/>
          </a:xfrm>
          <a:prstGeom prst="rect">
            <a:avLst/>
          </a:prstGeom>
          <a:solidFill>
            <a:srgbClr val="51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5" descr="UPMC_1_H_RGB_Tag.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4376" y="4635104"/>
            <a:ext cx="18494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6154" y="858476"/>
            <a:ext cx="8689518" cy="3598539"/>
          </a:xfrm>
          <a:prstGeom prst="rect">
            <a:avLst/>
          </a:prstGeom>
        </p:spPr>
        <p:txBody>
          <a:bodyPr/>
          <a:lstStyle>
            <a:lvl1pPr>
              <a:defRPr sz="1800">
                <a:solidFill>
                  <a:schemeClr val="tx1"/>
                </a:solidFill>
                <a:latin typeface="Arial"/>
                <a:cs typeface="Arial"/>
              </a:defRPr>
            </a:lvl1pPr>
            <a:lvl2pPr>
              <a:defRPr sz="1500">
                <a:solidFill>
                  <a:schemeClr val="tx1"/>
                </a:solidFill>
                <a:latin typeface="Arial"/>
                <a:cs typeface="Arial"/>
              </a:defRPr>
            </a:lvl2pPr>
            <a:lvl3pPr>
              <a:defRPr>
                <a:solidFill>
                  <a:schemeClr val="tx1"/>
                </a:solidFill>
                <a:latin typeface="Arial"/>
                <a:cs typeface="Arial"/>
              </a:defRPr>
            </a:lvl3pPr>
            <a:lvl4pPr>
              <a:defRPr sz="1350">
                <a:solidFill>
                  <a:schemeClr val="tx1"/>
                </a:solidFill>
                <a:latin typeface="Arial"/>
                <a:cs typeface="Arial"/>
              </a:defRPr>
            </a:lvl4pPr>
            <a:lvl5pPr>
              <a:defRPr sz="135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noGrp="1" noChangeArrowheads="1"/>
          </p:cNvSpPr>
          <p:nvPr>
            <p:ph type="title"/>
          </p:nvPr>
        </p:nvSpPr>
        <p:spPr bwMode="auto">
          <a:xfrm>
            <a:off x="222252" y="-30544"/>
            <a:ext cx="8691562" cy="707886"/>
          </a:xfrm>
          <a:prstGeom prst="rect">
            <a:avLst/>
          </a:prstGeom>
          <a:noFill/>
          <a:ln w="9525">
            <a:noFill/>
            <a:miter lim="800000"/>
            <a:headEnd/>
            <a:tailEnd/>
          </a:ln>
        </p:spPr>
        <p:txBody>
          <a:bodyPr anchor="ctr" anchorCtr="0"/>
          <a:lstStyle>
            <a:lvl1pPr algn="ctr">
              <a:lnSpc>
                <a:spcPct val="100000"/>
              </a:lnSpc>
              <a:defRPr b="0"/>
            </a:lvl1pPr>
          </a:lstStyle>
          <a:p>
            <a:pPr lvl="0"/>
            <a:r>
              <a:rPr lang="en-US"/>
              <a:t>Click to edit Master title style</a:t>
            </a:r>
          </a:p>
        </p:txBody>
      </p:sp>
      <p:sp>
        <p:nvSpPr>
          <p:cNvPr id="6" name="TextBox 5"/>
          <p:cNvSpPr txBox="1"/>
          <p:nvPr userDrawn="1"/>
        </p:nvSpPr>
        <p:spPr>
          <a:xfrm>
            <a:off x="304800" y="4782777"/>
            <a:ext cx="609600" cy="230832"/>
          </a:xfrm>
          <a:prstGeom prst="rect">
            <a:avLst/>
          </a:prstGeom>
          <a:noFill/>
        </p:spPr>
        <p:txBody>
          <a:bodyPr wrap="square" rtlCol="0">
            <a:spAutoFit/>
          </a:bodyPr>
          <a:lstStyle/>
          <a:p>
            <a:fld id="{67467F08-938F-44A8-98C3-14ADE0E40DC3}" type="slidenum">
              <a:rPr lang="en-US" sz="900" smtClean="0">
                <a:solidFill>
                  <a:schemeClr val="bg1"/>
                </a:solidFill>
                <a:latin typeface="Arial" panose="020B0604020202020204" pitchFamily="34" charset="0"/>
                <a:cs typeface="Arial" panose="020B0604020202020204" pitchFamily="34" charset="0"/>
              </a:rPr>
              <a:t>‹#›</a:t>
            </a:fld>
            <a:endParaRPr lang="en-US" sz="9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0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734D3-B174-7B4B-A9B6-13CEBC67F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549275" y="448866"/>
            <a:ext cx="8001000" cy="4242197"/>
          </a:xfrm>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4892662"/>
            <a:ext cx="8055429"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anchor="b" anchorCtr="0">
            <a:spAutoFit/>
          </a:bodyPr>
          <a:lstStyle>
            <a:lvl1pPr>
              <a:defRPr sz="3200" baseline="0">
                <a:solidFill>
                  <a:schemeClr val="bg2"/>
                </a:solidFill>
              </a:defRPr>
            </a:lvl1pPr>
          </a:lstStyle>
          <a:p>
            <a:r>
              <a:rPr lang="en-US"/>
              <a:t>Click to edit Master Title Style</a:t>
            </a:r>
          </a:p>
        </p:txBody>
      </p:sp>
      <p:sp>
        <p:nvSpPr>
          <p:cNvPr id="3" name="Content Placeholder 2"/>
          <p:cNvSpPr>
            <a:spLocks noGrp="1"/>
          </p:cNvSpPr>
          <p:nvPr>
            <p:ph idx="1"/>
          </p:nvPr>
        </p:nvSpPr>
        <p:spPr>
          <a:xfrm>
            <a:off x="417095" y="1142178"/>
            <a:ext cx="8309810" cy="1975926"/>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417095" y="469298"/>
            <a:ext cx="8309810" cy="461665"/>
          </a:xfrm>
        </p:spPr>
        <p:txBody>
          <a:bodyPr vert="horz" wrap="square" lIns="91440" tIns="45720" rIns="91440" bIns="45720" rtlCol="0" anchor="b" anchorCtr="0">
            <a:spAutoFit/>
          </a:bodyPr>
          <a:lstStyle>
            <a:lvl1pPr marL="0" indent="0">
              <a:buNone/>
              <a:defRPr kumimoji="0" sz="2400" b="0" i="0" u="none" strike="noStrike" kern="1200" cap="none" spc="0" normalizeH="0" baseline="0">
                <a:ln>
                  <a:noFill/>
                </a:ln>
                <a:solidFill>
                  <a:schemeClr val="accent6"/>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92662"/>
            <a:ext cx="8064138"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16482"/>
            <a:ext cx="8309810" cy="615553"/>
          </a:xfrm>
        </p:spPr>
        <p:txBody>
          <a:bodyPr/>
          <a:lstStyle>
            <a:lvl1pPr>
              <a:defRPr baseline="0">
                <a:solidFill>
                  <a:srgbClr val="77CFF5"/>
                </a:solidFill>
              </a:defRPr>
            </a:lvl1pPr>
          </a:lstStyle>
          <a:p>
            <a:r>
              <a:rPr lang="en-US"/>
              <a:t>Audience Response</a:t>
            </a:r>
          </a:p>
        </p:txBody>
      </p:sp>
      <p:sp>
        <p:nvSpPr>
          <p:cNvPr id="4" name="Content Placeholder 2"/>
          <p:cNvSpPr>
            <a:spLocks noGrp="1"/>
          </p:cNvSpPr>
          <p:nvPr>
            <p:ph idx="1"/>
          </p:nvPr>
        </p:nvSpPr>
        <p:spPr>
          <a:xfrm>
            <a:off x="417095" y="2035035"/>
            <a:ext cx="8309810" cy="510909"/>
          </a:xfrm>
        </p:spPr>
        <p:txBody>
          <a:bodyPr wrap="square">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hasCustomPrompt="1"/>
          </p:nvPr>
        </p:nvSpPr>
        <p:spPr>
          <a:xfrm>
            <a:off x="4664073" y="1155031"/>
            <a:ext cx="4062831"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6"/>
          <p:cNvSpPr>
            <a:spLocks noGrp="1"/>
          </p:cNvSpPr>
          <p:nvPr>
            <p:ph type="body" sz="quarter" idx="10"/>
          </p:nvPr>
        </p:nvSpPr>
        <p:spPr>
          <a:xfrm>
            <a:off x="0" y="4892662"/>
            <a:ext cx="8072846"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a:t>Click to edit Master Title Style</a:t>
            </a:r>
          </a:p>
        </p:txBody>
      </p:sp>
      <p:sp>
        <p:nvSpPr>
          <p:cNvPr id="3" name="Text Placeholder 6"/>
          <p:cNvSpPr>
            <a:spLocks noGrp="1"/>
          </p:cNvSpPr>
          <p:nvPr>
            <p:ph type="body" sz="quarter" idx="10"/>
          </p:nvPr>
        </p:nvSpPr>
        <p:spPr>
          <a:xfrm>
            <a:off x="0" y="4892662"/>
            <a:ext cx="8064137"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18168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095" y="225225"/>
            <a:ext cx="8309810" cy="563231"/>
          </a:xfrm>
          <a:effectLst/>
        </p:spPr>
        <p:txBody>
          <a:bodyPr/>
          <a:lstStyle>
            <a:lvl1pPr>
              <a:defRPr sz="3600">
                <a:solidFill>
                  <a:schemeClr val="accent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683155A-85F1-0E44-9B1D-D1F158D5DAE1}"/>
              </a:ext>
            </a:extLst>
          </p:cNvPr>
          <p:cNvSpPr>
            <a:spLocks noGrp="1"/>
          </p:cNvSpPr>
          <p:nvPr>
            <p:ph type="body" sz="quarter" idx="10"/>
          </p:nvPr>
        </p:nvSpPr>
        <p:spPr>
          <a:xfrm>
            <a:off x="-1" y="4994998"/>
            <a:ext cx="8132299" cy="297004"/>
          </a:xfrm>
        </p:spPr>
        <p:txBody>
          <a:bodyPr wrap="square" lIns="228600" bIns="118872" anchor="b" anchorCtr="0">
            <a:spAutoFit/>
          </a:bodyPr>
          <a:lstStyle>
            <a:lvl1pPr marL="0" indent="0">
              <a:spcBef>
                <a:spcPts val="200"/>
              </a:spcBef>
              <a:buNone/>
              <a:defRPr sz="1000">
                <a:solidFill>
                  <a:schemeClr val="accent2"/>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eavy Content">
    <p:spTree>
      <p:nvGrpSpPr>
        <p:cNvPr id="1" name=""/>
        <p:cNvGrpSpPr/>
        <p:nvPr/>
      </p:nvGrpSpPr>
      <p:grpSpPr>
        <a:xfrm>
          <a:off x="0" y="0"/>
          <a:ext cx="0" cy="0"/>
          <a:chOff x="0" y="0"/>
          <a:chExt cx="0" cy="0"/>
        </a:xfrm>
      </p:grpSpPr>
      <p:sp>
        <p:nvSpPr>
          <p:cNvPr id="11" name="Rectangle 10"/>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MEO topBar_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9144000" cy="694944"/>
          </a:xfrm>
          <a:prstGeom prst="rect">
            <a:avLst/>
          </a:prstGeom>
        </p:spPr>
      </p:pic>
      <p:sp>
        <p:nvSpPr>
          <p:cNvPr id="13" name="Rectangle 12"/>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sp>
        <p:nvSpPr>
          <p:cNvPr id="3" name="Rectangle 2"/>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descr="CMEO topBar_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9144000" cy="694944"/>
          </a:xfrm>
          <a:prstGeom prst="rect">
            <a:avLst/>
          </a:prstGeom>
        </p:spPr>
      </p:pic>
      <p:sp>
        <p:nvSpPr>
          <p:cNvPr id="2" name="Title 1"/>
          <p:cNvSpPr>
            <a:spLocks noGrp="1"/>
          </p:cNvSpPr>
          <p:nvPr>
            <p:ph type="title"/>
          </p:nvPr>
        </p:nvSpPr>
        <p:spPr>
          <a:xfrm>
            <a:off x="408491" y="110399"/>
            <a:ext cx="8547101" cy="510909"/>
          </a:xfrm>
          <a:effectLst>
            <a:outerShdw blurRad="50800" dist="38100" dir="2700000" algn="tl" rotWithShape="0">
              <a:prstClr val="black">
                <a:alpha val="40000"/>
              </a:prstClr>
            </a:outerShdw>
          </a:effectLst>
        </p:spPr>
        <p:txBody>
          <a:bodyPr/>
          <a:lstStyle>
            <a:lvl1pPr>
              <a:defRPr sz="3200">
                <a:solidFill>
                  <a:schemeClr val="bg2"/>
                </a:solidFill>
                <a:effectLst/>
              </a:defRPr>
            </a:lvl1pPr>
          </a:lstStyle>
          <a:p>
            <a:r>
              <a:rPr lang="en-US"/>
              <a:t>Click to edit Master title style</a:t>
            </a:r>
          </a:p>
        </p:txBody>
      </p:sp>
      <p:sp>
        <p:nvSpPr>
          <p:cNvPr id="6" name="Rectangle 5"/>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sp>
        <p:nvSpPr>
          <p:cNvPr id="10" name="Text Placeholder 6"/>
          <p:cNvSpPr>
            <a:spLocks noGrp="1"/>
          </p:cNvSpPr>
          <p:nvPr>
            <p:ph type="body" sz="quarter" idx="11"/>
          </p:nvPr>
        </p:nvSpPr>
        <p:spPr>
          <a:xfrm>
            <a:off x="-1" y="4892663"/>
            <a:ext cx="8064138"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
        <p:nvSpPr>
          <p:cNvPr id="9" name="Content Placeholder 8"/>
          <p:cNvSpPr>
            <a:spLocks noGrp="1"/>
          </p:cNvSpPr>
          <p:nvPr>
            <p:ph sz="quarter" idx="10"/>
          </p:nvPr>
        </p:nvSpPr>
        <p:spPr>
          <a:xfrm>
            <a:off x="408492" y="904876"/>
            <a:ext cx="8547100" cy="3274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3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2D3388-E5DC-0B4D-B871-495EA714B8C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926592"/>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926592"/>
          </a:xfrm>
          <a:prstGeom prst="rect">
            <a:avLst/>
          </a:prstGeom>
        </p:spPr>
      </p:pic>
      <p:sp>
        <p:nvSpPr>
          <p:cNvPr id="8" name="Rectangle 7"/>
          <p:cNvSpPr/>
          <p:nvPr/>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sp>
        <p:nvSpPr>
          <p:cNvPr id="2" name="Title Placeholder 1"/>
          <p:cNvSpPr>
            <a:spLocks noGrp="1"/>
          </p:cNvSpPr>
          <p:nvPr>
            <p:ph type="title"/>
          </p:nvPr>
        </p:nvSpPr>
        <p:spPr>
          <a:xfrm>
            <a:off x="549274" y="155519"/>
            <a:ext cx="8001000"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p>
        </p:txBody>
      </p:sp>
      <p:sp>
        <p:nvSpPr>
          <p:cNvPr id="3" name="Text Placeholder 2"/>
          <p:cNvSpPr>
            <a:spLocks noGrp="1"/>
          </p:cNvSpPr>
          <p:nvPr>
            <p:ph type="body" idx="1"/>
          </p:nvPr>
        </p:nvSpPr>
        <p:spPr>
          <a:xfrm>
            <a:off x="549274" y="1082112"/>
            <a:ext cx="8001000" cy="3605550"/>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pic>
        <p:nvPicPr>
          <p:cNvPr id="10" name="Picture 9" descr="Logo&#10;&#10;Description automatically generated">
            <a:extLst>
              <a:ext uri="{FF2B5EF4-FFF2-40B4-BE49-F238E27FC236}">
                <a16:creationId xmlns:a16="http://schemas.microsoft.com/office/drawing/2014/main" id="{838B3285-4D6F-3D4D-9BAC-C9A6B95D91C5}"/>
              </a:ext>
            </a:extLst>
          </p:cNvPr>
          <p:cNvPicPr>
            <a:picLocks noChangeAspect="1"/>
          </p:cNvPicPr>
          <p:nvPr userDrawn="1"/>
        </p:nvPicPr>
        <p:blipFill>
          <a:blip r:embed="rId16"/>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3" r:id="rId8"/>
    <p:sldLayoutId id="2147483744" r:id="rId9"/>
    <p:sldLayoutId id="2147483745" r:id="rId10"/>
    <p:sldLayoutId id="2147483746" r:id="rId11"/>
    <p:sldLayoutId id="2147483747" r:id="rId12"/>
    <p:sldLayoutId id="214748374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hyperlink" Target="https://www.opioidanalgesicrems.com/Resources/Docs/List_of_RPC_Companie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23.png"/><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reasonablywell-julia.blogspot.com/2010_11_01_archive.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microsoft.com/office/2007/relationships/hdphoto" Target="../media/hdphoto6.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70" y="2455256"/>
            <a:ext cx="8677730" cy="2185214"/>
          </a:xfrm>
        </p:spPr>
        <p:txBody>
          <a:bodyPr/>
          <a:lstStyle/>
          <a:p>
            <a:r>
              <a:rPr lang="en-US">
                <a:solidFill>
                  <a:schemeClr val="accent6"/>
                </a:solidFill>
              </a:rPr>
              <a:t>Focusing on Function with </a:t>
            </a:r>
            <a:br>
              <a:rPr lang="en-US">
                <a:solidFill>
                  <a:schemeClr val="accent6"/>
                </a:solidFill>
              </a:rPr>
            </a:br>
            <a:r>
              <a:rPr lang="en-US">
                <a:solidFill>
                  <a:schemeClr val="accent6"/>
                </a:solidFill>
              </a:rPr>
              <a:t>Patient-Centered Pain Care: </a:t>
            </a:r>
            <a:br>
              <a:rPr lang="en-US">
                <a:solidFill>
                  <a:schemeClr val="accent6"/>
                </a:solidFill>
              </a:rPr>
            </a:br>
            <a:r>
              <a:rPr lang="en-US">
                <a:solidFill>
                  <a:schemeClr val="accent6"/>
                </a:solidFill>
              </a:rPr>
              <a:t>Revised Guidelines for Opioid Prescribing </a:t>
            </a:r>
          </a:p>
        </p:txBody>
      </p:sp>
      <p:pic>
        <p:nvPicPr>
          <p:cNvPr id="4" name="Picture 3">
            <a:extLst>
              <a:ext uri="{FF2B5EF4-FFF2-40B4-BE49-F238E27FC236}">
                <a16:creationId xmlns:a16="http://schemas.microsoft.com/office/drawing/2014/main" id="{4F06BB6E-E47C-E011-CCAB-99A655873DE6}"/>
              </a:ext>
            </a:extLst>
          </p:cNvPr>
          <p:cNvPicPr>
            <a:picLocks noChangeAspect="1"/>
          </p:cNvPicPr>
          <p:nvPr/>
        </p:nvPicPr>
        <p:blipFill>
          <a:blip r:embed="rId3"/>
          <a:stretch>
            <a:fillRect/>
          </a:stretch>
        </p:blipFill>
        <p:spPr>
          <a:xfrm rot="873784">
            <a:off x="6036285" y="443379"/>
            <a:ext cx="2247919" cy="1971859"/>
          </a:xfrm>
          <a:prstGeom prst="rect">
            <a:avLst/>
          </a:prstGeom>
        </p:spPr>
      </p:pic>
    </p:spTree>
    <p:extLst>
      <p:ext uri="{BB962C8B-B14F-4D97-AF65-F5344CB8AC3E}">
        <p14:creationId xmlns:p14="http://schemas.microsoft.com/office/powerpoint/2010/main" val="34265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9D353F-6A28-F141-B62D-583BF3E90212}"/>
              </a:ext>
            </a:extLst>
          </p:cNvPr>
          <p:cNvSpPr>
            <a:spLocks noGrp="1"/>
          </p:cNvSpPr>
          <p:nvPr>
            <p:ph type="title"/>
          </p:nvPr>
        </p:nvSpPr>
        <p:spPr>
          <a:xfrm>
            <a:off x="417095" y="233387"/>
            <a:ext cx="8309810" cy="563231"/>
          </a:xfrm>
        </p:spPr>
        <p:txBody>
          <a:bodyPr/>
          <a:lstStyle/>
          <a:p>
            <a:r>
              <a:rPr lang="en-US"/>
              <a:t>Misapplication of 2016 CDC Guideline</a:t>
            </a:r>
          </a:p>
        </p:txBody>
      </p:sp>
      <p:sp>
        <p:nvSpPr>
          <p:cNvPr id="6" name="Content Placeholder 5">
            <a:extLst>
              <a:ext uri="{FF2B5EF4-FFF2-40B4-BE49-F238E27FC236}">
                <a16:creationId xmlns:a16="http://schemas.microsoft.com/office/drawing/2014/main" id="{75A9AF14-52D9-9740-975B-D46C9F0EDCA3}"/>
              </a:ext>
            </a:extLst>
          </p:cNvPr>
          <p:cNvSpPr>
            <a:spLocks noGrp="1"/>
          </p:cNvSpPr>
          <p:nvPr>
            <p:ph idx="1"/>
          </p:nvPr>
        </p:nvSpPr>
        <p:spPr>
          <a:xfrm>
            <a:off x="417095" y="1142178"/>
            <a:ext cx="4154906" cy="3411703"/>
          </a:xfrm>
        </p:spPr>
        <p:txBody>
          <a:bodyPr/>
          <a:lstStyle/>
          <a:p>
            <a:r>
              <a:rPr lang="en-US" sz="2200"/>
              <a:t>HCPs policed themselves to avoid unwanted scrutiny and liability</a:t>
            </a:r>
          </a:p>
          <a:p>
            <a:r>
              <a:rPr lang="en-US" sz="2200"/>
              <a:t>Interprofessional tension surfaced out of pressure to apply guidelines and avoid liability</a:t>
            </a:r>
          </a:p>
          <a:p>
            <a:r>
              <a:rPr lang="en-US" sz="2200"/>
              <a:t>Subjective application of </a:t>
            </a:r>
            <a:r>
              <a:rPr lang="en-US" sz="2200" err="1"/>
              <a:t>PDMPs</a:t>
            </a:r>
            <a:r>
              <a:rPr lang="en-US" sz="2200"/>
              <a:t> neglected </a:t>
            </a:r>
            <a:r>
              <a:rPr lang="en-US" sz="2200" err="1"/>
              <a:t>SDoH</a:t>
            </a:r>
            <a:r>
              <a:rPr lang="en-US" sz="2200"/>
              <a:t> and cultivated discrimination against patients of color</a:t>
            </a:r>
          </a:p>
        </p:txBody>
      </p:sp>
      <p:sp>
        <p:nvSpPr>
          <p:cNvPr id="7" name="Text Placeholder 6">
            <a:extLst>
              <a:ext uri="{FF2B5EF4-FFF2-40B4-BE49-F238E27FC236}">
                <a16:creationId xmlns:a16="http://schemas.microsoft.com/office/drawing/2014/main" id="{A740FA6C-B10C-A74C-BE69-5C5BC7E0BE06}"/>
              </a:ext>
            </a:extLst>
          </p:cNvPr>
          <p:cNvSpPr>
            <a:spLocks noGrp="1"/>
          </p:cNvSpPr>
          <p:nvPr>
            <p:ph type="body" sz="quarter" idx="10"/>
          </p:nvPr>
        </p:nvSpPr>
        <p:spPr>
          <a:xfrm>
            <a:off x="0" y="4526921"/>
            <a:ext cx="8055429" cy="616579"/>
          </a:xfrm>
        </p:spPr>
        <p:txBody>
          <a:bodyPr/>
          <a:lstStyle/>
          <a:p>
            <a:pPr marL="7938" indent="-7938"/>
            <a:r>
              <a:rPr lang="en-US" sz="900"/>
              <a:t>HCP = healthcare professional; PDMP = prescription drug monitoring program; </a:t>
            </a:r>
            <a:r>
              <a:rPr lang="en-US" sz="900" err="1"/>
              <a:t>SDoH</a:t>
            </a:r>
            <a:r>
              <a:rPr lang="en-US" sz="900"/>
              <a:t> = social determinants of health</a:t>
            </a:r>
          </a:p>
          <a:p>
            <a:pPr marL="7938" indent="-7938"/>
            <a:r>
              <a:rPr lang="en-US" sz="900"/>
              <a:t>Dowell D. </a:t>
            </a:r>
            <a:r>
              <a:rPr lang="en-US" sz="900" i="1"/>
              <a:t>N </a:t>
            </a:r>
            <a:r>
              <a:rPr lang="en-US" sz="900" i="1" err="1"/>
              <a:t>Engl</a:t>
            </a:r>
            <a:r>
              <a:rPr lang="en-US" sz="900" i="1"/>
              <a:t> J Med</a:t>
            </a:r>
            <a:r>
              <a:rPr lang="en-US" sz="900"/>
              <a:t>. 2019;380(24):2285-2287. </a:t>
            </a:r>
            <a:r>
              <a:rPr lang="en-US" sz="900" err="1">
                <a:effectLst/>
                <a:latin typeface="Helvetica Neue" panose="02000503000000020004" pitchFamily="2" charset="0"/>
              </a:rPr>
              <a:t>Ranapurwala</a:t>
            </a:r>
            <a:r>
              <a:rPr lang="en-US" sz="900">
                <a:effectLst/>
                <a:latin typeface="Helvetica Neue" panose="02000503000000020004" pitchFamily="2" charset="0"/>
              </a:rPr>
              <a:t> SI. </a:t>
            </a:r>
            <a:r>
              <a:rPr lang="en-US" sz="900" i="1">
                <a:effectLst/>
                <a:latin typeface="Helvetica Neue" panose="02000503000000020004" pitchFamily="2" charset="0"/>
              </a:rPr>
              <a:t>Am J </a:t>
            </a:r>
            <a:r>
              <a:rPr lang="en-US" sz="900" i="1" err="1">
                <a:effectLst/>
                <a:latin typeface="Helvetica Neue" panose="02000503000000020004" pitchFamily="2" charset="0"/>
              </a:rPr>
              <a:t>Prev</a:t>
            </a:r>
            <a:r>
              <a:rPr lang="en-US" sz="900" i="1">
                <a:effectLst/>
                <a:latin typeface="Helvetica Neue" panose="02000503000000020004" pitchFamily="2" charset="0"/>
              </a:rPr>
              <a:t> Med. </a:t>
            </a:r>
            <a:r>
              <a:rPr lang="en-US" sz="900">
                <a:effectLst/>
                <a:latin typeface="Helvetica Neue" panose="02000503000000020004" pitchFamily="2" charset="0"/>
              </a:rPr>
              <a:t>2021;60(3):343-351. Human Rights Watch (HRW). 2018. </a:t>
            </a:r>
            <a:r>
              <a:rPr lang="en-US" sz="900">
                <a:effectLst/>
                <a:latin typeface="Arial" panose="020B0604020202020204" pitchFamily="34" charset="0"/>
                <a:cs typeface="Arial" panose="020B0604020202020204" pitchFamily="34" charset="0"/>
              </a:rPr>
              <a:t>https://www.hrw.org/report/2018/12/18/not-allowed-be-compassionate/chronic-pain-overdose-crisis-and-unintended-harms-us. Accessed October 17, 2022. </a:t>
            </a:r>
            <a:endParaRPr lang="en-US" sz="900">
              <a:solidFill>
                <a:srgbClr val="333333"/>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9ABDA74-D81D-17B8-DF64-8D7CC34056A3}"/>
              </a:ext>
            </a:extLst>
          </p:cNvPr>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Lst>
          </a:blip>
          <a:srcRect l="5061" t="2540" r="10757" b="6299"/>
          <a:stretch/>
        </p:blipFill>
        <p:spPr>
          <a:xfrm>
            <a:off x="4750270" y="1215654"/>
            <a:ext cx="3976635" cy="3303502"/>
          </a:xfrm>
          <a:prstGeom prst="rect">
            <a:avLst/>
          </a:prstGeom>
        </p:spPr>
      </p:pic>
    </p:spTree>
    <p:extLst>
      <p:ext uri="{BB962C8B-B14F-4D97-AF65-F5344CB8AC3E}">
        <p14:creationId xmlns:p14="http://schemas.microsoft.com/office/powerpoint/2010/main" val="283843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084D-2AE9-1C9A-FA69-9C31F81B38ED}"/>
              </a:ext>
            </a:extLst>
          </p:cNvPr>
          <p:cNvSpPr>
            <a:spLocks noGrp="1"/>
          </p:cNvSpPr>
          <p:nvPr>
            <p:ph type="title"/>
          </p:nvPr>
        </p:nvSpPr>
        <p:spPr>
          <a:xfrm>
            <a:off x="417095" y="246468"/>
            <a:ext cx="8309810" cy="537070"/>
          </a:xfrm>
        </p:spPr>
        <p:txBody>
          <a:bodyPr/>
          <a:lstStyle/>
          <a:p>
            <a:r>
              <a:rPr lang="en-US" sz="3400"/>
              <a:t>Opioid Prescribing vs Overdose Trends</a:t>
            </a:r>
          </a:p>
        </p:txBody>
      </p:sp>
      <p:sp>
        <p:nvSpPr>
          <p:cNvPr id="4" name="Text Placeholder 3">
            <a:extLst>
              <a:ext uri="{FF2B5EF4-FFF2-40B4-BE49-F238E27FC236}">
                <a16:creationId xmlns:a16="http://schemas.microsoft.com/office/drawing/2014/main" id="{E1A699E3-94D8-7E8B-347D-5B61A5EF0B90}"/>
              </a:ext>
            </a:extLst>
          </p:cNvPr>
          <p:cNvSpPr>
            <a:spLocks noGrp="1"/>
          </p:cNvSpPr>
          <p:nvPr>
            <p:ph type="body" sz="quarter" idx="10"/>
          </p:nvPr>
        </p:nvSpPr>
        <p:spPr>
          <a:xfrm>
            <a:off x="0" y="4761857"/>
            <a:ext cx="8055429" cy="381643"/>
          </a:xfrm>
        </p:spPr>
        <p:txBody>
          <a:bodyPr/>
          <a:lstStyle/>
          <a:p>
            <a:pPr marL="7938" indent="-7938"/>
            <a:r>
              <a:rPr lang="en-US"/>
              <a:t>1. IQVIA National Prescription Audit; 2020. </a:t>
            </a:r>
            <a:r>
              <a:rPr lang="en-US" sz="1000" i="0" kern="1200">
                <a:effectLst/>
                <a:latin typeface="+mn-lt"/>
                <a:ea typeface="+mn-ea"/>
                <a:cs typeface="+mn-cs"/>
              </a:rPr>
              <a:t>https://www.iqvia.com/insights/the-iqvia-institute/reports/prescription-opioid-trends-in-the-united-states. Accessed October 17, 2022.</a:t>
            </a:r>
            <a:r>
              <a:rPr lang="en-US"/>
              <a:t> 2. Centers for Disease Control and Prevention (CDC). CDC Wonder; 2020.</a:t>
            </a:r>
          </a:p>
        </p:txBody>
      </p:sp>
      <p:grpSp>
        <p:nvGrpSpPr>
          <p:cNvPr id="16" name="Group 15">
            <a:extLst>
              <a:ext uri="{FF2B5EF4-FFF2-40B4-BE49-F238E27FC236}">
                <a16:creationId xmlns:a16="http://schemas.microsoft.com/office/drawing/2014/main" id="{25DEB60F-EC92-0C68-4A86-82B6856A0580}"/>
              </a:ext>
            </a:extLst>
          </p:cNvPr>
          <p:cNvGrpSpPr/>
          <p:nvPr/>
        </p:nvGrpSpPr>
        <p:grpSpPr>
          <a:xfrm>
            <a:off x="4511993" y="1495227"/>
            <a:ext cx="4284182" cy="3064246"/>
            <a:chOff x="314632" y="1110618"/>
            <a:chExt cx="6757571" cy="3488718"/>
          </a:xfrm>
        </p:grpSpPr>
        <p:pic>
          <p:nvPicPr>
            <p:cNvPr id="1026" name="Picture 2" descr="See text">
              <a:extLst>
                <a:ext uri="{FF2B5EF4-FFF2-40B4-BE49-F238E27FC236}">
                  <a16:creationId xmlns:a16="http://schemas.microsoft.com/office/drawing/2014/main" id="{7DB6C6FE-4424-F1BF-23BE-E1D518FD08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9" t="16714" r="4306" b="20497"/>
            <a:stretch/>
          </p:blipFill>
          <p:spPr bwMode="auto">
            <a:xfrm>
              <a:off x="314632" y="1204835"/>
              <a:ext cx="6757571" cy="33945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C180F95-5C08-5307-1649-177B324242F5}"/>
                </a:ext>
              </a:extLst>
            </p:cNvPr>
            <p:cNvSpPr/>
            <p:nvPr/>
          </p:nvSpPr>
          <p:spPr>
            <a:xfrm>
              <a:off x="1091381" y="1312558"/>
              <a:ext cx="2772696" cy="2177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E6E3587-A918-1BDB-6D7D-98A635C8DF2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001" t="3012" r="88087" b="91225"/>
            <a:stretch/>
          </p:blipFill>
          <p:spPr>
            <a:xfrm>
              <a:off x="981239" y="1110618"/>
              <a:ext cx="537507" cy="214219"/>
            </a:xfrm>
            <a:prstGeom prst="rect">
              <a:avLst/>
            </a:prstGeom>
          </p:spPr>
        </p:pic>
        <p:pic>
          <p:nvPicPr>
            <p:cNvPr id="32" name="Picture 31">
              <a:extLst>
                <a:ext uri="{FF2B5EF4-FFF2-40B4-BE49-F238E27FC236}">
                  <a16:creationId xmlns:a16="http://schemas.microsoft.com/office/drawing/2014/main" id="{7A0FF9A2-9483-2794-CF50-FBD3303AFCB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433" t="45291" r="87555" b="38387"/>
            <a:stretch/>
          </p:blipFill>
          <p:spPr>
            <a:xfrm>
              <a:off x="1049103" y="1555256"/>
              <a:ext cx="469644" cy="606759"/>
            </a:xfrm>
            <a:prstGeom prst="rect">
              <a:avLst/>
            </a:prstGeom>
          </p:spPr>
        </p:pic>
      </p:grpSp>
      <p:grpSp>
        <p:nvGrpSpPr>
          <p:cNvPr id="20" name="Group 19">
            <a:extLst>
              <a:ext uri="{FF2B5EF4-FFF2-40B4-BE49-F238E27FC236}">
                <a16:creationId xmlns:a16="http://schemas.microsoft.com/office/drawing/2014/main" id="{D14A31DF-98F8-3B68-C538-667DE95DE820}"/>
              </a:ext>
            </a:extLst>
          </p:cNvPr>
          <p:cNvGrpSpPr/>
          <p:nvPr/>
        </p:nvGrpSpPr>
        <p:grpSpPr>
          <a:xfrm>
            <a:off x="68826" y="2163097"/>
            <a:ext cx="4139380" cy="2379407"/>
            <a:chOff x="75657" y="2571750"/>
            <a:chExt cx="3974305" cy="1970753"/>
          </a:xfrm>
        </p:grpSpPr>
        <p:pic>
          <p:nvPicPr>
            <p:cNvPr id="1028" name="Picture 4" descr="Prescription Opioid Use in Morphine Milligram Equivalents (MME) Bn, 1992-2020*">
              <a:extLst>
                <a:ext uri="{FF2B5EF4-FFF2-40B4-BE49-F238E27FC236}">
                  <a16:creationId xmlns:a16="http://schemas.microsoft.com/office/drawing/2014/main" id="{3B3A36A5-505C-9033-4797-B2D6A7EC4A9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9678" t="8212" b="24588"/>
            <a:stretch/>
          </p:blipFill>
          <p:spPr bwMode="auto">
            <a:xfrm>
              <a:off x="367329" y="2644877"/>
              <a:ext cx="3682633" cy="18976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rescription Opioid Use in Morphine Milligram Equivalents (MME) Bn, 1992-2020*">
              <a:extLst>
                <a:ext uri="{FF2B5EF4-FFF2-40B4-BE49-F238E27FC236}">
                  <a16:creationId xmlns:a16="http://schemas.microsoft.com/office/drawing/2014/main" id="{61B7585B-954F-4643-4461-3348C6DBFB7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473" t="5252" r="93952" b="32749"/>
            <a:stretch/>
          </p:blipFill>
          <p:spPr bwMode="auto">
            <a:xfrm>
              <a:off x="75657" y="2571750"/>
              <a:ext cx="341438" cy="175075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Connector 21">
            <a:extLst>
              <a:ext uri="{FF2B5EF4-FFF2-40B4-BE49-F238E27FC236}">
                <a16:creationId xmlns:a16="http://schemas.microsoft.com/office/drawing/2014/main" id="{BAE21D65-2560-45B1-F58E-17511098ADD7}"/>
              </a:ext>
            </a:extLst>
          </p:cNvPr>
          <p:cNvCxnSpPr/>
          <p:nvPr/>
        </p:nvCxnSpPr>
        <p:spPr>
          <a:xfrm>
            <a:off x="4316358" y="1071716"/>
            <a:ext cx="0" cy="3657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id="{A20A3127-739D-7C00-26FA-65D2A7F82617}"/>
              </a:ext>
            </a:extLst>
          </p:cNvPr>
          <p:cNvCxnSpPr>
            <a:cxnSpLocks/>
          </p:cNvCxnSpPr>
          <p:nvPr/>
        </p:nvCxnSpPr>
        <p:spPr>
          <a:xfrm flipV="1">
            <a:off x="3411794" y="2251388"/>
            <a:ext cx="0" cy="1897825"/>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D5E8124-FEB8-EE7D-2123-A5765A50210B}"/>
              </a:ext>
            </a:extLst>
          </p:cNvPr>
          <p:cNvCxnSpPr>
            <a:cxnSpLocks/>
          </p:cNvCxnSpPr>
          <p:nvPr/>
        </p:nvCxnSpPr>
        <p:spPr>
          <a:xfrm flipV="1">
            <a:off x="8050513" y="2330245"/>
            <a:ext cx="4916" cy="1926981"/>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A1EC27C9-FA8C-D104-5D9B-F8C846281F4A}"/>
              </a:ext>
            </a:extLst>
          </p:cNvPr>
          <p:cNvSpPr txBox="1"/>
          <p:nvPr/>
        </p:nvSpPr>
        <p:spPr>
          <a:xfrm>
            <a:off x="529391" y="1100943"/>
            <a:ext cx="3334685" cy="369332"/>
          </a:xfrm>
          <a:prstGeom prst="rect">
            <a:avLst/>
          </a:prstGeom>
          <a:noFill/>
        </p:spPr>
        <p:txBody>
          <a:bodyPr wrap="square" rtlCol="0">
            <a:spAutoFit/>
          </a:bodyPr>
          <a:lstStyle/>
          <a:p>
            <a:r>
              <a:rPr lang="en-US" b="1">
                <a:latin typeface="+mj-lt"/>
              </a:rPr>
              <a:t>U.S. Rx Opioid Use (MME)</a:t>
            </a:r>
            <a:r>
              <a:rPr lang="en-US" b="1" baseline="30000">
                <a:latin typeface="+mj-lt"/>
              </a:rPr>
              <a:t>1</a:t>
            </a:r>
            <a:r>
              <a:rPr lang="en-US" b="1">
                <a:latin typeface="+mj-lt"/>
              </a:rPr>
              <a:t> </a:t>
            </a:r>
          </a:p>
        </p:txBody>
      </p:sp>
      <p:sp>
        <p:nvSpPr>
          <p:cNvPr id="30" name="TextBox 29">
            <a:extLst>
              <a:ext uri="{FF2B5EF4-FFF2-40B4-BE49-F238E27FC236}">
                <a16:creationId xmlns:a16="http://schemas.microsoft.com/office/drawing/2014/main" id="{004FDE04-DCD7-2B28-ED72-54FDC6148F8D}"/>
              </a:ext>
            </a:extLst>
          </p:cNvPr>
          <p:cNvSpPr txBox="1"/>
          <p:nvPr/>
        </p:nvSpPr>
        <p:spPr>
          <a:xfrm>
            <a:off x="4572000" y="1100943"/>
            <a:ext cx="4409485" cy="369332"/>
          </a:xfrm>
          <a:prstGeom prst="rect">
            <a:avLst/>
          </a:prstGeom>
          <a:noFill/>
        </p:spPr>
        <p:txBody>
          <a:bodyPr wrap="square" rtlCol="0">
            <a:spAutoFit/>
          </a:bodyPr>
          <a:lstStyle/>
          <a:p>
            <a:r>
              <a:rPr lang="en-US" b="1">
                <a:latin typeface="+mj-lt"/>
              </a:rPr>
              <a:t>U.S. Drug-Involved Overdose Deaths</a:t>
            </a:r>
            <a:r>
              <a:rPr lang="en-US" b="1" baseline="30000">
                <a:latin typeface="+mj-lt"/>
              </a:rPr>
              <a:t>2</a:t>
            </a:r>
            <a:endParaRPr lang="en-US" b="1">
              <a:latin typeface="+mj-lt"/>
            </a:endParaRPr>
          </a:p>
        </p:txBody>
      </p:sp>
      <p:pic>
        <p:nvPicPr>
          <p:cNvPr id="34" name="Picture 33">
            <a:extLst>
              <a:ext uri="{FF2B5EF4-FFF2-40B4-BE49-F238E27FC236}">
                <a16:creationId xmlns:a16="http://schemas.microsoft.com/office/drawing/2014/main" id="{EE0B5A3A-387B-9B8C-4187-0F11B6FF0FC8}"/>
              </a:ext>
            </a:extLst>
          </p:cNvPr>
          <p:cNvPicPr>
            <a:picLocks noChangeAspect="1"/>
          </p:cNvPicPr>
          <p:nvPr/>
        </p:nvPicPr>
        <p:blipFill rotWithShape="1">
          <a:blip r:embed="rId8"/>
          <a:srcRect r="87367"/>
          <a:stretch/>
        </p:blipFill>
        <p:spPr>
          <a:xfrm>
            <a:off x="4977634" y="2418740"/>
            <a:ext cx="308481" cy="495848"/>
          </a:xfrm>
          <a:prstGeom prst="rect">
            <a:avLst/>
          </a:prstGeom>
        </p:spPr>
      </p:pic>
      <p:pic>
        <p:nvPicPr>
          <p:cNvPr id="36" name="Picture 35">
            <a:extLst>
              <a:ext uri="{FF2B5EF4-FFF2-40B4-BE49-F238E27FC236}">
                <a16:creationId xmlns:a16="http://schemas.microsoft.com/office/drawing/2014/main" id="{EA84DBCC-7938-D61C-1E7E-0052FDA367B2}"/>
              </a:ext>
            </a:extLst>
          </p:cNvPr>
          <p:cNvPicPr>
            <a:picLocks noChangeAspect="1"/>
          </p:cNvPicPr>
          <p:nvPr/>
        </p:nvPicPr>
        <p:blipFill rotWithShape="1">
          <a:blip r:embed="rId9"/>
          <a:srcRect r="75474"/>
          <a:stretch/>
        </p:blipFill>
        <p:spPr>
          <a:xfrm>
            <a:off x="4977634" y="3047090"/>
            <a:ext cx="308481" cy="672361"/>
          </a:xfrm>
          <a:prstGeom prst="rect">
            <a:avLst/>
          </a:prstGeom>
        </p:spPr>
      </p:pic>
      <p:cxnSp>
        <p:nvCxnSpPr>
          <p:cNvPr id="38" name="Straight Connector 37">
            <a:extLst>
              <a:ext uri="{FF2B5EF4-FFF2-40B4-BE49-F238E27FC236}">
                <a16:creationId xmlns:a16="http://schemas.microsoft.com/office/drawing/2014/main" id="{91ADF18C-EE32-B160-807F-F1BE0910336F}"/>
              </a:ext>
            </a:extLst>
          </p:cNvPr>
          <p:cNvCxnSpPr/>
          <p:nvPr/>
        </p:nvCxnSpPr>
        <p:spPr>
          <a:xfrm>
            <a:off x="892482" y="1823480"/>
            <a:ext cx="452284" cy="0"/>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09CA89B1-579B-1624-9796-A52EB76AD1BB}"/>
              </a:ext>
            </a:extLst>
          </p:cNvPr>
          <p:cNvSpPr txBox="1"/>
          <p:nvPr/>
        </p:nvSpPr>
        <p:spPr>
          <a:xfrm>
            <a:off x="1344766" y="1577981"/>
            <a:ext cx="2113658" cy="492443"/>
          </a:xfrm>
          <a:prstGeom prst="rect">
            <a:avLst/>
          </a:prstGeom>
          <a:noFill/>
        </p:spPr>
        <p:txBody>
          <a:bodyPr wrap="square" rtlCol="0">
            <a:spAutoFit/>
          </a:bodyPr>
          <a:lstStyle/>
          <a:p>
            <a:r>
              <a:rPr lang="en-US" sz="1300" b="1">
                <a:latin typeface="Arial Narrow" panose="020B0606020202030204" pitchFamily="34" charset="0"/>
              </a:rPr>
              <a:t>Release of 2016 CDC Opioid Prescribing Guideline</a:t>
            </a:r>
          </a:p>
        </p:txBody>
      </p:sp>
      <p:sp>
        <p:nvSpPr>
          <p:cNvPr id="3" name="TextBox 2">
            <a:extLst>
              <a:ext uri="{FF2B5EF4-FFF2-40B4-BE49-F238E27FC236}">
                <a16:creationId xmlns:a16="http://schemas.microsoft.com/office/drawing/2014/main" id="{DE05C767-4E44-588D-5B8C-939EE4377D78}"/>
              </a:ext>
            </a:extLst>
          </p:cNvPr>
          <p:cNvSpPr txBox="1"/>
          <p:nvPr/>
        </p:nvSpPr>
        <p:spPr>
          <a:xfrm>
            <a:off x="5229910" y="1458638"/>
            <a:ext cx="2462534" cy="400110"/>
          </a:xfrm>
          <a:prstGeom prst="rect">
            <a:avLst/>
          </a:prstGeom>
          <a:noFill/>
        </p:spPr>
        <p:txBody>
          <a:bodyPr wrap="none" rtlCol="0">
            <a:spAutoFit/>
          </a:bodyPr>
          <a:lstStyle/>
          <a:p>
            <a:r>
              <a:rPr lang="en-US" sz="1000"/>
              <a:t>Synthetic opioids other than methadone </a:t>
            </a:r>
            <a:br>
              <a:rPr lang="en-US" sz="1000"/>
            </a:br>
            <a:r>
              <a:rPr lang="en-US" sz="1000"/>
              <a:t>(primarily fentanyl)</a:t>
            </a:r>
          </a:p>
        </p:txBody>
      </p:sp>
      <p:sp>
        <p:nvSpPr>
          <p:cNvPr id="5" name="TextBox 4">
            <a:extLst>
              <a:ext uri="{FF2B5EF4-FFF2-40B4-BE49-F238E27FC236}">
                <a16:creationId xmlns:a16="http://schemas.microsoft.com/office/drawing/2014/main" id="{0598D681-FDA3-9927-3976-2D8F8FACBDF2}"/>
              </a:ext>
            </a:extLst>
          </p:cNvPr>
          <p:cNvSpPr txBox="1"/>
          <p:nvPr/>
        </p:nvSpPr>
        <p:spPr>
          <a:xfrm>
            <a:off x="5232911" y="1934000"/>
            <a:ext cx="2876108" cy="400110"/>
          </a:xfrm>
          <a:prstGeom prst="rect">
            <a:avLst/>
          </a:prstGeom>
          <a:noFill/>
        </p:spPr>
        <p:txBody>
          <a:bodyPr wrap="none" rtlCol="0">
            <a:spAutoFit/>
          </a:bodyPr>
          <a:lstStyle/>
          <a:p>
            <a:r>
              <a:rPr lang="en-US" sz="1000"/>
              <a:t>Synthetic opioids </a:t>
            </a:r>
            <a:br>
              <a:rPr lang="en-US" sz="1000"/>
            </a:br>
            <a:r>
              <a:rPr lang="en-US" sz="1000"/>
              <a:t>(natural &amp; semi-synthetic opioids &amp; methadone)</a:t>
            </a:r>
          </a:p>
        </p:txBody>
      </p:sp>
      <p:sp>
        <p:nvSpPr>
          <p:cNvPr id="6" name="TextBox 5">
            <a:extLst>
              <a:ext uri="{FF2B5EF4-FFF2-40B4-BE49-F238E27FC236}">
                <a16:creationId xmlns:a16="http://schemas.microsoft.com/office/drawing/2014/main" id="{0FA12294-0755-9A9F-DC50-5DA09C077F9D}"/>
              </a:ext>
            </a:extLst>
          </p:cNvPr>
          <p:cNvSpPr txBox="1"/>
          <p:nvPr/>
        </p:nvSpPr>
        <p:spPr>
          <a:xfrm>
            <a:off x="5229910" y="2364887"/>
            <a:ext cx="2339102" cy="400110"/>
          </a:xfrm>
          <a:prstGeom prst="rect">
            <a:avLst/>
          </a:prstGeom>
          <a:noFill/>
        </p:spPr>
        <p:txBody>
          <a:bodyPr wrap="none" rtlCol="0">
            <a:spAutoFit/>
          </a:bodyPr>
          <a:lstStyle/>
          <a:p>
            <a:r>
              <a:rPr lang="en-US" sz="1000"/>
              <a:t>Psychostimulants with abuse potential</a:t>
            </a:r>
            <a:br>
              <a:rPr lang="en-US" sz="1000"/>
            </a:br>
            <a:r>
              <a:rPr lang="en-US" sz="1000"/>
              <a:t>(primarily methamphetamine)</a:t>
            </a:r>
          </a:p>
        </p:txBody>
      </p:sp>
      <p:sp>
        <p:nvSpPr>
          <p:cNvPr id="7" name="TextBox 6">
            <a:extLst>
              <a:ext uri="{FF2B5EF4-FFF2-40B4-BE49-F238E27FC236}">
                <a16:creationId xmlns:a16="http://schemas.microsoft.com/office/drawing/2014/main" id="{B3FD7ECB-E0D6-3E41-5A34-EB1838B1F001}"/>
              </a:ext>
            </a:extLst>
          </p:cNvPr>
          <p:cNvSpPr txBox="1"/>
          <p:nvPr/>
        </p:nvSpPr>
        <p:spPr>
          <a:xfrm>
            <a:off x="5237413" y="2731220"/>
            <a:ext cx="652743" cy="246221"/>
          </a:xfrm>
          <a:prstGeom prst="rect">
            <a:avLst/>
          </a:prstGeom>
          <a:noFill/>
        </p:spPr>
        <p:txBody>
          <a:bodyPr wrap="none" rtlCol="0">
            <a:spAutoFit/>
          </a:bodyPr>
          <a:lstStyle/>
          <a:p>
            <a:r>
              <a:rPr lang="en-US" sz="1000"/>
              <a:t>Cocaine</a:t>
            </a:r>
          </a:p>
        </p:txBody>
      </p:sp>
      <p:sp>
        <p:nvSpPr>
          <p:cNvPr id="8" name="TextBox 7">
            <a:extLst>
              <a:ext uri="{FF2B5EF4-FFF2-40B4-BE49-F238E27FC236}">
                <a16:creationId xmlns:a16="http://schemas.microsoft.com/office/drawing/2014/main" id="{6320CB2C-56F7-5830-F7EA-FE8F39ABAE5F}"/>
              </a:ext>
            </a:extLst>
          </p:cNvPr>
          <p:cNvSpPr txBox="1"/>
          <p:nvPr/>
        </p:nvSpPr>
        <p:spPr>
          <a:xfrm>
            <a:off x="5244510" y="2997951"/>
            <a:ext cx="564578" cy="246221"/>
          </a:xfrm>
          <a:prstGeom prst="rect">
            <a:avLst/>
          </a:prstGeom>
          <a:noFill/>
        </p:spPr>
        <p:txBody>
          <a:bodyPr wrap="none" rtlCol="0">
            <a:spAutoFit/>
          </a:bodyPr>
          <a:lstStyle/>
          <a:p>
            <a:r>
              <a:rPr lang="en-US" sz="1000"/>
              <a:t>Heroin</a:t>
            </a:r>
          </a:p>
        </p:txBody>
      </p:sp>
      <p:sp>
        <p:nvSpPr>
          <p:cNvPr id="9" name="TextBox 8">
            <a:extLst>
              <a:ext uri="{FF2B5EF4-FFF2-40B4-BE49-F238E27FC236}">
                <a16:creationId xmlns:a16="http://schemas.microsoft.com/office/drawing/2014/main" id="{DDB2B055-9F27-3A3C-548C-1BB9683FC9CF}"/>
              </a:ext>
            </a:extLst>
          </p:cNvPr>
          <p:cNvSpPr txBox="1"/>
          <p:nvPr/>
        </p:nvSpPr>
        <p:spPr>
          <a:xfrm>
            <a:off x="5237413" y="3269522"/>
            <a:ext cx="1154483" cy="246221"/>
          </a:xfrm>
          <a:prstGeom prst="rect">
            <a:avLst/>
          </a:prstGeom>
          <a:noFill/>
        </p:spPr>
        <p:txBody>
          <a:bodyPr wrap="none" rtlCol="0">
            <a:spAutoFit/>
          </a:bodyPr>
          <a:lstStyle/>
          <a:p>
            <a:r>
              <a:rPr lang="en-US" sz="1000"/>
              <a:t>Benzodiazepines</a:t>
            </a:r>
          </a:p>
        </p:txBody>
      </p:sp>
      <p:sp>
        <p:nvSpPr>
          <p:cNvPr id="10" name="TextBox 9">
            <a:extLst>
              <a:ext uri="{FF2B5EF4-FFF2-40B4-BE49-F238E27FC236}">
                <a16:creationId xmlns:a16="http://schemas.microsoft.com/office/drawing/2014/main" id="{563E44DB-BD4C-6659-DAAD-6388ECA3CA01}"/>
              </a:ext>
            </a:extLst>
          </p:cNvPr>
          <p:cNvSpPr txBox="1"/>
          <p:nvPr/>
        </p:nvSpPr>
        <p:spPr>
          <a:xfrm>
            <a:off x="5234258" y="3537456"/>
            <a:ext cx="1098378" cy="246221"/>
          </a:xfrm>
          <a:prstGeom prst="rect">
            <a:avLst/>
          </a:prstGeom>
          <a:noFill/>
        </p:spPr>
        <p:txBody>
          <a:bodyPr wrap="none" rtlCol="0">
            <a:spAutoFit/>
          </a:bodyPr>
          <a:lstStyle/>
          <a:p>
            <a:r>
              <a:rPr lang="en-US" sz="1000"/>
              <a:t>Antidepressants</a:t>
            </a:r>
          </a:p>
        </p:txBody>
      </p:sp>
    </p:spTree>
    <p:extLst>
      <p:ext uri="{BB962C8B-B14F-4D97-AF65-F5344CB8AC3E}">
        <p14:creationId xmlns:p14="http://schemas.microsoft.com/office/powerpoint/2010/main" val="7716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a:ea typeface="+mj-lt"/>
                <a:cs typeface="+mj-lt"/>
              </a:rPr>
              <a:t>Key Changes In New CDC Guidelines</a:t>
            </a:r>
            <a:endParaRPr lang="en-US"/>
          </a:p>
        </p:txBody>
      </p:sp>
      <p:sp>
        <p:nvSpPr>
          <p:cNvPr id="5" name="Text Placeholder 4">
            <a:extLst>
              <a:ext uri="{FF2B5EF4-FFF2-40B4-BE49-F238E27FC236}">
                <a16:creationId xmlns:a16="http://schemas.microsoft.com/office/drawing/2014/main" id="{9C7F052B-6937-E945-9DDC-12EF1667542B}"/>
              </a:ext>
            </a:extLst>
          </p:cNvPr>
          <p:cNvSpPr>
            <a:spLocks noGrp="1"/>
          </p:cNvSpPr>
          <p:nvPr>
            <p:ph type="body" sz="quarter" idx="10"/>
          </p:nvPr>
        </p:nvSpPr>
        <p:spPr>
          <a:xfrm>
            <a:off x="0" y="4788018"/>
            <a:ext cx="8055429" cy="355482"/>
          </a:xfrm>
        </p:spPr>
        <p:txBody>
          <a:bodyPr/>
          <a:lstStyle/>
          <a:p>
            <a:pPr marL="11113" indent="-11113"/>
            <a:r>
              <a:rPr lang="en-US" sz="900"/>
              <a:t>Centers for Disease Control and Prevention (CDC). Proposed 2022 CDC Clinical Practice Guideline for Prescribing Opioids. National Archives Federal Register Journal Website. https://www.federalregister.gov/d/2022-02802. 2022. Accessed October 17, 2022.</a:t>
            </a:r>
          </a:p>
        </p:txBody>
      </p:sp>
      <p:grpSp>
        <p:nvGrpSpPr>
          <p:cNvPr id="20" name="Group 19">
            <a:extLst>
              <a:ext uri="{FF2B5EF4-FFF2-40B4-BE49-F238E27FC236}">
                <a16:creationId xmlns:a16="http://schemas.microsoft.com/office/drawing/2014/main" id="{C9A52D55-40DE-1C42-E1DA-3CF53EC496CB}"/>
              </a:ext>
            </a:extLst>
          </p:cNvPr>
          <p:cNvGrpSpPr/>
          <p:nvPr/>
        </p:nvGrpSpPr>
        <p:grpSpPr>
          <a:xfrm>
            <a:off x="276163" y="1059213"/>
            <a:ext cx="8438081" cy="3620942"/>
            <a:chOff x="276163" y="1029716"/>
            <a:chExt cx="8438081" cy="3797259"/>
          </a:xfrm>
        </p:grpSpPr>
        <p:grpSp>
          <p:nvGrpSpPr>
            <p:cNvPr id="3" name="Group 2">
              <a:extLst>
                <a:ext uri="{FF2B5EF4-FFF2-40B4-BE49-F238E27FC236}">
                  <a16:creationId xmlns:a16="http://schemas.microsoft.com/office/drawing/2014/main" id="{FF22950F-BFF6-36ED-55B9-7344147B2352}"/>
                </a:ext>
              </a:extLst>
            </p:cNvPr>
            <p:cNvGrpSpPr/>
            <p:nvPr/>
          </p:nvGrpSpPr>
          <p:grpSpPr>
            <a:xfrm>
              <a:off x="276163" y="1029716"/>
              <a:ext cx="8438081" cy="3797259"/>
              <a:chOff x="276163" y="1029716"/>
              <a:chExt cx="8438081" cy="3797259"/>
            </a:xfrm>
          </p:grpSpPr>
          <p:sp>
            <p:nvSpPr>
              <p:cNvPr id="6" name="Freeform: Shape 5">
                <a:extLst>
                  <a:ext uri="{FF2B5EF4-FFF2-40B4-BE49-F238E27FC236}">
                    <a16:creationId xmlns:a16="http://schemas.microsoft.com/office/drawing/2014/main" id="{3D453FC4-63F9-8FEA-9950-354E97D075BD}"/>
                  </a:ext>
                </a:extLst>
              </p:cNvPr>
              <p:cNvSpPr/>
              <p:nvPr/>
            </p:nvSpPr>
            <p:spPr>
              <a:xfrm rot="21600000">
                <a:off x="341831" y="1039207"/>
                <a:ext cx="8372413" cy="613018"/>
              </a:xfrm>
              <a:custGeom>
                <a:avLst/>
                <a:gdLst>
                  <a:gd name="connsiteX0" fmla="*/ 0 w 8372413"/>
                  <a:gd name="connsiteY0" fmla="*/ 0 h 613016"/>
                  <a:gd name="connsiteX1" fmla="*/ 8065905 w 8372413"/>
                  <a:gd name="connsiteY1" fmla="*/ 0 h 613016"/>
                  <a:gd name="connsiteX2" fmla="*/ 8372413 w 8372413"/>
                  <a:gd name="connsiteY2" fmla="*/ 306508 h 613016"/>
                  <a:gd name="connsiteX3" fmla="*/ 8065905 w 8372413"/>
                  <a:gd name="connsiteY3" fmla="*/ 613016 h 613016"/>
                  <a:gd name="connsiteX4" fmla="*/ 0 w 8372413"/>
                  <a:gd name="connsiteY4" fmla="*/ 613016 h 613016"/>
                  <a:gd name="connsiteX5" fmla="*/ 0 w 8372413"/>
                  <a:gd name="connsiteY5" fmla="*/ 0 h 6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2413" h="613016">
                    <a:moveTo>
                      <a:pt x="8372413" y="613015"/>
                    </a:moveTo>
                    <a:lnTo>
                      <a:pt x="306508" y="613015"/>
                    </a:lnTo>
                    <a:lnTo>
                      <a:pt x="0" y="306508"/>
                    </a:lnTo>
                    <a:lnTo>
                      <a:pt x="306508" y="1"/>
                    </a:lnTo>
                    <a:lnTo>
                      <a:pt x="8372413" y="1"/>
                    </a:lnTo>
                    <a:lnTo>
                      <a:pt x="8372413" y="613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3577" tIns="68581" rIns="128016" bIns="68581" numCol="1" spcCol="1270" anchor="ctr" anchorCtr="0">
                <a:noAutofit/>
              </a:bodyPr>
              <a:lstStyle/>
              <a:p>
                <a:pPr marL="285750" lvl="0" indent="0" algn="l" defTabSz="800100">
                  <a:lnSpc>
                    <a:spcPct val="90000"/>
                  </a:lnSpc>
                  <a:spcBef>
                    <a:spcPct val="0"/>
                  </a:spcBef>
                  <a:spcAft>
                    <a:spcPct val="35000"/>
                  </a:spcAft>
                  <a:buNone/>
                </a:pPr>
                <a:r>
                  <a:rPr lang="en-US" sz="1800" kern="1200"/>
                  <a:t>Emphasis on evaluating pain origin(s) using a biopsychosocial model </a:t>
                </a:r>
              </a:p>
            </p:txBody>
          </p:sp>
          <p:sp>
            <p:nvSpPr>
              <p:cNvPr id="8" name="Oval 7">
                <a:extLst>
                  <a:ext uri="{FF2B5EF4-FFF2-40B4-BE49-F238E27FC236}">
                    <a16:creationId xmlns:a16="http://schemas.microsoft.com/office/drawing/2014/main" id="{CBD31CAF-901C-E0C8-F7A4-0B2743F6D171}"/>
                  </a:ext>
                </a:extLst>
              </p:cNvPr>
              <p:cNvSpPr/>
              <p:nvPr/>
            </p:nvSpPr>
            <p:spPr>
              <a:xfrm>
                <a:off x="276163" y="1029716"/>
                <a:ext cx="631725" cy="632001"/>
              </a:xfrm>
              <a:prstGeom prst="ellipse">
                <a:avLst/>
              </a:prstGeom>
              <a:solidFill>
                <a:schemeClr val="bg1"/>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79BF8622-922E-38E5-2296-90A668F55C56}"/>
                  </a:ext>
                </a:extLst>
              </p:cNvPr>
              <p:cNvSpPr/>
              <p:nvPr/>
            </p:nvSpPr>
            <p:spPr>
              <a:xfrm rot="21600000">
                <a:off x="341831" y="1839760"/>
                <a:ext cx="8372413" cy="613018"/>
              </a:xfrm>
              <a:custGeom>
                <a:avLst/>
                <a:gdLst>
                  <a:gd name="connsiteX0" fmla="*/ 0 w 8372413"/>
                  <a:gd name="connsiteY0" fmla="*/ 0 h 613016"/>
                  <a:gd name="connsiteX1" fmla="*/ 8065905 w 8372413"/>
                  <a:gd name="connsiteY1" fmla="*/ 0 h 613016"/>
                  <a:gd name="connsiteX2" fmla="*/ 8372413 w 8372413"/>
                  <a:gd name="connsiteY2" fmla="*/ 306508 h 613016"/>
                  <a:gd name="connsiteX3" fmla="*/ 8065905 w 8372413"/>
                  <a:gd name="connsiteY3" fmla="*/ 613016 h 613016"/>
                  <a:gd name="connsiteX4" fmla="*/ 0 w 8372413"/>
                  <a:gd name="connsiteY4" fmla="*/ 613016 h 613016"/>
                  <a:gd name="connsiteX5" fmla="*/ 0 w 8372413"/>
                  <a:gd name="connsiteY5" fmla="*/ 0 h 6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2413" h="613016">
                    <a:moveTo>
                      <a:pt x="8372413" y="613015"/>
                    </a:moveTo>
                    <a:lnTo>
                      <a:pt x="306508" y="613015"/>
                    </a:lnTo>
                    <a:lnTo>
                      <a:pt x="0" y="306508"/>
                    </a:lnTo>
                    <a:lnTo>
                      <a:pt x="306508" y="1"/>
                    </a:lnTo>
                    <a:lnTo>
                      <a:pt x="8372413" y="1"/>
                    </a:lnTo>
                    <a:lnTo>
                      <a:pt x="8372413" y="613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3577" tIns="68581" rIns="128016" bIns="68581" numCol="1" spcCol="1270" anchor="ctr" anchorCtr="0">
                <a:noAutofit/>
              </a:bodyPr>
              <a:lstStyle/>
              <a:p>
                <a:pPr marL="285750" lvl="0" indent="0" algn="l" defTabSz="800100">
                  <a:lnSpc>
                    <a:spcPct val="90000"/>
                  </a:lnSpc>
                  <a:spcBef>
                    <a:spcPct val="0"/>
                  </a:spcBef>
                  <a:spcAft>
                    <a:spcPct val="35000"/>
                  </a:spcAft>
                  <a:buNone/>
                </a:pPr>
                <a:r>
                  <a:rPr lang="en-US" sz="1800" kern="1200"/>
                  <a:t>Use of </a:t>
                </a:r>
                <a:r>
                  <a:rPr lang="en-US"/>
                  <a:t>m</a:t>
                </a:r>
                <a:r>
                  <a:rPr lang="en-US" sz="1800" kern="1200"/>
                  <a:t>edical judgement to weigh risks and benefits of opioid use </a:t>
                </a:r>
              </a:p>
            </p:txBody>
          </p:sp>
          <p:sp>
            <p:nvSpPr>
              <p:cNvPr id="13" name="Oval 12" descr="Scales of justice outline">
                <a:extLst>
                  <a:ext uri="{FF2B5EF4-FFF2-40B4-BE49-F238E27FC236}">
                    <a16:creationId xmlns:a16="http://schemas.microsoft.com/office/drawing/2014/main" id="{8DBAA44A-CBBE-8C27-E4E0-0FE9ECACB71D}"/>
                  </a:ext>
                </a:extLst>
              </p:cNvPr>
              <p:cNvSpPr/>
              <p:nvPr/>
            </p:nvSpPr>
            <p:spPr>
              <a:xfrm>
                <a:off x="285517" y="1839761"/>
                <a:ext cx="613016" cy="613016"/>
              </a:xfrm>
              <a:prstGeom prst="ellipse">
                <a:avLst/>
              </a:prstGeom>
              <a:solidFill>
                <a:schemeClr val="bg1"/>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a:extLst>
                  <a:ext uri="{FF2B5EF4-FFF2-40B4-BE49-F238E27FC236}">
                    <a16:creationId xmlns:a16="http://schemas.microsoft.com/office/drawing/2014/main" id="{287F053D-D890-C086-1860-418C45F92BD1}"/>
                  </a:ext>
                </a:extLst>
              </p:cNvPr>
              <p:cNvSpPr/>
              <p:nvPr/>
            </p:nvSpPr>
            <p:spPr>
              <a:xfrm rot="21600000">
                <a:off x="341831" y="2630821"/>
                <a:ext cx="8372413" cy="613017"/>
              </a:xfrm>
              <a:custGeom>
                <a:avLst/>
                <a:gdLst>
                  <a:gd name="connsiteX0" fmla="*/ 0 w 8372413"/>
                  <a:gd name="connsiteY0" fmla="*/ 0 h 613016"/>
                  <a:gd name="connsiteX1" fmla="*/ 8065905 w 8372413"/>
                  <a:gd name="connsiteY1" fmla="*/ 0 h 613016"/>
                  <a:gd name="connsiteX2" fmla="*/ 8372413 w 8372413"/>
                  <a:gd name="connsiteY2" fmla="*/ 306508 h 613016"/>
                  <a:gd name="connsiteX3" fmla="*/ 8065905 w 8372413"/>
                  <a:gd name="connsiteY3" fmla="*/ 613016 h 613016"/>
                  <a:gd name="connsiteX4" fmla="*/ 0 w 8372413"/>
                  <a:gd name="connsiteY4" fmla="*/ 613016 h 613016"/>
                  <a:gd name="connsiteX5" fmla="*/ 0 w 8372413"/>
                  <a:gd name="connsiteY5" fmla="*/ 0 h 6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2413" h="613016">
                    <a:moveTo>
                      <a:pt x="8372413" y="613015"/>
                    </a:moveTo>
                    <a:lnTo>
                      <a:pt x="306508" y="613015"/>
                    </a:lnTo>
                    <a:lnTo>
                      <a:pt x="0" y="306508"/>
                    </a:lnTo>
                    <a:lnTo>
                      <a:pt x="306508" y="1"/>
                    </a:lnTo>
                    <a:lnTo>
                      <a:pt x="8372413" y="1"/>
                    </a:lnTo>
                    <a:lnTo>
                      <a:pt x="8372413" y="613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3577" tIns="68580" rIns="128016" bIns="68581" numCol="1" spcCol="1270" anchor="ctr" anchorCtr="0">
                <a:noAutofit/>
              </a:bodyPr>
              <a:lstStyle/>
              <a:p>
                <a:pPr marL="285750" lvl="0" indent="0" algn="l" defTabSz="800100">
                  <a:lnSpc>
                    <a:spcPct val="90000"/>
                  </a:lnSpc>
                  <a:spcBef>
                    <a:spcPct val="0"/>
                  </a:spcBef>
                  <a:spcAft>
                    <a:spcPct val="35000"/>
                  </a:spcAft>
                  <a:buNone/>
                </a:pPr>
                <a:r>
                  <a:rPr lang="en-US" sz="1800" kern="1200"/>
                  <a:t>Encourage opioid safety with patient education and harm-reduction tools</a:t>
                </a:r>
              </a:p>
            </p:txBody>
          </p:sp>
          <p:sp>
            <p:nvSpPr>
              <p:cNvPr id="15" name="Oval 14">
                <a:extLst>
                  <a:ext uri="{FF2B5EF4-FFF2-40B4-BE49-F238E27FC236}">
                    <a16:creationId xmlns:a16="http://schemas.microsoft.com/office/drawing/2014/main" id="{4A72EF89-C5EC-89E0-6F06-54C6E0009FB6}"/>
                  </a:ext>
                </a:extLst>
              </p:cNvPr>
              <p:cNvSpPr/>
              <p:nvPr/>
            </p:nvSpPr>
            <p:spPr>
              <a:xfrm>
                <a:off x="320686" y="2630821"/>
                <a:ext cx="613016" cy="613016"/>
              </a:xfrm>
              <a:prstGeom prst="ellipse">
                <a:avLst/>
              </a:prstGeom>
              <a:solidFill>
                <a:schemeClr val="bg1"/>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331CE8A0-110D-70DB-2718-BA2E6D1F2A49}"/>
                  </a:ext>
                </a:extLst>
              </p:cNvPr>
              <p:cNvSpPr/>
              <p:nvPr/>
            </p:nvSpPr>
            <p:spPr>
              <a:xfrm rot="21600000">
                <a:off x="341831" y="3421881"/>
                <a:ext cx="8372413" cy="613017"/>
              </a:xfrm>
              <a:custGeom>
                <a:avLst/>
                <a:gdLst>
                  <a:gd name="connsiteX0" fmla="*/ 0 w 8372413"/>
                  <a:gd name="connsiteY0" fmla="*/ 0 h 613016"/>
                  <a:gd name="connsiteX1" fmla="*/ 8065905 w 8372413"/>
                  <a:gd name="connsiteY1" fmla="*/ 0 h 613016"/>
                  <a:gd name="connsiteX2" fmla="*/ 8372413 w 8372413"/>
                  <a:gd name="connsiteY2" fmla="*/ 306508 h 613016"/>
                  <a:gd name="connsiteX3" fmla="*/ 8065905 w 8372413"/>
                  <a:gd name="connsiteY3" fmla="*/ 613016 h 613016"/>
                  <a:gd name="connsiteX4" fmla="*/ 0 w 8372413"/>
                  <a:gd name="connsiteY4" fmla="*/ 613016 h 613016"/>
                  <a:gd name="connsiteX5" fmla="*/ 0 w 8372413"/>
                  <a:gd name="connsiteY5" fmla="*/ 0 h 6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2413" h="613016">
                    <a:moveTo>
                      <a:pt x="8372413" y="613015"/>
                    </a:moveTo>
                    <a:lnTo>
                      <a:pt x="306508" y="613015"/>
                    </a:lnTo>
                    <a:lnTo>
                      <a:pt x="0" y="306508"/>
                    </a:lnTo>
                    <a:lnTo>
                      <a:pt x="306508" y="1"/>
                    </a:lnTo>
                    <a:lnTo>
                      <a:pt x="8372413" y="1"/>
                    </a:lnTo>
                    <a:lnTo>
                      <a:pt x="8372413" y="613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3577" tIns="68581" rIns="128016" bIns="68580" numCol="1" spcCol="1270" anchor="ctr" anchorCtr="0">
                <a:noAutofit/>
              </a:bodyPr>
              <a:lstStyle/>
              <a:p>
                <a:pPr marL="285750" lvl="0" indent="0" algn="l" defTabSz="800100">
                  <a:lnSpc>
                    <a:spcPct val="90000"/>
                  </a:lnSpc>
                  <a:spcBef>
                    <a:spcPct val="0"/>
                  </a:spcBef>
                  <a:spcAft>
                    <a:spcPct val="35000"/>
                  </a:spcAft>
                  <a:buNone/>
                  <a:tabLst/>
                </a:pPr>
                <a:r>
                  <a:rPr lang="en-US" sz="1800" kern="1200"/>
                  <a:t>Screening and treatment recommended for OUD (instead of punishment)</a:t>
                </a:r>
              </a:p>
            </p:txBody>
          </p:sp>
          <p:sp>
            <p:nvSpPr>
              <p:cNvPr id="17" name="Oval 16">
                <a:extLst>
                  <a:ext uri="{FF2B5EF4-FFF2-40B4-BE49-F238E27FC236}">
                    <a16:creationId xmlns:a16="http://schemas.microsoft.com/office/drawing/2014/main" id="{CE435B35-921D-4FD7-3784-75D08626B185}"/>
                  </a:ext>
                </a:extLst>
              </p:cNvPr>
              <p:cNvSpPr/>
              <p:nvPr/>
            </p:nvSpPr>
            <p:spPr>
              <a:xfrm>
                <a:off x="285517" y="3421882"/>
                <a:ext cx="613016" cy="613016"/>
              </a:xfrm>
              <a:prstGeom prst="ellipse">
                <a:avLst/>
              </a:prstGeom>
              <a:blipFill rotWithShape="1">
                <a:blip r:embed="rId3"/>
                <a:srcRect/>
                <a:stretch>
                  <a:fillRect t="-2000" b="-2000"/>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B93EE072-4640-0507-3485-545E72044DAE}"/>
                  </a:ext>
                </a:extLst>
              </p:cNvPr>
              <p:cNvSpPr/>
              <p:nvPr/>
            </p:nvSpPr>
            <p:spPr>
              <a:xfrm rot="21600000">
                <a:off x="341831" y="4212941"/>
                <a:ext cx="8372413" cy="613017"/>
              </a:xfrm>
              <a:custGeom>
                <a:avLst/>
                <a:gdLst>
                  <a:gd name="connsiteX0" fmla="*/ 0 w 8372413"/>
                  <a:gd name="connsiteY0" fmla="*/ 0 h 613016"/>
                  <a:gd name="connsiteX1" fmla="*/ 8065905 w 8372413"/>
                  <a:gd name="connsiteY1" fmla="*/ 0 h 613016"/>
                  <a:gd name="connsiteX2" fmla="*/ 8372413 w 8372413"/>
                  <a:gd name="connsiteY2" fmla="*/ 306508 h 613016"/>
                  <a:gd name="connsiteX3" fmla="*/ 8065905 w 8372413"/>
                  <a:gd name="connsiteY3" fmla="*/ 613016 h 613016"/>
                  <a:gd name="connsiteX4" fmla="*/ 0 w 8372413"/>
                  <a:gd name="connsiteY4" fmla="*/ 613016 h 613016"/>
                  <a:gd name="connsiteX5" fmla="*/ 0 w 8372413"/>
                  <a:gd name="connsiteY5" fmla="*/ 0 h 6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2413" h="613016">
                    <a:moveTo>
                      <a:pt x="8372413" y="613015"/>
                    </a:moveTo>
                    <a:lnTo>
                      <a:pt x="306508" y="613015"/>
                    </a:lnTo>
                    <a:lnTo>
                      <a:pt x="0" y="306508"/>
                    </a:lnTo>
                    <a:lnTo>
                      <a:pt x="306508" y="1"/>
                    </a:lnTo>
                    <a:lnTo>
                      <a:pt x="8372413" y="1"/>
                    </a:lnTo>
                    <a:lnTo>
                      <a:pt x="8372413" y="613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3577" tIns="68581" rIns="128016" bIns="68580" numCol="1" spcCol="1270" anchor="ctr" anchorCtr="0">
                <a:noAutofit/>
              </a:bodyPr>
              <a:lstStyle/>
              <a:p>
                <a:pPr marL="285750" lvl="0" indent="0" algn="l" defTabSz="800100">
                  <a:lnSpc>
                    <a:spcPct val="90000"/>
                  </a:lnSpc>
                  <a:spcBef>
                    <a:spcPct val="0"/>
                  </a:spcBef>
                  <a:spcAft>
                    <a:spcPct val="35000"/>
                  </a:spcAft>
                  <a:buNone/>
                </a:pPr>
                <a:r>
                  <a:rPr lang="en-US" sz="1800" kern="1200"/>
                  <a:t>Work toward safe management of patients on long-term opioids</a:t>
                </a:r>
              </a:p>
            </p:txBody>
          </p:sp>
          <p:sp>
            <p:nvSpPr>
              <p:cNvPr id="19" name="Oval 18">
                <a:extLst>
                  <a:ext uri="{FF2B5EF4-FFF2-40B4-BE49-F238E27FC236}">
                    <a16:creationId xmlns:a16="http://schemas.microsoft.com/office/drawing/2014/main" id="{36C11AAF-C36F-A167-F3F4-2D34F3C7194E}"/>
                  </a:ext>
                </a:extLst>
              </p:cNvPr>
              <p:cNvSpPr/>
              <p:nvPr/>
            </p:nvSpPr>
            <p:spPr>
              <a:xfrm>
                <a:off x="285517" y="4213959"/>
                <a:ext cx="613016" cy="613016"/>
              </a:xfrm>
              <a:prstGeom prst="ellipse">
                <a:avLst/>
              </a:prstGeom>
              <a:solidFill>
                <a:schemeClr val="bg1"/>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7" name="Picture 6">
              <a:extLst>
                <a:ext uri="{FF2B5EF4-FFF2-40B4-BE49-F238E27FC236}">
                  <a16:creationId xmlns:a16="http://schemas.microsoft.com/office/drawing/2014/main" id="{A2D05093-BB2F-BB20-3412-36ADC4688E2C}"/>
                </a:ext>
              </a:extLst>
            </p:cNvPr>
            <p:cNvPicPr>
              <a:picLocks noChangeAspect="1"/>
            </p:cNvPicPr>
            <p:nvPr/>
          </p:nvPicPr>
          <p:blipFill>
            <a:blip r:embed="rId4"/>
            <a:stretch>
              <a:fillRect/>
            </a:stretch>
          </p:blipFill>
          <p:spPr>
            <a:xfrm>
              <a:off x="390719" y="1925905"/>
              <a:ext cx="412060" cy="386471"/>
            </a:xfrm>
            <a:prstGeom prst="rect">
              <a:avLst/>
            </a:prstGeom>
          </p:spPr>
        </p:pic>
        <p:pic>
          <p:nvPicPr>
            <p:cNvPr id="9" name="Graphic 8">
              <a:extLst>
                <a:ext uri="{FF2B5EF4-FFF2-40B4-BE49-F238E27FC236}">
                  <a16:creationId xmlns:a16="http://schemas.microsoft.com/office/drawing/2014/main" id="{6AE0B2FB-8E41-1B67-0EB2-123F6D0971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719" y="1181849"/>
              <a:ext cx="420977" cy="386471"/>
            </a:xfrm>
            <a:prstGeom prst="rect">
              <a:avLst/>
            </a:prstGeom>
          </p:spPr>
        </p:pic>
        <p:pic>
          <p:nvPicPr>
            <p:cNvPr id="11" name="Picture 10">
              <a:extLst>
                <a:ext uri="{FF2B5EF4-FFF2-40B4-BE49-F238E27FC236}">
                  <a16:creationId xmlns:a16="http://schemas.microsoft.com/office/drawing/2014/main" id="{3531D110-DA28-EB83-B381-20E312583F89}"/>
                </a:ext>
              </a:extLst>
            </p:cNvPr>
            <p:cNvPicPr>
              <a:picLocks noChangeAspect="1"/>
            </p:cNvPicPr>
            <p:nvPr/>
          </p:nvPicPr>
          <p:blipFill>
            <a:blip r:embed="rId7"/>
            <a:stretch>
              <a:fillRect/>
            </a:stretch>
          </p:blipFill>
          <p:spPr>
            <a:xfrm>
              <a:off x="374312" y="4317092"/>
              <a:ext cx="437384" cy="386471"/>
            </a:xfrm>
            <a:prstGeom prst="rect">
              <a:avLst/>
            </a:prstGeom>
          </p:spPr>
        </p:pic>
        <p:pic>
          <p:nvPicPr>
            <p:cNvPr id="12" name="Picture 11">
              <a:extLst>
                <a:ext uri="{FF2B5EF4-FFF2-40B4-BE49-F238E27FC236}">
                  <a16:creationId xmlns:a16="http://schemas.microsoft.com/office/drawing/2014/main" id="{4F8EFDA8-29D4-D33C-EAD5-8F1F863DF77D}"/>
                </a:ext>
              </a:extLst>
            </p:cNvPr>
            <p:cNvPicPr>
              <a:picLocks noChangeAspect="1"/>
            </p:cNvPicPr>
            <p:nvPr/>
          </p:nvPicPr>
          <p:blipFill>
            <a:blip r:embed="rId8"/>
            <a:stretch>
              <a:fillRect/>
            </a:stretch>
          </p:blipFill>
          <p:spPr>
            <a:xfrm>
              <a:off x="417095" y="2759688"/>
              <a:ext cx="437384" cy="336297"/>
            </a:xfrm>
            <a:prstGeom prst="rect">
              <a:avLst/>
            </a:prstGeom>
          </p:spPr>
        </p:pic>
      </p:grpSp>
    </p:spTree>
    <p:extLst>
      <p:ext uri="{BB962C8B-B14F-4D97-AF65-F5344CB8AC3E}">
        <p14:creationId xmlns:p14="http://schemas.microsoft.com/office/powerpoint/2010/main" val="14063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B2644-3EB6-51B7-B256-311FC7179C23}"/>
              </a:ext>
            </a:extLst>
          </p:cNvPr>
          <p:cNvSpPr>
            <a:spLocks noGrp="1"/>
          </p:cNvSpPr>
          <p:nvPr>
            <p:ph type="body" sz="quarter" idx="10"/>
          </p:nvPr>
        </p:nvSpPr>
        <p:spPr>
          <a:xfrm>
            <a:off x="549275" y="835742"/>
            <a:ext cx="5831860" cy="3668508"/>
          </a:xfrm>
        </p:spPr>
        <p:txBody>
          <a:bodyPr/>
          <a:lstStyle/>
          <a:p>
            <a:pPr algn="l"/>
            <a:r>
              <a:rPr lang="en-US" sz="4800" b="1"/>
              <a:t>Pain Assessment</a:t>
            </a:r>
          </a:p>
          <a:p>
            <a:pPr algn="l"/>
            <a:endParaRPr lang="en-US" sz="2800" b="1"/>
          </a:p>
          <a:p>
            <a:pPr algn="l">
              <a:lnSpc>
                <a:spcPct val="100000"/>
              </a:lnSpc>
              <a:spcBef>
                <a:spcPts val="0"/>
              </a:spcBef>
            </a:pPr>
            <a:r>
              <a:rPr lang="en-US" sz="2400" i="1"/>
              <a:t>“Pain is a complex sensory and emotional experience that can vary widely between people and even within an individual depending on the context and meaning of the pain and the psychological state of the person.” - </a:t>
            </a:r>
            <a:r>
              <a:rPr lang="en-US" sz="2400"/>
              <a:t>Bushnell MC, et al.</a:t>
            </a:r>
          </a:p>
        </p:txBody>
      </p:sp>
    </p:spTree>
    <p:extLst>
      <p:ext uri="{BB962C8B-B14F-4D97-AF65-F5344CB8AC3E}">
        <p14:creationId xmlns:p14="http://schemas.microsoft.com/office/powerpoint/2010/main" val="190072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8C2E-B6ED-36B2-9613-E338BE77572B}"/>
              </a:ext>
            </a:extLst>
          </p:cNvPr>
          <p:cNvSpPr>
            <a:spLocks noGrp="1"/>
          </p:cNvSpPr>
          <p:nvPr>
            <p:ph type="title"/>
          </p:nvPr>
        </p:nvSpPr>
        <p:spPr>
          <a:xfrm>
            <a:off x="408491" y="84239"/>
            <a:ext cx="8547101" cy="563231"/>
          </a:xfrm>
        </p:spPr>
        <p:txBody>
          <a:bodyPr/>
          <a:lstStyle/>
          <a:p>
            <a:r>
              <a:rPr lang="en-US" sz="3600">
                <a:cs typeface="Arial"/>
              </a:rPr>
              <a:t>Pain Classification by Duration</a:t>
            </a:r>
          </a:p>
        </p:txBody>
      </p:sp>
      <p:sp>
        <p:nvSpPr>
          <p:cNvPr id="13" name="Text Placeholder 12">
            <a:extLst>
              <a:ext uri="{FF2B5EF4-FFF2-40B4-BE49-F238E27FC236}">
                <a16:creationId xmlns:a16="http://schemas.microsoft.com/office/drawing/2014/main" id="{2E66F9F1-6EA9-7B16-50FF-A242F6A2FC95}"/>
              </a:ext>
            </a:extLst>
          </p:cNvPr>
          <p:cNvSpPr>
            <a:spLocks noGrp="1"/>
          </p:cNvSpPr>
          <p:nvPr>
            <p:ph type="body" sz="quarter" idx="11"/>
          </p:nvPr>
        </p:nvSpPr>
        <p:spPr>
          <a:xfrm>
            <a:off x="-1" y="4728170"/>
            <a:ext cx="8064138" cy="473206"/>
          </a:xfrm>
        </p:spPr>
        <p:txBody>
          <a:bodyPr/>
          <a:lstStyle/>
          <a:p>
            <a:pPr marL="11113" indent="-11113"/>
            <a:r>
              <a:rPr lang="en-US" sz="900"/>
              <a:t>Centers for Disease Control and Prevention (CDC). Proposed 2022 CDC Clinical Practice Guideline for Prescribing Opioids. National Archives Federal Register Journal Website. https://www.federalregister.gov/d/2022-02802. 2022. Accessed October 17, 2022.King W. </a:t>
            </a:r>
            <a:r>
              <a:rPr lang="en-US" sz="900" i="1"/>
              <a:t>Encyclopedia of Pain; </a:t>
            </a:r>
            <a:r>
              <a:rPr lang="en-US" sz="900"/>
              <a:t>2013:60-63. Chanda ML. </a:t>
            </a:r>
            <a:r>
              <a:rPr lang="en-US" sz="900" i="1"/>
              <a:t>J Pain</a:t>
            </a:r>
            <a:r>
              <a:rPr lang="en-US" sz="900"/>
              <a:t>. 2011;12(7):792-800.</a:t>
            </a:r>
          </a:p>
        </p:txBody>
      </p:sp>
      <p:grpSp>
        <p:nvGrpSpPr>
          <p:cNvPr id="4" name="Group 3">
            <a:extLst>
              <a:ext uri="{FF2B5EF4-FFF2-40B4-BE49-F238E27FC236}">
                <a16:creationId xmlns:a16="http://schemas.microsoft.com/office/drawing/2014/main" id="{9C73511D-F9C9-D861-F5EA-28062058C721}"/>
              </a:ext>
            </a:extLst>
          </p:cNvPr>
          <p:cNvGrpSpPr/>
          <p:nvPr/>
        </p:nvGrpSpPr>
        <p:grpSpPr>
          <a:xfrm>
            <a:off x="258468" y="816482"/>
            <a:ext cx="8627064" cy="3854972"/>
            <a:chOff x="138073" y="827143"/>
            <a:chExt cx="8857379" cy="3942267"/>
          </a:xfrm>
        </p:grpSpPr>
        <p:sp>
          <p:nvSpPr>
            <p:cNvPr id="3" name="Rectangle: Rounded Corners 4">
              <a:extLst>
                <a:ext uri="{FF2B5EF4-FFF2-40B4-BE49-F238E27FC236}">
                  <a16:creationId xmlns:a16="http://schemas.microsoft.com/office/drawing/2014/main" id="{7266DC58-2D79-2F26-8629-88374D6CE581}"/>
                </a:ext>
              </a:extLst>
            </p:cNvPr>
            <p:cNvSpPr/>
            <p:nvPr/>
          </p:nvSpPr>
          <p:spPr>
            <a:xfrm>
              <a:off x="138073" y="1088019"/>
              <a:ext cx="8828815" cy="989696"/>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lIns="91440" tIns="91440" rIns="91440" bIns="0" rtlCol="0" anchor="t"/>
            <a:lstStyle/>
            <a:p>
              <a:pPr marL="285750" indent="-285750" algn="l" rtl="0">
                <a:buFont typeface="Arial" panose="020B0604020202020204" pitchFamily="34" charset="0"/>
                <a:buChar char="•"/>
              </a:pPr>
              <a:r>
                <a:rPr lang="en-US" kern="1200">
                  <a:solidFill>
                    <a:schemeClr val="tx1"/>
                  </a:solidFill>
                  <a:latin typeface="Arial"/>
                  <a:cs typeface="Franklin Gothic Book"/>
                </a:rPr>
                <a:t>Duration:</a:t>
              </a:r>
              <a:r>
                <a:rPr lang="en-US" kern="1200" spc="-35">
                  <a:solidFill>
                    <a:schemeClr val="tx1"/>
                  </a:solidFill>
                  <a:latin typeface="Arial"/>
                  <a:cs typeface="Franklin Gothic Book"/>
                </a:rPr>
                <a:t> </a:t>
              </a:r>
              <a:r>
                <a:rPr lang="en-US" kern="1200" spc="-5">
                  <a:solidFill>
                    <a:schemeClr val="tx1"/>
                  </a:solidFill>
                  <a:latin typeface="Arial"/>
                  <a:cs typeface="Franklin Gothic Book"/>
                </a:rPr>
                <a:t>&lt; 4 weeks</a:t>
              </a:r>
            </a:p>
            <a:p>
              <a:pPr marL="285750" indent="-285750" algn="l" rtl="0">
                <a:buFont typeface="Arial" panose="020B0604020202020204" pitchFamily="34" charset="0"/>
                <a:buChar char="•"/>
              </a:pPr>
              <a:r>
                <a:rPr lang="en-US">
                  <a:solidFill>
                    <a:schemeClr val="tx1"/>
                  </a:solidFill>
                  <a:latin typeface="Arial"/>
                  <a:cs typeface="Franklin Gothic Book"/>
                </a:rPr>
                <a:t>D</a:t>
              </a:r>
              <a:r>
                <a:rPr lang="en-US" kern="1200">
                  <a:solidFill>
                    <a:schemeClr val="tx1"/>
                  </a:solidFill>
                  <a:latin typeface="Arial"/>
                  <a:cs typeface="Franklin Gothic Book"/>
                </a:rPr>
                <a:t>ue</a:t>
              </a:r>
              <a:r>
                <a:rPr lang="en-US" kern="1200" spc="-20">
                  <a:solidFill>
                    <a:schemeClr val="tx1"/>
                  </a:solidFill>
                  <a:latin typeface="Arial"/>
                  <a:cs typeface="Franklin Gothic Book"/>
                </a:rPr>
                <a:t> to </a:t>
              </a:r>
              <a:r>
                <a:rPr lang="en-US" kern="1200">
                  <a:solidFill>
                    <a:schemeClr val="tx1"/>
                  </a:solidFill>
                  <a:latin typeface="Arial"/>
                  <a:cs typeface="Franklin Gothic Book"/>
                </a:rPr>
                <a:t>acute injury</a:t>
              </a:r>
              <a:r>
                <a:rPr lang="en-US" spc="-40">
                  <a:solidFill>
                    <a:schemeClr val="tx1"/>
                  </a:solidFill>
                  <a:latin typeface="Arial"/>
                  <a:cs typeface="Franklin Gothic Book"/>
                </a:rPr>
                <a:t>, disease, or abnormal function</a:t>
              </a:r>
              <a:endParaRPr lang="en-US" kern="1200">
                <a:solidFill>
                  <a:schemeClr val="tx1"/>
                </a:solidFill>
                <a:latin typeface="Arial"/>
                <a:cs typeface="Franklin Gothic Book"/>
              </a:endParaRPr>
            </a:p>
            <a:p>
              <a:pPr marL="285750" indent="-285750" algn="l" rtl="0">
                <a:buFont typeface="Arial" panose="020B0604020202020204" pitchFamily="34" charset="0"/>
                <a:buChar char="•"/>
              </a:pPr>
              <a:r>
                <a:rPr lang="en-US" kern="1200" spc="-20">
                  <a:solidFill>
                    <a:schemeClr val="tx1"/>
                  </a:solidFill>
                  <a:latin typeface="Arial"/>
                  <a:cs typeface="Franklin Gothic Book"/>
                </a:rPr>
                <a:t>Adaptive response eliciting motivation to minimize harm and allow healing</a:t>
              </a:r>
            </a:p>
          </p:txBody>
        </p:sp>
        <p:sp>
          <p:nvSpPr>
            <p:cNvPr id="5" name="Rectangle: Rounded Corners 4">
              <a:extLst>
                <a:ext uri="{FF2B5EF4-FFF2-40B4-BE49-F238E27FC236}">
                  <a16:creationId xmlns:a16="http://schemas.microsoft.com/office/drawing/2014/main" id="{ADCD5876-35C5-F8D3-5C37-132DB83A1F77}"/>
                </a:ext>
              </a:extLst>
            </p:cNvPr>
            <p:cNvSpPr/>
            <p:nvPr/>
          </p:nvSpPr>
          <p:spPr>
            <a:xfrm>
              <a:off x="149648" y="827143"/>
              <a:ext cx="8828815" cy="389767"/>
            </a:xfrm>
            <a:prstGeom prst="round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rtl="0"/>
              <a:r>
                <a:rPr lang="en-US" sz="2000" b="1" kern="1200" spc="-10">
                  <a:solidFill>
                    <a:srgbClr val="FFFFFF"/>
                  </a:solidFill>
                  <a:latin typeface="Arial"/>
                  <a:cs typeface="Franklin Gothic Book"/>
                </a:rPr>
                <a:t>Acute</a:t>
              </a:r>
              <a:endParaRPr lang="en-US" b="1"/>
            </a:p>
          </p:txBody>
        </p:sp>
        <p:sp>
          <p:nvSpPr>
            <p:cNvPr id="8" name="Rectangle: Rounded Corners 4">
              <a:extLst>
                <a:ext uri="{FF2B5EF4-FFF2-40B4-BE49-F238E27FC236}">
                  <a16:creationId xmlns:a16="http://schemas.microsoft.com/office/drawing/2014/main" id="{60E2B2E3-9BFF-01A8-E354-AD4B97DEE94E}"/>
                </a:ext>
              </a:extLst>
            </p:cNvPr>
            <p:cNvSpPr/>
            <p:nvPr/>
          </p:nvSpPr>
          <p:spPr>
            <a:xfrm>
              <a:off x="153137" y="2386855"/>
              <a:ext cx="8828815" cy="1037961"/>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lIns="91440" tIns="91440" rIns="91440" bIns="0" rtlCol="0" anchor="t"/>
            <a:lstStyle/>
            <a:p>
              <a:pPr marL="285750" indent="-285750" algn="l" rtl="0">
                <a:buFont typeface="Arial" panose="020B0604020202020204" pitchFamily="34" charset="0"/>
                <a:buChar char="•"/>
              </a:pPr>
              <a:r>
                <a:rPr lang="en-US" kern="1200">
                  <a:solidFill>
                    <a:schemeClr val="tx1"/>
                  </a:solidFill>
                  <a:latin typeface="Arial"/>
                  <a:cs typeface="Franklin Gothic Book"/>
                </a:rPr>
                <a:t>Duration:</a:t>
              </a:r>
              <a:r>
                <a:rPr lang="en-US" kern="1200" spc="-35">
                  <a:solidFill>
                    <a:schemeClr val="tx1"/>
                  </a:solidFill>
                  <a:latin typeface="Arial"/>
                  <a:cs typeface="Franklin Gothic Book"/>
                </a:rPr>
                <a:t> </a:t>
              </a:r>
              <a:r>
                <a:rPr lang="en-US" kern="1200" spc="-5">
                  <a:solidFill>
                    <a:schemeClr val="tx1"/>
                  </a:solidFill>
                  <a:latin typeface="Arial"/>
                  <a:cs typeface="Franklin Gothic Book"/>
                </a:rPr>
                <a:t>4-12 weeks</a:t>
              </a:r>
            </a:p>
            <a:p>
              <a:pPr marL="285750" indent="-285750">
                <a:buFont typeface="Arial" panose="020B0604020202020204" pitchFamily="34" charset="0"/>
                <a:buChar char="•"/>
              </a:pPr>
              <a:r>
                <a:rPr lang="en-US" spc="-5">
                  <a:solidFill>
                    <a:schemeClr val="tx1"/>
                  </a:solidFill>
                  <a:latin typeface="Arial"/>
                  <a:cs typeface="Franklin Gothic Book"/>
                </a:rPr>
                <a:t>May be due to attempting to resume normal activities following healing or scar tissue development</a:t>
              </a:r>
              <a:endParaRPr lang="en-US" kern="1200" spc="-5">
                <a:solidFill>
                  <a:schemeClr val="tx1"/>
                </a:solidFill>
                <a:latin typeface="Arial"/>
                <a:cs typeface="Franklin Gothic Book"/>
              </a:endParaRPr>
            </a:p>
          </p:txBody>
        </p:sp>
        <p:sp>
          <p:nvSpPr>
            <p:cNvPr id="9" name="Rectangle: Rounded Corners 4">
              <a:extLst>
                <a:ext uri="{FF2B5EF4-FFF2-40B4-BE49-F238E27FC236}">
                  <a16:creationId xmlns:a16="http://schemas.microsoft.com/office/drawing/2014/main" id="{76A914D8-E317-B0F7-B42A-F1679C8816A3}"/>
                </a:ext>
              </a:extLst>
            </p:cNvPr>
            <p:cNvSpPr/>
            <p:nvPr/>
          </p:nvSpPr>
          <p:spPr>
            <a:xfrm>
              <a:off x="164712" y="2125980"/>
              <a:ext cx="8828815" cy="389767"/>
            </a:xfrm>
            <a:prstGeom prst="roundRect">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rtl="0"/>
              <a:r>
                <a:rPr lang="en-US" sz="2000" b="1" kern="1200" spc="-10">
                  <a:solidFill>
                    <a:srgbClr val="FFFFFF"/>
                  </a:solidFill>
                  <a:latin typeface="Arial"/>
                  <a:cs typeface="Franklin Gothic Book"/>
                </a:rPr>
                <a:t>Subacute</a:t>
              </a:r>
              <a:endParaRPr lang="en-US" b="1"/>
            </a:p>
          </p:txBody>
        </p:sp>
        <p:sp>
          <p:nvSpPr>
            <p:cNvPr id="10" name="Rectangle: Rounded Corners 4">
              <a:extLst>
                <a:ext uri="{FF2B5EF4-FFF2-40B4-BE49-F238E27FC236}">
                  <a16:creationId xmlns:a16="http://schemas.microsoft.com/office/drawing/2014/main" id="{D897F572-5D94-6358-CCFF-AACA3F82335D}"/>
                </a:ext>
              </a:extLst>
            </p:cNvPr>
            <p:cNvSpPr/>
            <p:nvPr/>
          </p:nvSpPr>
          <p:spPr>
            <a:xfrm>
              <a:off x="155062" y="3731449"/>
              <a:ext cx="8828815" cy="1037961"/>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lIns="91440" tIns="91440" rIns="91440" bIns="0" rtlCol="0" anchor="t"/>
            <a:lstStyle/>
            <a:p>
              <a:pPr marL="285750" indent="-285750" algn="l" rtl="0">
                <a:buFont typeface="Arial" panose="020B0604020202020204" pitchFamily="34" charset="0"/>
                <a:buChar char="•"/>
              </a:pPr>
              <a:r>
                <a:rPr lang="en-US" kern="1200">
                  <a:solidFill>
                    <a:schemeClr val="tx1"/>
                  </a:solidFill>
                  <a:cs typeface="Franklin Gothic Book"/>
                </a:rPr>
                <a:t>Duration:</a:t>
              </a:r>
              <a:r>
                <a:rPr lang="en-US" kern="1200" spc="-35">
                  <a:solidFill>
                    <a:schemeClr val="tx1"/>
                  </a:solidFill>
                  <a:cs typeface="Franklin Gothic Book"/>
                </a:rPr>
                <a:t> </a:t>
              </a:r>
              <a:r>
                <a:rPr lang="en-US" spc="-5">
                  <a:solidFill>
                    <a:schemeClr val="tx1"/>
                  </a:solidFill>
                  <a:cs typeface="Franklin Gothic Book"/>
                </a:rPr>
                <a:t>&gt; </a:t>
              </a:r>
              <a:r>
                <a:rPr lang="en-US" kern="1200" spc="-5">
                  <a:solidFill>
                    <a:schemeClr val="tx1"/>
                  </a:solidFill>
                  <a:cs typeface="Franklin Gothic Book"/>
                </a:rPr>
                <a:t>12 weeks</a:t>
              </a:r>
            </a:p>
            <a:p>
              <a:pPr marL="285750" indent="-285750">
                <a:buFont typeface="Arial" panose="020B0604020202020204" pitchFamily="34" charset="0"/>
                <a:buChar char="•"/>
              </a:pPr>
              <a:r>
                <a:rPr lang="en-US">
                  <a:solidFill>
                    <a:schemeClr val="tx1"/>
                  </a:solidFill>
                </a:rPr>
                <a:t>Maladaptive disorder of the somatosensory pain signaling pathways</a:t>
              </a:r>
            </a:p>
            <a:p>
              <a:pPr marL="285750" indent="-285750">
                <a:buFont typeface="Arial" panose="020B0604020202020204" pitchFamily="34" charset="0"/>
                <a:buChar char="•"/>
              </a:pPr>
              <a:r>
                <a:rPr lang="en-US">
                  <a:solidFill>
                    <a:schemeClr val="tx1"/>
                  </a:solidFill>
                </a:rPr>
                <a:t>May be due to chronic pathology or may occur after original insult has resolved </a:t>
              </a:r>
            </a:p>
          </p:txBody>
        </p:sp>
        <p:sp>
          <p:nvSpPr>
            <p:cNvPr id="11" name="Rectangle: Rounded Corners 4">
              <a:extLst>
                <a:ext uri="{FF2B5EF4-FFF2-40B4-BE49-F238E27FC236}">
                  <a16:creationId xmlns:a16="http://schemas.microsoft.com/office/drawing/2014/main" id="{5A3B29E0-D831-9A3B-8F8B-564DED4A5026}"/>
                </a:ext>
              </a:extLst>
            </p:cNvPr>
            <p:cNvSpPr/>
            <p:nvPr/>
          </p:nvSpPr>
          <p:spPr>
            <a:xfrm>
              <a:off x="166637" y="3470574"/>
              <a:ext cx="8828815" cy="389767"/>
            </a:xfrm>
            <a:prstGeom prst="roundRect">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rtl="0"/>
              <a:r>
                <a:rPr lang="en-US" sz="2000" b="1" kern="1200" spc="-10">
                  <a:solidFill>
                    <a:srgbClr val="FFFFFF"/>
                  </a:solidFill>
                  <a:latin typeface="Arial"/>
                  <a:cs typeface="Franklin Gothic Book"/>
                </a:rPr>
                <a:t>Chronic</a:t>
              </a:r>
              <a:endParaRPr lang="en-US" b="1"/>
            </a:p>
          </p:txBody>
        </p:sp>
      </p:grpSp>
    </p:spTree>
    <p:extLst>
      <p:ext uri="{BB962C8B-B14F-4D97-AF65-F5344CB8AC3E}">
        <p14:creationId xmlns:p14="http://schemas.microsoft.com/office/powerpoint/2010/main" val="35629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052F-E2C9-2D4C-A636-C667FC0A28AC}"/>
              </a:ext>
            </a:extLst>
          </p:cNvPr>
          <p:cNvSpPr>
            <a:spLocks noGrp="1"/>
          </p:cNvSpPr>
          <p:nvPr>
            <p:ph type="title"/>
          </p:nvPr>
        </p:nvSpPr>
        <p:spPr>
          <a:xfrm>
            <a:off x="408491" y="84238"/>
            <a:ext cx="8547101" cy="563231"/>
          </a:xfrm>
        </p:spPr>
        <p:txBody>
          <a:bodyPr/>
          <a:lstStyle/>
          <a:p>
            <a:r>
              <a:rPr lang="en-US" sz="3600"/>
              <a:t>Pain Classification by Origin</a:t>
            </a:r>
          </a:p>
        </p:txBody>
      </p:sp>
      <p:sp>
        <p:nvSpPr>
          <p:cNvPr id="19" name="Text Placeholder 6">
            <a:extLst>
              <a:ext uri="{FF2B5EF4-FFF2-40B4-BE49-F238E27FC236}">
                <a16:creationId xmlns:a16="http://schemas.microsoft.com/office/drawing/2014/main" id="{83D85050-255D-3348-9463-A498C29114A5}"/>
              </a:ext>
            </a:extLst>
          </p:cNvPr>
          <p:cNvSpPr>
            <a:spLocks noGrp="1"/>
          </p:cNvSpPr>
          <p:nvPr>
            <p:ph type="body" sz="quarter" idx="11"/>
          </p:nvPr>
        </p:nvSpPr>
        <p:spPr>
          <a:xfrm>
            <a:off x="130629" y="4774169"/>
            <a:ext cx="8051262" cy="369332"/>
          </a:xfrm>
        </p:spPr>
        <p:txBody>
          <a:bodyPr lIns="91440" bIns="91440"/>
          <a:lstStyle/>
          <a:p>
            <a:pPr marL="0" indent="0" defTabSz="457200">
              <a:lnSpc>
                <a:spcPct val="100000"/>
              </a:lnSpc>
              <a:spcBef>
                <a:spcPts val="0"/>
              </a:spcBef>
              <a:buClrTx/>
              <a:buSzTx/>
              <a:defRPr/>
            </a:pPr>
            <a:r>
              <a:rPr lang="en-US" sz="900" err="1"/>
              <a:t>Stanos</a:t>
            </a:r>
            <a:r>
              <a:rPr lang="en-US" sz="900"/>
              <a:t> S. </a:t>
            </a:r>
            <a:r>
              <a:rPr lang="en-US" sz="900" i="1"/>
              <a:t>Postgrad Med. </a:t>
            </a:r>
            <a:r>
              <a:rPr lang="en-US" sz="900"/>
              <a:t>2016;128(5):502-515. International Association for the Study of Pain (IASP). Task Force on Taxonomy. Terminology. 2021; https://</a:t>
            </a:r>
            <a:r>
              <a:rPr lang="en-US" sz="900" err="1"/>
              <a:t>www.iasp-pain.org</a:t>
            </a:r>
            <a:r>
              <a:rPr lang="en-US" sz="900"/>
              <a:t>/resources/terminology/. Accessed Oct 12, 2022. </a:t>
            </a:r>
            <a:r>
              <a:rPr lang="en-US" sz="900" err="1"/>
              <a:t>Fitzcharles</a:t>
            </a:r>
            <a:r>
              <a:rPr lang="en-US" sz="900"/>
              <a:t> MA. </a:t>
            </a:r>
            <a:r>
              <a:rPr lang="en-US" sz="900" i="1"/>
              <a:t>The Lancet</a:t>
            </a:r>
            <a:r>
              <a:rPr lang="en-US" sz="900"/>
              <a:t>. 2021;397(10289):2098-2110.</a:t>
            </a:r>
          </a:p>
        </p:txBody>
      </p:sp>
      <p:sp>
        <p:nvSpPr>
          <p:cNvPr id="7" name="TextBox 6">
            <a:extLst>
              <a:ext uri="{FF2B5EF4-FFF2-40B4-BE49-F238E27FC236}">
                <a16:creationId xmlns:a16="http://schemas.microsoft.com/office/drawing/2014/main" id="{DEA2C7E8-9AF4-2448-9FCD-94C781954E06}"/>
              </a:ext>
            </a:extLst>
          </p:cNvPr>
          <p:cNvSpPr txBox="1"/>
          <p:nvPr/>
        </p:nvSpPr>
        <p:spPr>
          <a:xfrm>
            <a:off x="1305612" y="894847"/>
            <a:ext cx="6752857" cy="864852"/>
          </a:xfrm>
          <a:prstGeom prst="rect">
            <a:avLst/>
          </a:prstGeom>
          <a:solidFill>
            <a:srgbClr val="B93A1E"/>
          </a:solidFill>
        </p:spPr>
        <p:txBody>
          <a:bodyPr wrap="square" rtlCol="0">
            <a:spAutoFit/>
          </a:bodyPr>
          <a:lstStyle/>
          <a:p>
            <a:pPr lvl="0" algn="ctr">
              <a:spcAft>
                <a:spcPts val="300"/>
              </a:spcAft>
            </a:pPr>
            <a:r>
              <a:rPr lang="en-US" b="1" i="0" u="sng">
                <a:solidFill>
                  <a:schemeClr val="bg1"/>
                </a:solidFill>
              </a:rPr>
              <a:t>Neuropathic</a:t>
            </a:r>
          </a:p>
          <a:p>
            <a:pPr marL="182880" indent="-182880">
              <a:lnSpc>
                <a:spcPct val="85000"/>
              </a:lnSpc>
              <a:spcAft>
                <a:spcPts val="300"/>
              </a:spcAft>
              <a:buFont typeface="Arial" panose="020B0604020202020204" pitchFamily="34" charset="0"/>
              <a:buChar char="•"/>
            </a:pPr>
            <a:r>
              <a:rPr lang="en-US" sz="1600">
                <a:solidFill>
                  <a:schemeClr val="bg2"/>
                </a:solidFill>
              </a:rPr>
              <a:t>Arises from lesion or disease of the somatosensory nervous system</a:t>
            </a:r>
          </a:p>
          <a:p>
            <a:pPr marL="182880" indent="-182880">
              <a:lnSpc>
                <a:spcPct val="85000"/>
              </a:lnSpc>
              <a:spcAft>
                <a:spcPts val="300"/>
              </a:spcAft>
              <a:buFont typeface="Arial" panose="020B0604020202020204" pitchFamily="34" charset="0"/>
              <a:buChar char="•"/>
            </a:pPr>
            <a:r>
              <a:rPr lang="en-US" sz="1600">
                <a:solidFill>
                  <a:schemeClr val="bg2"/>
                </a:solidFill>
              </a:rPr>
              <a:t>Examples: neuropathy, carpal tunnel, sciatica</a:t>
            </a:r>
          </a:p>
        </p:txBody>
      </p:sp>
      <p:sp>
        <p:nvSpPr>
          <p:cNvPr id="10" name="TextBox 9">
            <a:extLst>
              <a:ext uri="{FF2B5EF4-FFF2-40B4-BE49-F238E27FC236}">
                <a16:creationId xmlns:a16="http://schemas.microsoft.com/office/drawing/2014/main" id="{1D27BA7D-0CC9-A543-ADA0-C7603A6FE919}"/>
              </a:ext>
            </a:extLst>
          </p:cNvPr>
          <p:cNvSpPr txBox="1"/>
          <p:nvPr/>
        </p:nvSpPr>
        <p:spPr>
          <a:xfrm>
            <a:off x="224733" y="1936891"/>
            <a:ext cx="2545976" cy="2693045"/>
          </a:xfrm>
          <a:prstGeom prst="rect">
            <a:avLst/>
          </a:prstGeom>
          <a:solidFill>
            <a:schemeClr val="accent5"/>
          </a:solidFill>
        </p:spPr>
        <p:txBody>
          <a:bodyPr wrap="square" rtlCol="0">
            <a:spAutoFit/>
          </a:bodyPr>
          <a:lstStyle/>
          <a:p>
            <a:pPr algn="ctr">
              <a:spcAft>
                <a:spcPts val="600"/>
              </a:spcAft>
            </a:pPr>
            <a:r>
              <a:rPr lang="en-US" b="1" u="sng">
                <a:solidFill>
                  <a:schemeClr val="bg2"/>
                </a:solidFill>
              </a:rPr>
              <a:t>Nociceptive</a:t>
            </a:r>
          </a:p>
          <a:p>
            <a:pPr marL="182880" indent="-182880">
              <a:lnSpc>
                <a:spcPct val="85000"/>
              </a:lnSpc>
              <a:spcAft>
                <a:spcPts val="600"/>
              </a:spcAft>
              <a:buFont typeface="Arial" panose="020B0604020202020204" pitchFamily="34" charset="0"/>
              <a:buChar char="•"/>
            </a:pPr>
            <a:r>
              <a:rPr lang="en-US" sz="1600">
                <a:solidFill>
                  <a:schemeClr val="bg2"/>
                </a:solidFill>
              </a:rPr>
              <a:t>Arises from actual or threatened damage to non-neural tissue and activation of nociceptors</a:t>
            </a:r>
          </a:p>
          <a:p>
            <a:pPr marL="182880" indent="-182880">
              <a:lnSpc>
                <a:spcPct val="85000"/>
              </a:lnSpc>
              <a:spcAft>
                <a:spcPts val="600"/>
              </a:spcAft>
              <a:buFont typeface="Arial" panose="020B0604020202020204" pitchFamily="34" charset="0"/>
              <a:buChar char="•"/>
            </a:pPr>
            <a:r>
              <a:rPr lang="en-US" sz="1600">
                <a:solidFill>
                  <a:schemeClr val="bg2"/>
                </a:solidFill>
              </a:rPr>
              <a:t>Occurs in the setting of normal somatosensory nerve functioning</a:t>
            </a:r>
          </a:p>
          <a:p>
            <a:pPr marL="182880" indent="-182880">
              <a:lnSpc>
                <a:spcPct val="85000"/>
              </a:lnSpc>
              <a:spcAft>
                <a:spcPts val="600"/>
              </a:spcAft>
              <a:buFont typeface="Arial" panose="020B0604020202020204" pitchFamily="34" charset="0"/>
              <a:buChar char="•"/>
            </a:pPr>
            <a:r>
              <a:rPr lang="en-US" sz="1600">
                <a:solidFill>
                  <a:schemeClr val="bg2"/>
                </a:solidFill>
              </a:rPr>
              <a:t>Ex: trauma, surgery, osteoarthritis</a:t>
            </a:r>
          </a:p>
        </p:txBody>
      </p:sp>
      <p:sp>
        <p:nvSpPr>
          <p:cNvPr id="11" name="TextBox 10">
            <a:extLst>
              <a:ext uri="{FF2B5EF4-FFF2-40B4-BE49-F238E27FC236}">
                <a16:creationId xmlns:a16="http://schemas.microsoft.com/office/drawing/2014/main" id="{F248E14F-F7F8-DE4B-B625-C76ACF9FD16A}"/>
              </a:ext>
            </a:extLst>
          </p:cNvPr>
          <p:cNvSpPr txBox="1"/>
          <p:nvPr/>
        </p:nvSpPr>
        <p:spPr>
          <a:xfrm>
            <a:off x="6373293" y="1936891"/>
            <a:ext cx="2582299" cy="2693045"/>
          </a:xfrm>
          <a:prstGeom prst="rect">
            <a:avLst/>
          </a:prstGeom>
          <a:solidFill>
            <a:schemeClr val="accent3"/>
          </a:solidFill>
        </p:spPr>
        <p:txBody>
          <a:bodyPr wrap="square" rtlCol="0">
            <a:spAutoFit/>
          </a:bodyPr>
          <a:lstStyle/>
          <a:p>
            <a:pPr algn="ctr">
              <a:spcAft>
                <a:spcPts val="600"/>
              </a:spcAft>
            </a:pPr>
            <a:r>
              <a:rPr lang="en-US" b="1" u="sng">
                <a:solidFill>
                  <a:schemeClr val="bg1"/>
                </a:solidFill>
              </a:rPr>
              <a:t>Nociplastic</a:t>
            </a:r>
          </a:p>
          <a:p>
            <a:pPr marL="182880" lvl="0" indent="-182880">
              <a:lnSpc>
                <a:spcPct val="85000"/>
              </a:lnSpc>
              <a:spcAft>
                <a:spcPts val="600"/>
              </a:spcAft>
              <a:buFont typeface="Arial" panose="020B0604020202020204" pitchFamily="34" charset="0"/>
              <a:buChar char="•"/>
            </a:pPr>
            <a:r>
              <a:rPr lang="en-US" sz="1600">
                <a:solidFill>
                  <a:schemeClr val="bg2"/>
                </a:solidFill>
              </a:rPr>
              <a:t>Arises from altered nociception despite no clear evidence of actual or threatened tissue damage</a:t>
            </a:r>
          </a:p>
          <a:p>
            <a:pPr marL="182880" lvl="0" indent="-182880">
              <a:lnSpc>
                <a:spcPct val="85000"/>
              </a:lnSpc>
              <a:spcAft>
                <a:spcPts val="600"/>
              </a:spcAft>
              <a:buFont typeface="Arial" panose="020B0604020202020204" pitchFamily="34" charset="0"/>
              <a:buChar char="•"/>
            </a:pPr>
            <a:r>
              <a:rPr lang="en-US" sz="1600">
                <a:solidFill>
                  <a:schemeClr val="bg2"/>
                </a:solidFill>
              </a:rPr>
              <a:t>Influenced by biopsychosocial factors </a:t>
            </a:r>
          </a:p>
          <a:p>
            <a:pPr marL="182880" lvl="0" indent="-182880">
              <a:lnSpc>
                <a:spcPct val="85000"/>
              </a:lnSpc>
              <a:spcAft>
                <a:spcPts val="600"/>
              </a:spcAft>
              <a:buFont typeface="Arial" panose="020B0604020202020204" pitchFamily="34" charset="0"/>
              <a:buChar char="•"/>
            </a:pPr>
            <a:r>
              <a:rPr lang="en-US" sz="1600">
                <a:solidFill>
                  <a:schemeClr val="bg2"/>
                </a:solidFill>
              </a:rPr>
              <a:t>Ex: fibromyalgia, complex pain syndromes</a:t>
            </a:r>
          </a:p>
        </p:txBody>
      </p:sp>
      <p:sp>
        <p:nvSpPr>
          <p:cNvPr id="12" name="TextBox 11">
            <a:extLst>
              <a:ext uri="{FF2B5EF4-FFF2-40B4-BE49-F238E27FC236}">
                <a16:creationId xmlns:a16="http://schemas.microsoft.com/office/drawing/2014/main" id="{F3994C10-2E94-EC43-ADBE-37B561AED1C3}"/>
              </a:ext>
            </a:extLst>
          </p:cNvPr>
          <p:cNvSpPr txBox="1"/>
          <p:nvPr/>
        </p:nvSpPr>
        <p:spPr>
          <a:xfrm>
            <a:off x="2992736" y="4265864"/>
            <a:ext cx="3158528" cy="523220"/>
          </a:xfrm>
          <a:prstGeom prst="rect">
            <a:avLst/>
          </a:prstGeom>
          <a:noFill/>
        </p:spPr>
        <p:txBody>
          <a:bodyPr wrap="square" lIns="45720" rIns="45720" rtlCol="0">
            <a:spAutoFit/>
          </a:bodyPr>
          <a:lstStyle/>
          <a:p>
            <a:pPr algn="ctr"/>
            <a:r>
              <a:rPr lang="en-US" sz="1400"/>
              <a:t>Mixed pain pathologies associated with development of chronic pain</a:t>
            </a:r>
          </a:p>
        </p:txBody>
      </p:sp>
      <p:grpSp>
        <p:nvGrpSpPr>
          <p:cNvPr id="8" name="Group 7">
            <a:extLst>
              <a:ext uri="{FF2B5EF4-FFF2-40B4-BE49-F238E27FC236}">
                <a16:creationId xmlns:a16="http://schemas.microsoft.com/office/drawing/2014/main" id="{368B3A65-51AD-C354-9B55-32500265AC12}"/>
              </a:ext>
            </a:extLst>
          </p:cNvPr>
          <p:cNvGrpSpPr/>
          <p:nvPr/>
        </p:nvGrpSpPr>
        <p:grpSpPr>
          <a:xfrm>
            <a:off x="3240751" y="1841524"/>
            <a:ext cx="2762214" cy="2396270"/>
            <a:chOff x="3240751" y="1654716"/>
            <a:chExt cx="2762214" cy="2396270"/>
          </a:xfrm>
        </p:grpSpPr>
        <p:sp>
          <p:nvSpPr>
            <p:cNvPr id="9" name="Freeform: Shape 8">
              <a:extLst>
                <a:ext uri="{FF2B5EF4-FFF2-40B4-BE49-F238E27FC236}">
                  <a16:creationId xmlns:a16="http://schemas.microsoft.com/office/drawing/2014/main" id="{7A185D8F-2627-AC21-BFF4-FF55BAC47705}"/>
                </a:ext>
              </a:extLst>
            </p:cNvPr>
            <p:cNvSpPr/>
            <p:nvPr/>
          </p:nvSpPr>
          <p:spPr>
            <a:xfrm>
              <a:off x="3836264" y="1654716"/>
              <a:ext cx="1534651" cy="1489528"/>
            </a:xfrm>
            <a:custGeom>
              <a:avLst/>
              <a:gdLst>
                <a:gd name="connsiteX0" fmla="*/ 0 w 1534651"/>
                <a:gd name="connsiteY0" fmla="*/ 744764 h 1489528"/>
                <a:gd name="connsiteX1" fmla="*/ 767326 w 1534651"/>
                <a:gd name="connsiteY1" fmla="*/ 0 h 1489528"/>
                <a:gd name="connsiteX2" fmla="*/ 1534652 w 1534651"/>
                <a:gd name="connsiteY2" fmla="*/ 744764 h 1489528"/>
                <a:gd name="connsiteX3" fmla="*/ 767326 w 1534651"/>
                <a:gd name="connsiteY3" fmla="*/ 1489528 h 1489528"/>
                <a:gd name="connsiteX4" fmla="*/ 0 w 1534651"/>
                <a:gd name="connsiteY4" fmla="*/ 744764 h 14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651" h="1489528">
                  <a:moveTo>
                    <a:pt x="0" y="744764"/>
                  </a:moveTo>
                  <a:cubicBezTo>
                    <a:pt x="0" y="333442"/>
                    <a:pt x="343544" y="0"/>
                    <a:pt x="767326" y="0"/>
                  </a:cubicBezTo>
                  <a:cubicBezTo>
                    <a:pt x="1191108" y="0"/>
                    <a:pt x="1534652" y="333442"/>
                    <a:pt x="1534652" y="744764"/>
                  </a:cubicBezTo>
                  <a:cubicBezTo>
                    <a:pt x="1534652" y="1156086"/>
                    <a:pt x="1191108" y="1489528"/>
                    <a:pt x="767326" y="1489528"/>
                  </a:cubicBezTo>
                  <a:cubicBezTo>
                    <a:pt x="343544" y="1489528"/>
                    <a:pt x="0" y="1156086"/>
                    <a:pt x="0" y="74476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04620" tIns="260667" rIns="204621" bIns="741454" numCol="1" spcCol="1270" anchor="ctr" anchorCtr="0">
              <a:noAutofit/>
            </a:bodyPr>
            <a:lstStyle/>
            <a:p>
              <a:pPr marL="0" lvl="0" indent="0" algn="ctr" defTabSz="533400">
                <a:lnSpc>
                  <a:spcPct val="90000"/>
                </a:lnSpc>
                <a:spcBef>
                  <a:spcPct val="0"/>
                </a:spcBef>
                <a:spcAft>
                  <a:spcPct val="35000"/>
                </a:spcAft>
                <a:buNone/>
              </a:pPr>
              <a:r>
                <a:rPr lang="en-US" sz="1400" b="1">
                  <a:latin typeface="Arial Narrow" panose="020B0606020202030204" pitchFamily="34" charset="0"/>
                </a:rPr>
                <a:t>NEUROPATHIC</a:t>
              </a:r>
              <a:r>
                <a:rPr lang="en-US" sz="1200" b="1" kern="1200">
                  <a:latin typeface="Arial Narrow" panose="020B0606020202030204" pitchFamily="34" charset="0"/>
                </a:rPr>
                <a:t> </a:t>
              </a:r>
            </a:p>
          </p:txBody>
        </p:sp>
        <p:sp>
          <p:nvSpPr>
            <p:cNvPr id="15" name="Freeform: Shape 14">
              <a:extLst>
                <a:ext uri="{FF2B5EF4-FFF2-40B4-BE49-F238E27FC236}">
                  <a16:creationId xmlns:a16="http://schemas.microsoft.com/office/drawing/2014/main" id="{7E283D63-31A8-6E59-02F7-EE16D0DB7184}"/>
                </a:ext>
              </a:extLst>
            </p:cNvPr>
            <p:cNvSpPr/>
            <p:nvPr/>
          </p:nvSpPr>
          <p:spPr>
            <a:xfrm>
              <a:off x="4407706" y="2432654"/>
              <a:ext cx="1595259" cy="1618332"/>
            </a:xfrm>
            <a:custGeom>
              <a:avLst/>
              <a:gdLst>
                <a:gd name="connsiteX0" fmla="*/ 0 w 1595259"/>
                <a:gd name="connsiteY0" fmla="*/ 809166 h 1618332"/>
                <a:gd name="connsiteX1" fmla="*/ 797630 w 1595259"/>
                <a:gd name="connsiteY1" fmla="*/ 0 h 1618332"/>
                <a:gd name="connsiteX2" fmla="*/ 1595260 w 1595259"/>
                <a:gd name="connsiteY2" fmla="*/ 809166 h 1618332"/>
                <a:gd name="connsiteX3" fmla="*/ 797630 w 1595259"/>
                <a:gd name="connsiteY3" fmla="*/ 1618332 h 1618332"/>
                <a:gd name="connsiteX4" fmla="*/ 0 w 1595259"/>
                <a:gd name="connsiteY4" fmla="*/ 809166 h 16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259" h="1618332">
                  <a:moveTo>
                    <a:pt x="0" y="809166"/>
                  </a:moveTo>
                  <a:cubicBezTo>
                    <a:pt x="0" y="362276"/>
                    <a:pt x="357111" y="0"/>
                    <a:pt x="797630" y="0"/>
                  </a:cubicBezTo>
                  <a:cubicBezTo>
                    <a:pt x="1238149" y="0"/>
                    <a:pt x="1595260" y="362276"/>
                    <a:pt x="1595260" y="809166"/>
                  </a:cubicBezTo>
                  <a:cubicBezTo>
                    <a:pt x="1595260" y="1256056"/>
                    <a:pt x="1238149" y="1618332"/>
                    <a:pt x="797630" y="1618332"/>
                  </a:cubicBezTo>
                  <a:cubicBezTo>
                    <a:pt x="357111" y="1618332"/>
                    <a:pt x="0" y="1256056"/>
                    <a:pt x="0" y="809166"/>
                  </a:cubicBezTo>
                  <a:close/>
                </a:path>
              </a:pathLst>
            </a:custGeom>
          </p:spPr>
          <p:style>
            <a:lnRef idx="2">
              <a:schemeClr val="lt1">
                <a:hueOff val="0"/>
                <a:satOff val="0"/>
                <a:lumOff val="0"/>
                <a:alphaOff val="0"/>
              </a:schemeClr>
            </a:lnRef>
            <a:fillRef idx="1">
              <a:schemeClr val="accent4">
                <a:alpha val="50000"/>
                <a:hueOff val="8911777"/>
                <a:satOff val="-14455"/>
                <a:lumOff val="-12450"/>
                <a:alphaOff val="0"/>
              </a:schemeClr>
            </a:fillRef>
            <a:effectRef idx="0">
              <a:schemeClr val="accent4">
                <a:alpha val="50000"/>
                <a:hueOff val="8911777"/>
                <a:satOff val="-14455"/>
                <a:lumOff val="-12450"/>
                <a:alphaOff val="0"/>
              </a:schemeClr>
            </a:effectRef>
            <a:fontRef idx="minor">
              <a:schemeClr val="tx1"/>
            </a:fontRef>
          </p:style>
          <p:txBody>
            <a:bodyPr spcFirstLastPara="0" vert="horz" wrap="square" lIns="457200" tIns="600949" rIns="91440" bIns="310181" numCol="1" spcCol="1270" anchor="ctr" anchorCtr="0">
              <a:noAutofit/>
            </a:bodyPr>
            <a:lstStyle/>
            <a:p>
              <a:pPr marL="0" lvl="0" indent="0" algn="ctr" defTabSz="533400">
                <a:lnSpc>
                  <a:spcPct val="90000"/>
                </a:lnSpc>
                <a:spcBef>
                  <a:spcPct val="0"/>
                </a:spcBef>
                <a:spcAft>
                  <a:spcPct val="35000"/>
                </a:spcAft>
                <a:buNone/>
              </a:pPr>
              <a:r>
                <a:rPr lang="en-US" sz="1400" b="1">
                  <a:latin typeface="Arial Narrow" panose="020B0606020202030204" pitchFamily="34" charset="0"/>
                </a:rPr>
                <a:t>NOCIPLASTIC </a:t>
              </a:r>
            </a:p>
          </p:txBody>
        </p:sp>
        <p:sp>
          <p:nvSpPr>
            <p:cNvPr id="16" name="Freeform: Shape 15">
              <a:extLst>
                <a:ext uri="{FF2B5EF4-FFF2-40B4-BE49-F238E27FC236}">
                  <a16:creationId xmlns:a16="http://schemas.microsoft.com/office/drawing/2014/main" id="{26116114-334D-5063-225A-B68930D88B20}"/>
                </a:ext>
              </a:extLst>
            </p:cNvPr>
            <p:cNvSpPr/>
            <p:nvPr/>
          </p:nvSpPr>
          <p:spPr>
            <a:xfrm>
              <a:off x="3240751" y="2445195"/>
              <a:ext cx="1560487" cy="1593251"/>
            </a:xfrm>
            <a:custGeom>
              <a:avLst/>
              <a:gdLst>
                <a:gd name="connsiteX0" fmla="*/ 0 w 1560487"/>
                <a:gd name="connsiteY0" fmla="*/ 796626 h 1593251"/>
                <a:gd name="connsiteX1" fmla="*/ 780244 w 1560487"/>
                <a:gd name="connsiteY1" fmla="*/ 0 h 1593251"/>
                <a:gd name="connsiteX2" fmla="*/ 1560488 w 1560487"/>
                <a:gd name="connsiteY2" fmla="*/ 796626 h 1593251"/>
                <a:gd name="connsiteX3" fmla="*/ 780244 w 1560487"/>
                <a:gd name="connsiteY3" fmla="*/ 1593252 h 1593251"/>
                <a:gd name="connsiteX4" fmla="*/ 0 w 1560487"/>
                <a:gd name="connsiteY4" fmla="*/ 796626 h 159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487" h="1593251">
                  <a:moveTo>
                    <a:pt x="0" y="796626"/>
                  </a:moveTo>
                  <a:cubicBezTo>
                    <a:pt x="0" y="356662"/>
                    <a:pt x="349327" y="0"/>
                    <a:pt x="780244" y="0"/>
                  </a:cubicBezTo>
                  <a:cubicBezTo>
                    <a:pt x="1211161" y="0"/>
                    <a:pt x="1560488" y="356662"/>
                    <a:pt x="1560488" y="796626"/>
                  </a:cubicBezTo>
                  <a:cubicBezTo>
                    <a:pt x="1560488" y="1236590"/>
                    <a:pt x="1211161" y="1593252"/>
                    <a:pt x="780244" y="1593252"/>
                  </a:cubicBezTo>
                  <a:cubicBezTo>
                    <a:pt x="349327" y="1593252"/>
                    <a:pt x="0" y="1236590"/>
                    <a:pt x="0" y="796626"/>
                  </a:cubicBezTo>
                  <a:close/>
                </a:path>
              </a:pathLst>
            </a:custGeom>
          </p:spPr>
          <p:style>
            <a:lnRef idx="2">
              <a:schemeClr val="lt1">
                <a:hueOff val="0"/>
                <a:satOff val="0"/>
                <a:lumOff val="0"/>
                <a:alphaOff val="0"/>
              </a:schemeClr>
            </a:lnRef>
            <a:fillRef idx="1">
              <a:schemeClr val="accent4">
                <a:alpha val="50000"/>
                <a:hueOff val="17823554"/>
                <a:satOff val="-28909"/>
                <a:lumOff val="-24901"/>
                <a:alphaOff val="0"/>
              </a:schemeClr>
            </a:fillRef>
            <a:effectRef idx="0">
              <a:schemeClr val="accent4">
                <a:alpha val="50000"/>
                <a:hueOff val="17823554"/>
                <a:satOff val="-28909"/>
                <a:lumOff val="-24901"/>
                <a:alphaOff val="0"/>
              </a:schemeClr>
            </a:effectRef>
            <a:fontRef idx="minor">
              <a:schemeClr val="tx1"/>
            </a:fontRef>
          </p:style>
          <p:txBody>
            <a:bodyPr spcFirstLastPara="0" vert="horz" wrap="square" lIns="91440" tIns="594470" rIns="457200" bIns="305373" numCol="1" spcCol="1270" anchor="ctr" anchorCtr="0">
              <a:noAutofit/>
            </a:bodyPr>
            <a:lstStyle/>
            <a:p>
              <a:pPr marL="0" lvl="0" indent="0" algn="ctr" defTabSz="533400">
                <a:lnSpc>
                  <a:spcPct val="90000"/>
                </a:lnSpc>
                <a:spcBef>
                  <a:spcPct val="0"/>
                </a:spcBef>
                <a:spcAft>
                  <a:spcPct val="35000"/>
                </a:spcAft>
                <a:buNone/>
              </a:pPr>
              <a:r>
                <a:rPr lang="en-US" sz="1400" b="1" kern="1200">
                  <a:latin typeface="Arial Narrow" panose="020B0606020202030204" pitchFamily="34" charset="0"/>
                </a:rPr>
                <a:t>NOCICEPTIVE </a:t>
              </a:r>
            </a:p>
          </p:txBody>
        </p:sp>
      </p:grpSp>
      <p:cxnSp>
        <p:nvCxnSpPr>
          <p:cNvPr id="14" name="Straight Arrow Connector 13">
            <a:extLst>
              <a:ext uri="{FF2B5EF4-FFF2-40B4-BE49-F238E27FC236}">
                <a16:creationId xmlns:a16="http://schemas.microsoft.com/office/drawing/2014/main" id="{9BBF3333-295A-8144-B99D-1B61E437AC19}"/>
              </a:ext>
            </a:extLst>
          </p:cNvPr>
          <p:cNvCxnSpPr>
            <a:cxnSpLocks/>
          </p:cNvCxnSpPr>
          <p:nvPr/>
        </p:nvCxnSpPr>
        <p:spPr>
          <a:xfrm flipV="1">
            <a:off x="4603589" y="3061597"/>
            <a:ext cx="0" cy="11523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8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D62C-A7D0-EFDB-C72A-9ABAD9F1220E}"/>
              </a:ext>
            </a:extLst>
          </p:cNvPr>
          <p:cNvSpPr>
            <a:spLocks noGrp="1"/>
          </p:cNvSpPr>
          <p:nvPr>
            <p:ph type="title"/>
          </p:nvPr>
        </p:nvSpPr>
        <p:spPr/>
        <p:txBody>
          <a:bodyPr/>
          <a:lstStyle/>
          <a:p>
            <a:r>
              <a:rPr lang="en-US"/>
              <a:t>Patient-Centered Pain Care</a:t>
            </a:r>
          </a:p>
        </p:txBody>
      </p:sp>
      <p:sp>
        <p:nvSpPr>
          <p:cNvPr id="3" name="Content Placeholder 2">
            <a:extLst>
              <a:ext uri="{FF2B5EF4-FFF2-40B4-BE49-F238E27FC236}">
                <a16:creationId xmlns:a16="http://schemas.microsoft.com/office/drawing/2014/main" id="{E888D311-329F-93F7-2C1A-2E372E562B17}"/>
              </a:ext>
            </a:extLst>
          </p:cNvPr>
          <p:cNvSpPr>
            <a:spLocks noGrp="1"/>
          </p:cNvSpPr>
          <p:nvPr>
            <p:ph idx="1"/>
          </p:nvPr>
        </p:nvSpPr>
        <p:spPr>
          <a:xfrm>
            <a:off x="265170" y="1139045"/>
            <a:ext cx="3642732" cy="3411190"/>
          </a:xfrm>
        </p:spPr>
        <p:txBody>
          <a:bodyPr/>
          <a:lstStyle/>
          <a:p>
            <a:pPr>
              <a:spcBef>
                <a:spcPts val="0"/>
              </a:spcBef>
              <a:spcAft>
                <a:spcPts val="800"/>
              </a:spcAft>
            </a:pPr>
            <a:r>
              <a:rPr lang="en-US" sz="2400"/>
              <a:t>Patients with pain from the same condition can present differently and have different responses to the same treatment</a:t>
            </a:r>
          </a:p>
          <a:p>
            <a:r>
              <a:rPr lang="en-US" sz="2400"/>
              <a:t>Building treatment plans based on unique patient factors improves patient satisfaction and outcomes</a:t>
            </a:r>
          </a:p>
        </p:txBody>
      </p:sp>
      <p:sp>
        <p:nvSpPr>
          <p:cNvPr id="4" name="Text Placeholder 3">
            <a:extLst>
              <a:ext uri="{FF2B5EF4-FFF2-40B4-BE49-F238E27FC236}">
                <a16:creationId xmlns:a16="http://schemas.microsoft.com/office/drawing/2014/main" id="{9D1A6540-792B-EFB3-73CF-7B5EAC5C1A68}"/>
              </a:ext>
            </a:extLst>
          </p:cNvPr>
          <p:cNvSpPr>
            <a:spLocks noGrp="1"/>
          </p:cNvSpPr>
          <p:nvPr>
            <p:ph type="body" sz="quarter" idx="10"/>
          </p:nvPr>
        </p:nvSpPr>
        <p:spPr>
          <a:xfrm>
            <a:off x="0" y="4552569"/>
            <a:ext cx="8055429" cy="590931"/>
          </a:xfrm>
        </p:spPr>
        <p:txBody>
          <a:bodyPr/>
          <a:lstStyle/>
          <a:p>
            <a:pPr marL="0" indent="0"/>
            <a:r>
              <a:rPr lang="en-US" sz="900"/>
              <a:t>U.S. Department of Health and Human Services. Pain Management Best Practices Inter-Agency Task Force Report: </a:t>
            </a:r>
            <a:br>
              <a:rPr lang="en-US" sz="900"/>
            </a:br>
            <a:r>
              <a:rPr lang="en-US" sz="900"/>
              <a:t>Updates, Gaps, Inconsistencies, and Recommendations. 2019. https://www.hhs.gov/ash/advisory-committees/pain/reports/index.html. Accessed Oct 17, 2022. </a:t>
            </a:r>
            <a:r>
              <a:rPr lang="en-US" sz="900">
                <a:effectLst/>
                <a:latin typeface="Helvetica Neue" panose="02000503000000020004" pitchFamily="2" charset="0"/>
              </a:rPr>
              <a:t>Centers for Disease Control and Prevention (CDC</a:t>
            </a:r>
            <a:r>
              <a:rPr lang="en-US" sz="900">
                <a:latin typeface="Helvetica Neue" panose="02000503000000020004" pitchFamily="2" charset="0"/>
              </a:rPr>
              <a:t>)</a:t>
            </a:r>
            <a:r>
              <a:rPr lang="en-US" sz="900">
                <a:effectLst/>
                <a:latin typeface="Helvetica Neue" panose="02000503000000020004" pitchFamily="2" charset="0"/>
              </a:rPr>
              <a:t>. Proposed 2022 CDC Clinical Practice Guideline for Prescribing Opioids. National Archives Federal Register Journal Website. https://www.federalregister.gov/d/2022-02802</a:t>
            </a:r>
            <a:r>
              <a:rPr lang="en-US" sz="900">
                <a:latin typeface="Helvetica Neue" panose="02000503000000020004" pitchFamily="2" charset="0"/>
              </a:rPr>
              <a:t>. </a:t>
            </a:r>
            <a:r>
              <a:rPr lang="en-US" sz="900">
                <a:effectLst/>
                <a:latin typeface="Helvetica Neue" panose="02000503000000020004" pitchFamily="2" charset="0"/>
              </a:rPr>
              <a:t>2022. Accessed October 17, 2022.</a:t>
            </a:r>
          </a:p>
        </p:txBody>
      </p:sp>
      <p:sp>
        <p:nvSpPr>
          <p:cNvPr id="5" name="Rounded Rectangle 4">
            <a:extLst>
              <a:ext uri="{FF2B5EF4-FFF2-40B4-BE49-F238E27FC236}">
                <a16:creationId xmlns:a16="http://schemas.microsoft.com/office/drawing/2014/main" id="{24FB37F4-26CB-2C97-6D60-5E8CC58C9FD8}"/>
              </a:ext>
            </a:extLst>
          </p:cNvPr>
          <p:cNvSpPr/>
          <p:nvPr/>
        </p:nvSpPr>
        <p:spPr>
          <a:xfrm>
            <a:off x="4348514" y="2414878"/>
            <a:ext cx="1517854" cy="759137"/>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CHRONIC PAIN</a:t>
            </a:r>
          </a:p>
        </p:txBody>
      </p:sp>
      <p:sp>
        <p:nvSpPr>
          <p:cNvPr id="6" name="Rounded Rectangle 5">
            <a:extLst>
              <a:ext uri="{FF2B5EF4-FFF2-40B4-BE49-F238E27FC236}">
                <a16:creationId xmlns:a16="http://schemas.microsoft.com/office/drawing/2014/main" id="{C5A4E056-D7E4-F973-952E-D9FE249F7D3E}"/>
              </a:ext>
            </a:extLst>
          </p:cNvPr>
          <p:cNvSpPr/>
          <p:nvPr/>
        </p:nvSpPr>
        <p:spPr>
          <a:xfrm>
            <a:off x="6422858" y="1109400"/>
            <a:ext cx="2387410" cy="936703"/>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a:t>Patient A</a:t>
            </a:r>
          </a:p>
          <a:p>
            <a:pPr algn="ctr"/>
            <a:r>
              <a:rPr lang="en-US"/>
              <a:t>NSAIDs, yoga, nerve blocks</a:t>
            </a:r>
          </a:p>
        </p:txBody>
      </p:sp>
      <p:sp>
        <p:nvSpPr>
          <p:cNvPr id="7" name="Rounded Rectangle 6">
            <a:extLst>
              <a:ext uri="{FF2B5EF4-FFF2-40B4-BE49-F238E27FC236}">
                <a16:creationId xmlns:a16="http://schemas.microsoft.com/office/drawing/2014/main" id="{416AF2A5-681C-6B64-9E68-5B59CC5CCE3C}"/>
              </a:ext>
            </a:extLst>
          </p:cNvPr>
          <p:cNvSpPr>
            <a:spLocks/>
          </p:cNvSpPr>
          <p:nvPr/>
        </p:nvSpPr>
        <p:spPr>
          <a:xfrm>
            <a:off x="6422858" y="2197063"/>
            <a:ext cx="2387410" cy="1194769"/>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a:t>Patient B</a:t>
            </a:r>
          </a:p>
          <a:p>
            <a:pPr algn="ctr"/>
            <a:r>
              <a:rPr lang="en-US"/>
              <a:t>Short term opioids, physical therapy, behavioral health</a:t>
            </a:r>
          </a:p>
        </p:txBody>
      </p:sp>
      <p:sp>
        <p:nvSpPr>
          <p:cNvPr id="8" name="Rounded Rectangle 7">
            <a:extLst>
              <a:ext uri="{FF2B5EF4-FFF2-40B4-BE49-F238E27FC236}">
                <a16:creationId xmlns:a16="http://schemas.microsoft.com/office/drawing/2014/main" id="{363E2746-81E8-80EF-BD30-0445294D67A7}"/>
              </a:ext>
            </a:extLst>
          </p:cNvPr>
          <p:cNvSpPr>
            <a:spLocks/>
          </p:cNvSpPr>
          <p:nvPr/>
        </p:nvSpPr>
        <p:spPr>
          <a:xfrm>
            <a:off x="6422858" y="3512073"/>
            <a:ext cx="2387410" cy="1118921"/>
          </a:xfrm>
          <a:prstGeom prst="roundRect">
            <a:avLst/>
          </a:prstGeom>
          <a:solidFill>
            <a:schemeClr val="accent5">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a:t>Patient C</a:t>
            </a:r>
          </a:p>
          <a:p>
            <a:pPr algn="ctr"/>
            <a:r>
              <a:rPr lang="en-US"/>
              <a:t>Acupuncture, trigger point injections, home exercise</a:t>
            </a:r>
          </a:p>
        </p:txBody>
      </p:sp>
      <p:cxnSp>
        <p:nvCxnSpPr>
          <p:cNvPr id="10" name="Straight Arrow Connector 9">
            <a:extLst>
              <a:ext uri="{FF2B5EF4-FFF2-40B4-BE49-F238E27FC236}">
                <a16:creationId xmlns:a16="http://schemas.microsoft.com/office/drawing/2014/main" id="{F6A51FB2-8DAB-6989-7EB6-E2C4B2EE0C7B}"/>
              </a:ext>
            </a:extLst>
          </p:cNvPr>
          <p:cNvCxnSpPr>
            <a:cxnSpLocks/>
            <a:endCxn id="6" idx="1"/>
          </p:cNvCxnSpPr>
          <p:nvPr/>
        </p:nvCxnSpPr>
        <p:spPr>
          <a:xfrm flipV="1">
            <a:off x="5741776" y="1577752"/>
            <a:ext cx="681082" cy="837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9B822DC-26E7-F810-CF18-AF1D332F3D04}"/>
              </a:ext>
            </a:extLst>
          </p:cNvPr>
          <p:cNvCxnSpPr>
            <a:cxnSpLocks/>
            <a:stCxn id="5" idx="3"/>
            <a:endCxn id="7" idx="1"/>
          </p:cNvCxnSpPr>
          <p:nvPr/>
        </p:nvCxnSpPr>
        <p:spPr>
          <a:xfrm>
            <a:off x="5866368" y="2794447"/>
            <a:ext cx="55649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CAAA847-4CEF-7285-9A94-07544CBF0D7C}"/>
              </a:ext>
            </a:extLst>
          </p:cNvPr>
          <p:cNvCxnSpPr>
            <a:cxnSpLocks/>
            <a:endCxn id="8" idx="1"/>
          </p:cNvCxnSpPr>
          <p:nvPr/>
        </p:nvCxnSpPr>
        <p:spPr>
          <a:xfrm>
            <a:off x="5741776" y="3196014"/>
            <a:ext cx="681082" cy="875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97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F099-0261-D7EA-3B38-EA7C4FB5433F}"/>
              </a:ext>
            </a:extLst>
          </p:cNvPr>
          <p:cNvSpPr>
            <a:spLocks noGrp="1"/>
          </p:cNvSpPr>
          <p:nvPr>
            <p:ph type="title"/>
          </p:nvPr>
        </p:nvSpPr>
        <p:spPr>
          <a:xfrm>
            <a:off x="421663" y="167725"/>
            <a:ext cx="8001000" cy="615553"/>
          </a:xfrm>
        </p:spPr>
        <p:txBody>
          <a:bodyPr/>
          <a:lstStyle/>
          <a:p>
            <a:r>
              <a:rPr lang="en-US" sz="3600"/>
              <a:t>The Biopsychosocial Model of Pain</a:t>
            </a:r>
          </a:p>
        </p:txBody>
      </p:sp>
      <p:sp>
        <p:nvSpPr>
          <p:cNvPr id="19" name="TextBox 18">
            <a:extLst>
              <a:ext uri="{FF2B5EF4-FFF2-40B4-BE49-F238E27FC236}">
                <a16:creationId xmlns:a16="http://schemas.microsoft.com/office/drawing/2014/main" id="{6CEA1159-08CC-A421-EB2A-3A57522AEDF4}"/>
              </a:ext>
            </a:extLst>
          </p:cNvPr>
          <p:cNvSpPr txBox="1"/>
          <p:nvPr/>
        </p:nvSpPr>
        <p:spPr>
          <a:xfrm rot="2788294">
            <a:off x="3022516" y="1891213"/>
            <a:ext cx="1522850" cy="646331"/>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Psychological</a:t>
            </a:r>
          </a:p>
        </p:txBody>
      </p:sp>
      <p:grpSp>
        <p:nvGrpSpPr>
          <p:cNvPr id="33" name="Group 32">
            <a:extLst>
              <a:ext uri="{FF2B5EF4-FFF2-40B4-BE49-F238E27FC236}">
                <a16:creationId xmlns:a16="http://schemas.microsoft.com/office/drawing/2014/main" id="{A0AA3B43-600C-7908-81D2-313F99FC955A}"/>
              </a:ext>
            </a:extLst>
          </p:cNvPr>
          <p:cNvGrpSpPr/>
          <p:nvPr/>
        </p:nvGrpSpPr>
        <p:grpSpPr>
          <a:xfrm>
            <a:off x="858417" y="1114319"/>
            <a:ext cx="7304356" cy="3517044"/>
            <a:chOff x="-340214" y="1567584"/>
            <a:chExt cx="9851708" cy="4871762"/>
          </a:xfrm>
        </p:grpSpPr>
        <p:grpSp>
          <p:nvGrpSpPr>
            <p:cNvPr id="21" name="Group 20">
              <a:extLst>
                <a:ext uri="{FF2B5EF4-FFF2-40B4-BE49-F238E27FC236}">
                  <a16:creationId xmlns:a16="http://schemas.microsoft.com/office/drawing/2014/main" id="{7740CE7D-44E2-EA4E-60D2-F82FF47AEBC2}"/>
                </a:ext>
              </a:extLst>
            </p:cNvPr>
            <p:cNvGrpSpPr/>
            <p:nvPr/>
          </p:nvGrpSpPr>
          <p:grpSpPr>
            <a:xfrm>
              <a:off x="-340214" y="1567584"/>
              <a:ext cx="9851708" cy="4871762"/>
              <a:chOff x="1430713" y="1417113"/>
              <a:chExt cx="9851708" cy="4871762"/>
            </a:xfrm>
          </p:grpSpPr>
          <p:sp>
            <p:nvSpPr>
              <p:cNvPr id="22" name="Freeform: Shape 21">
                <a:extLst>
                  <a:ext uri="{FF2B5EF4-FFF2-40B4-BE49-F238E27FC236}">
                    <a16:creationId xmlns:a16="http://schemas.microsoft.com/office/drawing/2014/main" id="{D04EFFE1-79A2-E8A2-BA22-7B4ACAB5BBE1}"/>
                  </a:ext>
                </a:extLst>
              </p:cNvPr>
              <p:cNvSpPr/>
              <p:nvPr/>
            </p:nvSpPr>
            <p:spPr>
              <a:xfrm>
                <a:off x="7440392" y="4806321"/>
                <a:ext cx="3842029" cy="1431848"/>
              </a:xfrm>
              <a:custGeom>
                <a:avLst/>
                <a:gdLst>
                  <a:gd name="connsiteX0" fmla="*/ 0 w 3379946"/>
                  <a:gd name="connsiteY0" fmla="*/ 155092 h 1550923"/>
                  <a:gd name="connsiteX1" fmla="*/ 155092 w 3379946"/>
                  <a:gd name="connsiteY1" fmla="*/ 0 h 1550923"/>
                  <a:gd name="connsiteX2" fmla="*/ 3224854 w 3379946"/>
                  <a:gd name="connsiteY2" fmla="*/ 0 h 1550923"/>
                  <a:gd name="connsiteX3" fmla="*/ 3379946 w 3379946"/>
                  <a:gd name="connsiteY3" fmla="*/ 155092 h 1550923"/>
                  <a:gd name="connsiteX4" fmla="*/ 3379946 w 3379946"/>
                  <a:gd name="connsiteY4" fmla="*/ 1395831 h 1550923"/>
                  <a:gd name="connsiteX5" fmla="*/ 3224854 w 3379946"/>
                  <a:gd name="connsiteY5" fmla="*/ 1550923 h 1550923"/>
                  <a:gd name="connsiteX6" fmla="*/ 155092 w 3379946"/>
                  <a:gd name="connsiteY6" fmla="*/ 1550923 h 1550923"/>
                  <a:gd name="connsiteX7" fmla="*/ 0 w 3379946"/>
                  <a:gd name="connsiteY7" fmla="*/ 1395831 h 1550923"/>
                  <a:gd name="connsiteX8" fmla="*/ 0 w 3379946"/>
                  <a:gd name="connsiteY8" fmla="*/ 155092 h 15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946" h="1550923">
                    <a:moveTo>
                      <a:pt x="0" y="155092"/>
                    </a:moveTo>
                    <a:cubicBezTo>
                      <a:pt x="0" y="69437"/>
                      <a:pt x="69437" y="0"/>
                      <a:pt x="155092" y="0"/>
                    </a:cubicBezTo>
                    <a:lnTo>
                      <a:pt x="3224854" y="0"/>
                    </a:lnTo>
                    <a:cubicBezTo>
                      <a:pt x="3310509" y="0"/>
                      <a:pt x="3379946" y="69437"/>
                      <a:pt x="3379946" y="155092"/>
                    </a:cubicBezTo>
                    <a:lnTo>
                      <a:pt x="3379946" y="1395831"/>
                    </a:lnTo>
                    <a:cubicBezTo>
                      <a:pt x="3379946" y="1481486"/>
                      <a:pt x="3310509" y="1550923"/>
                      <a:pt x="3224854" y="1550923"/>
                    </a:cubicBezTo>
                    <a:lnTo>
                      <a:pt x="155092" y="1550923"/>
                    </a:lnTo>
                    <a:cubicBezTo>
                      <a:pt x="69437" y="1550923"/>
                      <a:pt x="0" y="1481486"/>
                      <a:pt x="0" y="1395831"/>
                    </a:cubicBezTo>
                    <a:lnTo>
                      <a:pt x="0" y="155092"/>
                    </a:lnTo>
                    <a:close/>
                  </a:path>
                </a:pathLst>
              </a:custGeom>
              <a:ln w="19050"/>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0" rIns="94132" bIns="0" numCol="1" spcCol="1270" anchor="ctr" anchorCtr="0">
                <a:noAutofit/>
              </a:bodyPr>
              <a:lstStyle/>
              <a:p>
                <a:pPr marL="285750"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Social exclusion </a:t>
                </a:r>
              </a:p>
              <a:p>
                <a:pPr marL="285750"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Discrimination</a:t>
                </a:r>
              </a:p>
              <a:p>
                <a:pPr marL="285750"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Stigmatization</a:t>
                </a:r>
              </a:p>
              <a:p>
                <a:pPr marL="285750"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Employment / income</a:t>
                </a:r>
              </a:p>
            </p:txBody>
          </p:sp>
          <p:sp>
            <p:nvSpPr>
              <p:cNvPr id="23" name="Freeform: Shape 22">
                <a:extLst>
                  <a:ext uri="{FF2B5EF4-FFF2-40B4-BE49-F238E27FC236}">
                    <a16:creationId xmlns:a16="http://schemas.microsoft.com/office/drawing/2014/main" id="{057F59BE-C83D-6461-8CCF-2C71EA951CA2}"/>
                  </a:ext>
                </a:extLst>
              </p:cNvPr>
              <p:cNvSpPr>
                <a:spLocks/>
              </p:cNvSpPr>
              <p:nvPr/>
            </p:nvSpPr>
            <p:spPr>
              <a:xfrm>
                <a:off x="1430713" y="4857027"/>
                <a:ext cx="3568254" cy="1431848"/>
              </a:xfrm>
              <a:custGeom>
                <a:avLst/>
                <a:gdLst>
                  <a:gd name="connsiteX0" fmla="*/ 0 w 3262748"/>
                  <a:gd name="connsiteY0" fmla="*/ 155092 h 1550923"/>
                  <a:gd name="connsiteX1" fmla="*/ 155092 w 3262748"/>
                  <a:gd name="connsiteY1" fmla="*/ 0 h 1550923"/>
                  <a:gd name="connsiteX2" fmla="*/ 3107656 w 3262748"/>
                  <a:gd name="connsiteY2" fmla="*/ 0 h 1550923"/>
                  <a:gd name="connsiteX3" fmla="*/ 3262748 w 3262748"/>
                  <a:gd name="connsiteY3" fmla="*/ 155092 h 1550923"/>
                  <a:gd name="connsiteX4" fmla="*/ 3262748 w 3262748"/>
                  <a:gd name="connsiteY4" fmla="*/ 1395831 h 1550923"/>
                  <a:gd name="connsiteX5" fmla="*/ 3107656 w 3262748"/>
                  <a:gd name="connsiteY5" fmla="*/ 1550923 h 1550923"/>
                  <a:gd name="connsiteX6" fmla="*/ 155092 w 3262748"/>
                  <a:gd name="connsiteY6" fmla="*/ 1550923 h 1550923"/>
                  <a:gd name="connsiteX7" fmla="*/ 0 w 3262748"/>
                  <a:gd name="connsiteY7" fmla="*/ 1395831 h 1550923"/>
                  <a:gd name="connsiteX8" fmla="*/ 0 w 3262748"/>
                  <a:gd name="connsiteY8" fmla="*/ 155092 h 15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2748" h="1550923">
                    <a:moveTo>
                      <a:pt x="0" y="155092"/>
                    </a:moveTo>
                    <a:cubicBezTo>
                      <a:pt x="0" y="69437"/>
                      <a:pt x="69437" y="0"/>
                      <a:pt x="155092" y="0"/>
                    </a:cubicBezTo>
                    <a:lnTo>
                      <a:pt x="3107656" y="0"/>
                    </a:lnTo>
                    <a:cubicBezTo>
                      <a:pt x="3193311" y="0"/>
                      <a:pt x="3262748" y="69437"/>
                      <a:pt x="3262748" y="155092"/>
                    </a:cubicBezTo>
                    <a:lnTo>
                      <a:pt x="3262748" y="1395831"/>
                    </a:lnTo>
                    <a:cubicBezTo>
                      <a:pt x="3262748" y="1481486"/>
                      <a:pt x="3193311" y="1550923"/>
                      <a:pt x="3107656" y="1550923"/>
                    </a:cubicBezTo>
                    <a:lnTo>
                      <a:pt x="155092" y="1550923"/>
                    </a:lnTo>
                    <a:cubicBezTo>
                      <a:pt x="69437" y="1550923"/>
                      <a:pt x="0" y="1481486"/>
                      <a:pt x="0" y="1395831"/>
                    </a:cubicBezTo>
                    <a:lnTo>
                      <a:pt x="0" y="155092"/>
                    </a:lnTo>
                    <a:close/>
                  </a:path>
                </a:pathLst>
              </a:cu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0" vert="horz" wrap="square" lIns="94132" tIns="0" rIns="759670" bIns="0" numCol="1" spcCol="1270" anchor="ctr" anchorCtr="0">
                <a:noAutofit/>
              </a:bodyPr>
              <a:lstStyle/>
              <a:p>
                <a:pPr marL="128588" lvl="1" indent="-128588" defTabSz="533400">
                  <a:spcBef>
                    <a:spcPct val="0"/>
                  </a:spcBef>
                  <a:spcAft>
                    <a:spcPct val="15000"/>
                  </a:spcAft>
                  <a:buChar char="•"/>
                </a:pPr>
                <a:r>
                  <a:rPr lang="en-US" sz="1500">
                    <a:solidFill>
                      <a:schemeClr val="tx1"/>
                    </a:solidFill>
                    <a:latin typeface="Arial" panose="020B0604020202020204" pitchFamily="34" charset="0"/>
                    <a:cs typeface="Arial" panose="020B0604020202020204" pitchFamily="34" charset="0"/>
                  </a:rPr>
                  <a:t>Sleep</a:t>
                </a:r>
              </a:p>
              <a:p>
                <a:pPr marL="128588" lvl="1" indent="-128588" defTabSz="533400">
                  <a:spcBef>
                    <a:spcPct val="0"/>
                  </a:spcBef>
                  <a:spcAft>
                    <a:spcPct val="15000"/>
                  </a:spcAft>
                  <a:buChar char="•"/>
                </a:pPr>
                <a:r>
                  <a:rPr lang="en-US" sz="1500">
                    <a:solidFill>
                      <a:schemeClr val="tx1"/>
                    </a:solidFill>
                    <a:latin typeface="Arial" panose="020B0604020202020204" pitchFamily="34" charset="0"/>
                    <a:cs typeface="Arial" panose="020B0604020202020204" pitchFamily="34" charset="0"/>
                  </a:rPr>
                  <a:t>Nutrition / diet</a:t>
                </a:r>
              </a:p>
              <a:p>
                <a:pPr marL="128588" lvl="1" indent="-128588" defTabSz="533400">
                  <a:spcBef>
                    <a:spcPct val="0"/>
                  </a:spcBef>
                  <a:spcAft>
                    <a:spcPct val="15000"/>
                  </a:spcAft>
                  <a:buChar char="•"/>
                </a:pPr>
                <a:r>
                  <a:rPr lang="en-US" sz="1500">
                    <a:solidFill>
                      <a:schemeClr val="tx1"/>
                    </a:solidFill>
                    <a:latin typeface="Arial" panose="020B0604020202020204" pitchFamily="34" charset="0"/>
                    <a:cs typeface="Arial" panose="020B0604020202020204" pitchFamily="34" charset="0"/>
                  </a:rPr>
                  <a:t>Exercise / mobility</a:t>
                </a:r>
              </a:p>
              <a:p>
                <a:pPr marL="128588" lvl="1" indent="-128588" defTabSz="533400">
                  <a:spcBef>
                    <a:spcPct val="0"/>
                  </a:spcBef>
                  <a:spcAft>
                    <a:spcPct val="15000"/>
                  </a:spcAft>
                  <a:buChar char="•"/>
                </a:pPr>
                <a:r>
                  <a:rPr lang="en-US" sz="1500">
                    <a:solidFill>
                      <a:schemeClr val="tx1"/>
                    </a:solidFill>
                    <a:latin typeface="Arial" panose="020B0604020202020204" pitchFamily="34" charset="0"/>
                    <a:cs typeface="Arial" panose="020B0604020202020204" pitchFamily="34" charset="0"/>
                  </a:rPr>
                  <a:t>Substance use</a:t>
                </a:r>
              </a:p>
            </p:txBody>
          </p:sp>
          <p:sp>
            <p:nvSpPr>
              <p:cNvPr id="24" name="Freeform: Shape 23">
                <a:extLst>
                  <a:ext uri="{FF2B5EF4-FFF2-40B4-BE49-F238E27FC236}">
                    <a16:creationId xmlns:a16="http://schemas.microsoft.com/office/drawing/2014/main" id="{3DAAA3D3-5ED5-1B1E-70E5-C1CE3D5F75CB}"/>
                  </a:ext>
                </a:extLst>
              </p:cNvPr>
              <p:cNvSpPr>
                <a:spLocks/>
              </p:cNvSpPr>
              <p:nvPr/>
            </p:nvSpPr>
            <p:spPr>
              <a:xfrm>
                <a:off x="7440394" y="1417113"/>
                <a:ext cx="3842027" cy="1515262"/>
              </a:xfrm>
              <a:custGeom>
                <a:avLst/>
                <a:gdLst>
                  <a:gd name="connsiteX0" fmla="*/ 0 w 3281280"/>
                  <a:gd name="connsiteY0" fmla="*/ 155092 h 1550923"/>
                  <a:gd name="connsiteX1" fmla="*/ 155092 w 3281280"/>
                  <a:gd name="connsiteY1" fmla="*/ 0 h 1550923"/>
                  <a:gd name="connsiteX2" fmla="*/ 3126188 w 3281280"/>
                  <a:gd name="connsiteY2" fmla="*/ 0 h 1550923"/>
                  <a:gd name="connsiteX3" fmla="*/ 3281280 w 3281280"/>
                  <a:gd name="connsiteY3" fmla="*/ 155092 h 1550923"/>
                  <a:gd name="connsiteX4" fmla="*/ 3281280 w 3281280"/>
                  <a:gd name="connsiteY4" fmla="*/ 1395831 h 1550923"/>
                  <a:gd name="connsiteX5" fmla="*/ 3126188 w 3281280"/>
                  <a:gd name="connsiteY5" fmla="*/ 1550923 h 1550923"/>
                  <a:gd name="connsiteX6" fmla="*/ 155092 w 3281280"/>
                  <a:gd name="connsiteY6" fmla="*/ 1550923 h 1550923"/>
                  <a:gd name="connsiteX7" fmla="*/ 0 w 3281280"/>
                  <a:gd name="connsiteY7" fmla="*/ 1395831 h 1550923"/>
                  <a:gd name="connsiteX8" fmla="*/ 0 w 3281280"/>
                  <a:gd name="connsiteY8" fmla="*/ 155092 h 15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1280" h="1550923">
                    <a:moveTo>
                      <a:pt x="0" y="155092"/>
                    </a:moveTo>
                    <a:cubicBezTo>
                      <a:pt x="0" y="69437"/>
                      <a:pt x="69437" y="0"/>
                      <a:pt x="155092" y="0"/>
                    </a:cubicBezTo>
                    <a:lnTo>
                      <a:pt x="3126188" y="0"/>
                    </a:lnTo>
                    <a:cubicBezTo>
                      <a:pt x="3211843" y="0"/>
                      <a:pt x="3281280" y="69437"/>
                      <a:pt x="3281280" y="155092"/>
                    </a:cubicBezTo>
                    <a:lnTo>
                      <a:pt x="3281280" y="1395831"/>
                    </a:lnTo>
                    <a:cubicBezTo>
                      <a:pt x="3281280" y="1481486"/>
                      <a:pt x="3211843" y="1550923"/>
                      <a:pt x="3126188" y="1550923"/>
                    </a:cubicBezTo>
                    <a:lnTo>
                      <a:pt x="155092" y="1550923"/>
                    </a:lnTo>
                    <a:cubicBezTo>
                      <a:pt x="69437" y="1550923"/>
                      <a:pt x="0" y="1481486"/>
                      <a:pt x="0" y="1395831"/>
                    </a:cubicBezTo>
                    <a:lnTo>
                      <a:pt x="0" y="155092"/>
                    </a:lnTo>
                    <a:close/>
                  </a:path>
                </a:pathLst>
              </a:custGeom>
              <a:ln w="19050"/>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0" rIns="94132" bIns="0" numCol="1" spcCol="1270" anchor="ctr" anchorCtr="0">
                <a:noAutofit/>
              </a:bodyPr>
              <a:lstStyle/>
              <a:p>
                <a:pPr marL="285750" lvl="1" indent="-168275" defTabSz="533400">
                  <a:spcBef>
                    <a:spcPct val="0"/>
                  </a:spcBef>
                  <a:spcAft>
                    <a:spcPct val="15000"/>
                  </a:spcAft>
                  <a:buChar char="•"/>
                </a:pPr>
                <a:r>
                  <a:rPr lang="en-US" sz="1500">
                    <a:latin typeface="Arial" panose="020B0604020202020204" pitchFamily="34" charset="0"/>
                    <a:cs typeface="Arial" panose="020B0604020202020204" pitchFamily="34" charset="0"/>
                  </a:rPr>
                  <a:t>Stress and coping</a:t>
                </a:r>
              </a:p>
              <a:p>
                <a:pPr marL="285750" lvl="1" indent="-168275" defTabSz="533400">
                  <a:spcBef>
                    <a:spcPct val="0"/>
                  </a:spcBef>
                  <a:spcAft>
                    <a:spcPct val="15000"/>
                  </a:spcAft>
                  <a:buChar char="•"/>
                </a:pPr>
                <a:r>
                  <a:rPr lang="en-US" sz="1500">
                    <a:latin typeface="Arial" panose="020B0604020202020204" pitchFamily="34" charset="0"/>
                    <a:cs typeface="Arial" panose="020B0604020202020204" pitchFamily="34" charset="0"/>
                  </a:rPr>
                  <a:t>Catastrophizing</a:t>
                </a:r>
              </a:p>
              <a:p>
                <a:pPr marL="285750" lvl="1" indent="-168275" defTabSz="533400">
                  <a:spcBef>
                    <a:spcPct val="0"/>
                  </a:spcBef>
                  <a:spcAft>
                    <a:spcPct val="15000"/>
                  </a:spcAft>
                  <a:buChar char="•"/>
                </a:pPr>
                <a:r>
                  <a:rPr lang="en-US" sz="1500">
                    <a:latin typeface="Arial" panose="020B0604020202020204" pitchFamily="34" charset="0"/>
                    <a:cs typeface="Arial" panose="020B0604020202020204" pitchFamily="34" charset="0"/>
                  </a:rPr>
                  <a:t>Depression / anxiety</a:t>
                </a:r>
              </a:p>
              <a:p>
                <a:pPr marL="285750" lvl="1" indent="-168275" defTabSz="533400">
                  <a:spcBef>
                    <a:spcPct val="0"/>
                  </a:spcBef>
                  <a:spcAft>
                    <a:spcPct val="15000"/>
                  </a:spcAft>
                  <a:buChar char="•"/>
                </a:pPr>
                <a:r>
                  <a:rPr lang="en-US" sz="1500">
                    <a:latin typeface="Arial" panose="020B0604020202020204" pitchFamily="34" charset="0"/>
                    <a:cs typeface="Arial" panose="020B0604020202020204" pitchFamily="34" charset="0"/>
                  </a:rPr>
                  <a:t>Cognition</a:t>
                </a:r>
              </a:p>
            </p:txBody>
          </p:sp>
          <p:sp>
            <p:nvSpPr>
              <p:cNvPr id="25" name="Freeform: Shape 24">
                <a:extLst>
                  <a:ext uri="{FF2B5EF4-FFF2-40B4-BE49-F238E27FC236}">
                    <a16:creationId xmlns:a16="http://schemas.microsoft.com/office/drawing/2014/main" id="{D969A40B-9D94-907F-A415-FF7EC35CAF19}"/>
                  </a:ext>
                </a:extLst>
              </p:cNvPr>
              <p:cNvSpPr>
                <a:spLocks/>
              </p:cNvSpPr>
              <p:nvPr/>
            </p:nvSpPr>
            <p:spPr>
              <a:xfrm>
                <a:off x="1430714" y="1417113"/>
                <a:ext cx="3529237" cy="1431848"/>
              </a:xfrm>
              <a:custGeom>
                <a:avLst/>
                <a:gdLst>
                  <a:gd name="connsiteX0" fmla="*/ 0 w 3259564"/>
                  <a:gd name="connsiteY0" fmla="*/ 155092 h 1550923"/>
                  <a:gd name="connsiteX1" fmla="*/ 155092 w 3259564"/>
                  <a:gd name="connsiteY1" fmla="*/ 0 h 1550923"/>
                  <a:gd name="connsiteX2" fmla="*/ 3104472 w 3259564"/>
                  <a:gd name="connsiteY2" fmla="*/ 0 h 1550923"/>
                  <a:gd name="connsiteX3" fmla="*/ 3259564 w 3259564"/>
                  <a:gd name="connsiteY3" fmla="*/ 155092 h 1550923"/>
                  <a:gd name="connsiteX4" fmla="*/ 3259564 w 3259564"/>
                  <a:gd name="connsiteY4" fmla="*/ 1395831 h 1550923"/>
                  <a:gd name="connsiteX5" fmla="*/ 3104472 w 3259564"/>
                  <a:gd name="connsiteY5" fmla="*/ 1550923 h 1550923"/>
                  <a:gd name="connsiteX6" fmla="*/ 155092 w 3259564"/>
                  <a:gd name="connsiteY6" fmla="*/ 1550923 h 1550923"/>
                  <a:gd name="connsiteX7" fmla="*/ 0 w 3259564"/>
                  <a:gd name="connsiteY7" fmla="*/ 1395831 h 1550923"/>
                  <a:gd name="connsiteX8" fmla="*/ 0 w 3259564"/>
                  <a:gd name="connsiteY8" fmla="*/ 155092 h 15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9564" h="1550923">
                    <a:moveTo>
                      <a:pt x="0" y="155092"/>
                    </a:moveTo>
                    <a:cubicBezTo>
                      <a:pt x="0" y="69437"/>
                      <a:pt x="69437" y="0"/>
                      <a:pt x="155092" y="0"/>
                    </a:cubicBezTo>
                    <a:lnTo>
                      <a:pt x="3104472" y="0"/>
                    </a:lnTo>
                    <a:cubicBezTo>
                      <a:pt x="3190127" y="0"/>
                      <a:pt x="3259564" y="69437"/>
                      <a:pt x="3259564" y="155092"/>
                    </a:cubicBezTo>
                    <a:lnTo>
                      <a:pt x="3259564" y="1395831"/>
                    </a:lnTo>
                    <a:cubicBezTo>
                      <a:pt x="3259564" y="1481486"/>
                      <a:pt x="3190127" y="1550923"/>
                      <a:pt x="3104472" y="1550923"/>
                    </a:cubicBezTo>
                    <a:lnTo>
                      <a:pt x="155092" y="1550923"/>
                    </a:lnTo>
                    <a:cubicBezTo>
                      <a:pt x="69437" y="1550923"/>
                      <a:pt x="0" y="1481486"/>
                      <a:pt x="0" y="1395831"/>
                    </a:cubicBezTo>
                    <a:lnTo>
                      <a:pt x="0" y="155092"/>
                    </a:lnTo>
                    <a:close/>
                  </a:path>
                </a:pathLst>
              </a:custGeom>
              <a:ln w="19050">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32" tIns="0" rIns="758954" bIns="0" numCol="1" spcCol="1270" anchor="ctr" anchorCtr="0">
                <a:noAutofit/>
              </a:bodyPr>
              <a:lstStyle/>
              <a:p>
                <a:pPr marL="128588"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Pain pathology</a:t>
                </a:r>
              </a:p>
              <a:p>
                <a:pPr marL="128588"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Inflammation</a:t>
                </a:r>
              </a:p>
              <a:p>
                <a:pPr marL="128588"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Nociception</a:t>
                </a:r>
              </a:p>
              <a:p>
                <a:pPr marL="128588" lvl="1" indent="-128588" defTabSz="533400">
                  <a:spcBef>
                    <a:spcPct val="0"/>
                  </a:spcBef>
                  <a:spcAft>
                    <a:spcPct val="15000"/>
                  </a:spcAft>
                  <a:buChar char="•"/>
                </a:pPr>
                <a:r>
                  <a:rPr lang="en-US" sz="1500">
                    <a:latin typeface="Arial" panose="020B0604020202020204" pitchFamily="34" charset="0"/>
                    <a:cs typeface="Arial" panose="020B0604020202020204" pitchFamily="34" charset="0"/>
                  </a:rPr>
                  <a:t>Chronic disease</a:t>
                </a:r>
              </a:p>
            </p:txBody>
          </p:sp>
          <p:sp>
            <p:nvSpPr>
              <p:cNvPr id="26" name="Freeform: Shape 25">
                <a:extLst>
                  <a:ext uri="{FF2B5EF4-FFF2-40B4-BE49-F238E27FC236}">
                    <a16:creationId xmlns:a16="http://schemas.microsoft.com/office/drawing/2014/main" id="{5B7AC257-0D7B-9382-62CD-4C94E664D0EC}"/>
                  </a:ext>
                </a:extLst>
              </p:cNvPr>
              <p:cNvSpPr/>
              <p:nvPr/>
            </p:nvSpPr>
            <p:spPr>
              <a:xfrm>
                <a:off x="4020247" y="1670557"/>
                <a:ext cx="2164321" cy="2164321"/>
              </a:xfrm>
              <a:custGeom>
                <a:avLst/>
                <a:gdLst>
                  <a:gd name="connsiteX0" fmla="*/ 0 w 2164321"/>
                  <a:gd name="connsiteY0" fmla="*/ 2164321 h 2164321"/>
                  <a:gd name="connsiteX1" fmla="*/ 2164321 w 2164321"/>
                  <a:gd name="connsiteY1" fmla="*/ 0 h 2164321"/>
                  <a:gd name="connsiteX2" fmla="*/ 2164321 w 2164321"/>
                  <a:gd name="connsiteY2" fmla="*/ 2164321 h 2164321"/>
                  <a:gd name="connsiteX3" fmla="*/ 0 w 2164321"/>
                  <a:gd name="connsiteY3" fmla="*/ 2164321 h 2164321"/>
                </a:gdLst>
                <a:ahLst/>
                <a:cxnLst>
                  <a:cxn ang="0">
                    <a:pos x="connsiteX0" y="connsiteY0"/>
                  </a:cxn>
                  <a:cxn ang="0">
                    <a:pos x="connsiteX1" y="connsiteY1"/>
                  </a:cxn>
                  <a:cxn ang="0">
                    <a:pos x="connsiteX2" y="connsiteY2"/>
                  </a:cxn>
                  <a:cxn ang="0">
                    <a:pos x="connsiteX3" y="connsiteY3"/>
                  </a:cxn>
                </a:cxnLst>
                <a:rect l="l" t="t" r="r" b="b"/>
                <a:pathLst>
                  <a:path w="2164321" h="2164321">
                    <a:moveTo>
                      <a:pt x="0" y="2164321"/>
                    </a:moveTo>
                    <a:cubicBezTo>
                      <a:pt x="0" y="969000"/>
                      <a:pt x="969000" y="0"/>
                      <a:pt x="2164321" y="0"/>
                    </a:cubicBezTo>
                    <a:lnTo>
                      <a:pt x="2164321" y="2164321"/>
                    </a:lnTo>
                    <a:lnTo>
                      <a:pt x="0" y="2164321"/>
                    </a:lnTo>
                    <a:close/>
                  </a:path>
                </a:pathLst>
              </a:custGeom>
              <a:solidFill>
                <a:schemeClr val="accent5"/>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scene3d>
                  <a:camera prst="orthographicFront">
                    <a:rot lat="0" lon="0" rev="3000000"/>
                  </a:camera>
                  <a:lightRig rig="threePt" dir="t"/>
                </a:scene3d>
              </a:bodyPr>
              <a:lstStyle/>
              <a:p>
                <a:pPr algn="ctr" defTabSz="666750">
                  <a:lnSpc>
                    <a:spcPct val="90000"/>
                  </a:lnSpc>
                  <a:spcBef>
                    <a:spcPct val="0"/>
                  </a:spcBef>
                  <a:spcAft>
                    <a:spcPct val="35000"/>
                  </a:spcAft>
                </a:pPr>
                <a:r>
                  <a:rPr lang="en-US" b="1">
                    <a:latin typeface="Arial" panose="020B0604020202020204" pitchFamily="34" charset="0"/>
                    <a:cs typeface="Arial" panose="020B0604020202020204" pitchFamily="34" charset="0"/>
                  </a:rPr>
                  <a:t>Biological</a:t>
                </a:r>
                <a:endParaRPr lang="en-US" sz="1500" b="1">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1F72E767-F35E-3F90-9B7C-777987F78934}"/>
                  </a:ext>
                </a:extLst>
              </p:cNvPr>
              <p:cNvSpPr/>
              <p:nvPr/>
            </p:nvSpPr>
            <p:spPr>
              <a:xfrm>
                <a:off x="6215774" y="1670557"/>
                <a:ext cx="2164322" cy="2164321"/>
              </a:xfrm>
              <a:custGeom>
                <a:avLst/>
                <a:gdLst>
                  <a:gd name="connsiteX0" fmla="*/ 0 w 2164321"/>
                  <a:gd name="connsiteY0" fmla="*/ 2164321 h 2164321"/>
                  <a:gd name="connsiteX1" fmla="*/ 2164321 w 2164321"/>
                  <a:gd name="connsiteY1" fmla="*/ 0 h 2164321"/>
                  <a:gd name="connsiteX2" fmla="*/ 2164321 w 2164321"/>
                  <a:gd name="connsiteY2" fmla="*/ 2164321 h 2164321"/>
                  <a:gd name="connsiteX3" fmla="*/ 0 w 2164321"/>
                  <a:gd name="connsiteY3" fmla="*/ 2164321 h 2164321"/>
                </a:gdLst>
                <a:ahLst/>
                <a:cxnLst>
                  <a:cxn ang="0">
                    <a:pos x="connsiteX0" y="connsiteY0"/>
                  </a:cxn>
                  <a:cxn ang="0">
                    <a:pos x="connsiteX1" y="connsiteY1"/>
                  </a:cxn>
                  <a:cxn ang="0">
                    <a:pos x="connsiteX2" y="connsiteY2"/>
                  </a:cxn>
                  <a:cxn ang="0">
                    <a:pos x="connsiteX3" y="connsiteY3"/>
                  </a:cxn>
                </a:cxnLst>
                <a:rect l="l" t="t" r="r" b="b"/>
                <a:pathLst>
                  <a:path w="2164321" h="2164321">
                    <a:moveTo>
                      <a:pt x="0" y="0"/>
                    </a:moveTo>
                    <a:cubicBezTo>
                      <a:pt x="1195321" y="0"/>
                      <a:pt x="2164321" y="969000"/>
                      <a:pt x="2164321" y="2164321"/>
                    </a:cubicBezTo>
                    <a:lnTo>
                      <a:pt x="0" y="2164321"/>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0" tIns="0" rIns="0" bIns="0" numCol="1" spcCol="1270" anchor="ctr" anchorCtr="0">
                <a:noAutofit/>
                <a:scene3d>
                  <a:camera prst="orthographicFront">
                    <a:rot lat="0" lon="0" rev="18900000"/>
                  </a:camera>
                  <a:lightRig rig="threePt" dir="t"/>
                </a:scene3d>
              </a:bodyPr>
              <a:lstStyle/>
              <a:p>
                <a:pPr algn="ctr" defTabSz="666750">
                  <a:lnSpc>
                    <a:spcPct val="90000"/>
                  </a:lnSpc>
                  <a:spcBef>
                    <a:spcPct val="0"/>
                  </a:spcBef>
                  <a:spcAft>
                    <a:spcPct val="35000"/>
                  </a:spcAft>
                </a:pPr>
                <a:r>
                  <a:rPr lang="en-US" b="1">
                    <a:latin typeface="Arial" panose="020B0604020202020204" pitchFamily="34" charset="0"/>
                    <a:cs typeface="Arial" panose="020B0604020202020204" pitchFamily="34" charset="0"/>
                  </a:rPr>
                  <a:t>Psychological</a:t>
                </a:r>
                <a:endParaRPr lang="en-US" sz="1500" b="1">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3780ECFF-1B52-7437-5387-93FCF9871163}"/>
                  </a:ext>
                </a:extLst>
              </p:cNvPr>
              <p:cNvSpPr/>
              <p:nvPr/>
            </p:nvSpPr>
            <p:spPr>
              <a:xfrm>
                <a:off x="6215774" y="3866083"/>
                <a:ext cx="2164322" cy="2164321"/>
              </a:xfrm>
              <a:custGeom>
                <a:avLst/>
                <a:gdLst>
                  <a:gd name="connsiteX0" fmla="*/ 0 w 2164321"/>
                  <a:gd name="connsiteY0" fmla="*/ 2164321 h 2164321"/>
                  <a:gd name="connsiteX1" fmla="*/ 2164321 w 2164321"/>
                  <a:gd name="connsiteY1" fmla="*/ 0 h 2164321"/>
                  <a:gd name="connsiteX2" fmla="*/ 2164321 w 2164321"/>
                  <a:gd name="connsiteY2" fmla="*/ 2164321 h 2164321"/>
                  <a:gd name="connsiteX3" fmla="*/ 0 w 2164321"/>
                  <a:gd name="connsiteY3" fmla="*/ 2164321 h 2164321"/>
                </a:gdLst>
                <a:ahLst/>
                <a:cxnLst>
                  <a:cxn ang="0">
                    <a:pos x="connsiteX0" y="connsiteY0"/>
                  </a:cxn>
                  <a:cxn ang="0">
                    <a:pos x="connsiteX1" y="connsiteY1"/>
                  </a:cxn>
                  <a:cxn ang="0">
                    <a:pos x="connsiteX2" y="connsiteY2"/>
                  </a:cxn>
                  <a:cxn ang="0">
                    <a:pos x="connsiteX3" y="connsiteY3"/>
                  </a:cxn>
                </a:cxnLst>
                <a:rect l="l" t="t" r="r" b="b"/>
                <a:pathLst>
                  <a:path w="2164321" h="2164321">
                    <a:moveTo>
                      <a:pt x="2164321" y="0"/>
                    </a:moveTo>
                    <a:cubicBezTo>
                      <a:pt x="2164321" y="1195321"/>
                      <a:pt x="1195321" y="2164321"/>
                      <a:pt x="0" y="2164321"/>
                    </a:cubicBezTo>
                    <a:lnTo>
                      <a:pt x="0" y="0"/>
                    </a:lnTo>
                    <a:lnTo>
                      <a:pt x="2164321"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scene3d>
                  <a:camera prst="orthographicFront">
                    <a:rot lat="0" lon="0" rev="2700000"/>
                  </a:camera>
                  <a:lightRig rig="threePt" dir="t"/>
                </a:scene3d>
              </a:bodyPr>
              <a:lstStyle/>
              <a:p>
                <a:pPr algn="ctr" defTabSz="666750">
                  <a:lnSpc>
                    <a:spcPct val="90000"/>
                  </a:lnSpc>
                  <a:spcBef>
                    <a:spcPct val="0"/>
                  </a:spcBef>
                  <a:spcAft>
                    <a:spcPct val="35000"/>
                  </a:spcAft>
                </a:pPr>
                <a:r>
                  <a:rPr lang="en-US" b="1">
                    <a:latin typeface="Arial" panose="020B0604020202020204" pitchFamily="34" charset="0"/>
                    <a:cs typeface="Arial" panose="020B0604020202020204" pitchFamily="34" charset="0"/>
                  </a:rPr>
                  <a:t>Social</a:t>
                </a:r>
                <a:endParaRPr lang="en-US" sz="1500" b="1">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FF5F6A49-C60D-75B6-8DBA-9C45B2D1B9B3}"/>
                  </a:ext>
                </a:extLst>
              </p:cNvPr>
              <p:cNvSpPr/>
              <p:nvPr/>
            </p:nvSpPr>
            <p:spPr>
              <a:xfrm>
                <a:off x="4020246" y="3866083"/>
                <a:ext cx="2164322" cy="2164321"/>
              </a:xfrm>
              <a:custGeom>
                <a:avLst/>
                <a:gdLst>
                  <a:gd name="connsiteX0" fmla="*/ 0 w 2164321"/>
                  <a:gd name="connsiteY0" fmla="*/ 2164321 h 2164321"/>
                  <a:gd name="connsiteX1" fmla="*/ 2164321 w 2164321"/>
                  <a:gd name="connsiteY1" fmla="*/ 0 h 2164321"/>
                  <a:gd name="connsiteX2" fmla="*/ 2164321 w 2164321"/>
                  <a:gd name="connsiteY2" fmla="*/ 2164321 h 2164321"/>
                  <a:gd name="connsiteX3" fmla="*/ 0 w 2164321"/>
                  <a:gd name="connsiteY3" fmla="*/ 2164321 h 2164321"/>
                </a:gdLst>
                <a:ahLst/>
                <a:cxnLst>
                  <a:cxn ang="0">
                    <a:pos x="connsiteX0" y="connsiteY0"/>
                  </a:cxn>
                  <a:cxn ang="0">
                    <a:pos x="connsiteX1" y="connsiteY1"/>
                  </a:cxn>
                  <a:cxn ang="0">
                    <a:pos x="connsiteX2" y="connsiteY2"/>
                  </a:cxn>
                  <a:cxn ang="0">
                    <a:pos x="connsiteX3" y="connsiteY3"/>
                  </a:cxn>
                </a:cxnLst>
                <a:rect l="l" t="t" r="r" b="b"/>
                <a:pathLst>
                  <a:path w="2164321" h="2164321">
                    <a:moveTo>
                      <a:pt x="2164321" y="2164321"/>
                    </a:moveTo>
                    <a:cubicBezTo>
                      <a:pt x="969000" y="2164321"/>
                      <a:pt x="0" y="1195321"/>
                      <a:pt x="0" y="0"/>
                    </a:cubicBezTo>
                    <a:lnTo>
                      <a:pt x="2164321" y="0"/>
                    </a:lnTo>
                    <a:lnTo>
                      <a:pt x="2164321" y="2164321"/>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0" tIns="0" rIns="0" bIns="0" numCol="1" spcCol="1270" anchor="ctr" anchorCtr="0">
                <a:noAutofit/>
                <a:scene3d>
                  <a:camera prst="orthographicFront">
                    <a:rot lat="0" lon="0" rev="18900000"/>
                  </a:camera>
                  <a:lightRig rig="threePt" dir="t"/>
                </a:scene3d>
              </a:bodyPr>
              <a:lstStyle/>
              <a:p>
                <a:pPr algn="ctr" defTabSz="666750">
                  <a:lnSpc>
                    <a:spcPct val="90000"/>
                  </a:lnSpc>
                  <a:spcBef>
                    <a:spcPct val="0"/>
                  </a:spcBef>
                  <a:spcAft>
                    <a:spcPct val="35000"/>
                  </a:spcAft>
                </a:pPr>
                <a:r>
                  <a:rPr lang="en-US" b="1">
                    <a:latin typeface="Arial" panose="020B0604020202020204" pitchFamily="34" charset="0"/>
                    <a:cs typeface="Arial" panose="020B0604020202020204" pitchFamily="34" charset="0"/>
                  </a:rPr>
                  <a:t>Behavioral</a:t>
                </a:r>
                <a:endParaRPr lang="en-US" sz="1500" b="1">
                  <a:latin typeface="Arial" panose="020B0604020202020204" pitchFamily="34" charset="0"/>
                  <a:cs typeface="Arial" panose="020B0604020202020204" pitchFamily="34" charset="0"/>
                </a:endParaRPr>
              </a:p>
            </p:txBody>
          </p:sp>
          <p:sp>
            <p:nvSpPr>
              <p:cNvPr id="30" name="Arrow: Circular 29">
                <a:extLst>
                  <a:ext uri="{FF2B5EF4-FFF2-40B4-BE49-F238E27FC236}">
                    <a16:creationId xmlns:a16="http://schemas.microsoft.com/office/drawing/2014/main" id="{6A72398C-8552-7FF0-19E7-1D786830D7D6}"/>
                  </a:ext>
                </a:extLst>
              </p:cNvPr>
              <p:cNvSpPr/>
              <p:nvPr/>
            </p:nvSpPr>
            <p:spPr>
              <a:xfrm>
                <a:off x="5822282" y="2932374"/>
                <a:ext cx="724572" cy="630062"/>
              </a:xfrm>
              <a:prstGeom prst="circular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31" name="Arrow: Circular 30">
                <a:extLst>
                  <a:ext uri="{FF2B5EF4-FFF2-40B4-BE49-F238E27FC236}">
                    <a16:creationId xmlns:a16="http://schemas.microsoft.com/office/drawing/2014/main" id="{D1C3056F-7EB5-0428-9163-B55C09EE9184}"/>
                  </a:ext>
                </a:extLst>
              </p:cNvPr>
              <p:cNvSpPr/>
              <p:nvPr/>
            </p:nvSpPr>
            <p:spPr>
              <a:xfrm rot="10800000">
                <a:off x="5825114" y="4117578"/>
                <a:ext cx="724572" cy="630062"/>
              </a:xfrm>
              <a:prstGeom prst="circular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grpSp>
        <p:sp>
          <p:nvSpPr>
            <p:cNvPr id="32" name="Rectangle: Rounded Corners 31">
              <a:extLst>
                <a:ext uri="{FF2B5EF4-FFF2-40B4-BE49-F238E27FC236}">
                  <a16:creationId xmlns:a16="http://schemas.microsoft.com/office/drawing/2014/main" id="{B28BD80E-657F-34AC-7B15-E46478C6E139}"/>
                </a:ext>
              </a:extLst>
            </p:cNvPr>
            <p:cNvSpPr/>
            <p:nvPr/>
          </p:nvSpPr>
          <p:spPr>
            <a:xfrm>
              <a:off x="3452105" y="3520419"/>
              <a:ext cx="1979271" cy="920328"/>
            </a:xfrm>
            <a:prstGeom prst="roundRect">
              <a:avLst/>
            </a:prstGeom>
            <a:solidFill>
              <a:schemeClr val="accent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PAIN</a:t>
              </a:r>
            </a:p>
          </p:txBody>
        </p:sp>
      </p:grpSp>
      <p:sp>
        <p:nvSpPr>
          <p:cNvPr id="36" name="TextBox 35">
            <a:extLst>
              <a:ext uri="{FF2B5EF4-FFF2-40B4-BE49-F238E27FC236}">
                <a16:creationId xmlns:a16="http://schemas.microsoft.com/office/drawing/2014/main" id="{10C80629-2DE4-E470-1B67-95F75C118171}"/>
              </a:ext>
            </a:extLst>
          </p:cNvPr>
          <p:cNvSpPr txBox="1"/>
          <p:nvPr/>
        </p:nvSpPr>
        <p:spPr>
          <a:xfrm>
            <a:off x="138125" y="4738517"/>
            <a:ext cx="8024648" cy="369332"/>
          </a:xfrm>
          <a:prstGeom prst="rect">
            <a:avLst/>
          </a:prstGeom>
          <a:noFill/>
        </p:spPr>
        <p:txBody>
          <a:bodyPr wrap="square" rtlCol="0">
            <a:spAutoFit/>
          </a:bodyPr>
          <a:lstStyle/>
          <a:p>
            <a:r>
              <a:rPr lang="en-US" sz="900">
                <a:solidFill>
                  <a:schemeClr val="accent2"/>
                </a:solidFill>
                <a:latin typeface="Arial" panose="020B0604020202020204" pitchFamily="34" charset="0"/>
                <a:cs typeface="Arial" panose="020B0604020202020204" pitchFamily="34" charset="0"/>
              </a:rPr>
              <a:t>Adams LM, Turk DC.</a:t>
            </a:r>
            <a:r>
              <a:rPr lang="nb-NO" sz="900">
                <a:solidFill>
                  <a:schemeClr val="accent2"/>
                </a:solidFill>
                <a:latin typeface="Arial" panose="020B0604020202020204" pitchFamily="34" charset="0"/>
                <a:cs typeface="Arial" panose="020B0604020202020204" pitchFamily="34" charset="0"/>
              </a:rPr>
              <a:t> </a:t>
            </a:r>
            <a:r>
              <a:rPr lang="nb-NO" sz="900" i="1">
                <a:solidFill>
                  <a:schemeClr val="accent2"/>
                </a:solidFill>
                <a:latin typeface="Arial" panose="020B0604020202020204" pitchFamily="34" charset="0"/>
                <a:cs typeface="Arial" panose="020B0604020202020204" pitchFamily="34" charset="0"/>
              </a:rPr>
              <a:t>J </a:t>
            </a:r>
            <a:r>
              <a:rPr lang="nb-NO" sz="900" i="1" err="1">
                <a:solidFill>
                  <a:schemeClr val="accent2"/>
                </a:solidFill>
                <a:latin typeface="Arial" panose="020B0604020202020204" pitchFamily="34" charset="0"/>
                <a:cs typeface="Arial" panose="020B0604020202020204" pitchFamily="34" charset="0"/>
              </a:rPr>
              <a:t>Appl</a:t>
            </a:r>
            <a:r>
              <a:rPr lang="nb-NO" sz="900" i="1">
                <a:solidFill>
                  <a:schemeClr val="accent2"/>
                </a:solidFill>
                <a:latin typeface="Arial" panose="020B0604020202020204" pitchFamily="34" charset="0"/>
                <a:cs typeface="Arial" panose="020B0604020202020204" pitchFamily="34" charset="0"/>
              </a:rPr>
              <a:t> </a:t>
            </a:r>
            <a:r>
              <a:rPr lang="nb-NO" sz="900" i="1" err="1">
                <a:solidFill>
                  <a:schemeClr val="accent2"/>
                </a:solidFill>
                <a:latin typeface="Arial" panose="020B0604020202020204" pitchFamily="34" charset="0"/>
                <a:cs typeface="Arial" panose="020B0604020202020204" pitchFamily="34" charset="0"/>
              </a:rPr>
              <a:t>Behav</a:t>
            </a:r>
            <a:r>
              <a:rPr lang="nb-NO" sz="900" i="1">
                <a:solidFill>
                  <a:schemeClr val="accent2"/>
                </a:solidFill>
                <a:latin typeface="Arial" panose="020B0604020202020204" pitchFamily="34" charset="0"/>
                <a:cs typeface="Arial" panose="020B0604020202020204" pitchFamily="34" charset="0"/>
              </a:rPr>
              <a:t> Res</a:t>
            </a:r>
            <a:r>
              <a:rPr lang="nb-NO" sz="900">
                <a:solidFill>
                  <a:schemeClr val="accent2"/>
                </a:solidFill>
                <a:latin typeface="Arial" panose="020B0604020202020204" pitchFamily="34" charset="0"/>
                <a:cs typeface="Arial" panose="020B0604020202020204" pitchFamily="34" charset="0"/>
              </a:rPr>
              <a:t>. 2018; 23:e12125.</a:t>
            </a:r>
            <a:r>
              <a:rPr lang="en-US" sz="900">
                <a:solidFill>
                  <a:schemeClr val="accent2"/>
                </a:solidFill>
                <a:latin typeface="Arial" panose="020B0604020202020204" pitchFamily="34" charset="0"/>
                <a:cs typeface="Arial" panose="020B0604020202020204" pitchFamily="34" charset="0"/>
              </a:rPr>
              <a:t> </a:t>
            </a:r>
            <a:r>
              <a:rPr lang="en-US" sz="900" err="1">
                <a:solidFill>
                  <a:schemeClr val="accent2"/>
                </a:solidFill>
                <a:latin typeface="Arial" panose="020B0604020202020204" pitchFamily="34" charset="0"/>
                <a:cs typeface="Arial" panose="020B0604020202020204" pitchFamily="34" charset="0"/>
              </a:rPr>
              <a:t>Darnall</a:t>
            </a:r>
            <a:r>
              <a:rPr lang="en-US" sz="900">
                <a:solidFill>
                  <a:schemeClr val="accent2"/>
                </a:solidFill>
                <a:latin typeface="Arial" panose="020B0604020202020204" pitchFamily="34" charset="0"/>
                <a:cs typeface="Arial" panose="020B0604020202020204" pitchFamily="34" charset="0"/>
              </a:rPr>
              <a:t> BD, et al. </a:t>
            </a:r>
            <a:r>
              <a:rPr lang="en-US" sz="900" i="1">
                <a:solidFill>
                  <a:schemeClr val="accent2"/>
                </a:solidFill>
                <a:latin typeface="Arial" panose="020B0604020202020204" pitchFamily="34" charset="0"/>
                <a:cs typeface="Arial" panose="020B0604020202020204" pitchFamily="34" charset="0"/>
              </a:rPr>
              <a:t>Pain Med</a:t>
            </a:r>
            <a:r>
              <a:rPr lang="en-US" sz="900">
                <a:solidFill>
                  <a:schemeClr val="accent2"/>
                </a:solidFill>
                <a:latin typeface="Arial" panose="020B0604020202020204" pitchFamily="34" charset="0"/>
                <a:cs typeface="Arial" panose="020B0604020202020204" pitchFamily="34" charset="0"/>
              </a:rPr>
              <a:t>. 2017;18(8):1413-1415. </a:t>
            </a:r>
            <a:br>
              <a:rPr lang="en-US" sz="900">
                <a:solidFill>
                  <a:schemeClr val="accent2"/>
                </a:solidFill>
                <a:latin typeface="Arial" panose="020B0604020202020204" pitchFamily="34" charset="0"/>
                <a:cs typeface="Arial" panose="020B0604020202020204" pitchFamily="34" charset="0"/>
              </a:rPr>
            </a:br>
            <a:r>
              <a:rPr lang="en-US" sz="900">
                <a:solidFill>
                  <a:schemeClr val="accent2"/>
                </a:solidFill>
                <a:latin typeface="Arial" panose="020B0604020202020204" pitchFamily="34" charset="0"/>
                <a:cs typeface="Arial" panose="020B0604020202020204" pitchFamily="34" charset="0"/>
              </a:rPr>
              <a:t>Robinson-Lane SG, Booker SQ. </a:t>
            </a:r>
            <a:r>
              <a:rPr lang="pt-BR" sz="900" i="1">
                <a:solidFill>
                  <a:schemeClr val="accent2"/>
                </a:solidFill>
                <a:latin typeface="Arial" panose="020B0604020202020204" pitchFamily="34" charset="0"/>
                <a:cs typeface="Arial" panose="020B0604020202020204" pitchFamily="34" charset="0"/>
              </a:rPr>
              <a:t>J </a:t>
            </a:r>
            <a:r>
              <a:rPr lang="pt-BR" sz="900" i="1" err="1">
                <a:solidFill>
                  <a:schemeClr val="accent2"/>
                </a:solidFill>
                <a:latin typeface="Arial" panose="020B0604020202020204" pitchFamily="34" charset="0"/>
                <a:cs typeface="Arial" panose="020B0604020202020204" pitchFamily="34" charset="0"/>
              </a:rPr>
              <a:t>Gerontol</a:t>
            </a:r>
            <a:r>
              <a:rPr lang="pt-BR" sz="900" i="1">
                <a:solidFill>
                  <a:schemeClr val="accent2"/>
                </a:solidFill>
                <a:latin typeface="Arial" panose="020B0604020202020204" pitchFamily="34" charset="0"/>
                <a:cs typeface="Arial" panose="020B0604020202020204" pitchFamily="34" charset="0"/>
              </a:rPr>
              <a:t> </a:t>
            </a:r>
            <a:r>
              <a:rPr lang="pt-BR" sz="900" i="1" err="1">
                <a:solidFill>
                  <a:schemeClr val="accent2"/>
                </a:solidFill>
                <a:latin typeface="Arial" panose="020B0604020202020204" pitchFamily="34" charset="0"/>
                <a:cs typeface="Arial" panose="020B0604020202020204" pitchFamily="34" charset="0"/>
              </a:rPr>
              <a:t>Nurs</a:t>
            </a:r>
            <a:r>
              <a:rPr lang="pt-BR" sz="900" i="1">
                <a:solidFill>
                  <a:schemeClr val="accent2"/>
                </a:solidFill>
                <a:latin typeface="Arial" panose="020B0604020202020204" pitchFamily="34" charset="0"/>
                <a:cs typeface="Arial" panose="020B0604020202020204" pitchFamily="34" charset="0"/>
              </a:rPr>
              <a:t>. </a:t>
            </a:r>
            <a:r>
              <a:rPr lang="pt-BR" sz="900">
                <a:solidFill>
                  <a:schemeClr val="accent2"/>
                </a:solidFill>
                <a:latin typeface="Arial" panose="020B0604020202020204" pitchFamily="34" charset="0"/>
                <a:cs typeface="Arial" panose="020B0604020202020204" pitchFamily="34" charset="0"/>
              </a:rPr>
              <a:t>2017;1-8. </a:t>
            </a:r>
            <a:r>
              <a:rPr lang="pt-BR" sz="900" err="1">
                <a:solidFill>
                  <a:schemeClr val="accent2"/>
                </a:solidFill>
                <a:latin typeface="Arial" panose="020B0604020202020204" pitchFamily="34" charset="0"/>
                <a:cs typeface="Arial" panose="020B0604020202020204" pitchFamily="34" charset="0"/>
              </a:rPr>
              <a:t>McClendon</a:t>
            </a:r>
            <a:r>
              <a:rPr lang="pt-BR" sz="900">
                <a:solidFill>
                  <a:schemeClr val="accent2"/>
                </a:solidFill>
                <a:latin typeface="Arial" panose="020B0604020202020204" pitchFamily="34" charset="0"/>
                <a:cs typeface="Arial" panose="020B0604020202020204" pitchFamily="34" charset="0"/>
              </a:rPr>
              <a:t> J, et al. </a:t>
            </a:r>
            <a:r>
              <a:rPr lang="en-US" sz="900" i="1">
                <a:solidFill>
                  <a:schemeClr val="accent2"/>
                </a:solidFill>
                <a:latin typeface="Arial" panose="020B0604020202020204" pitchFamily="34" charset="0"/>
                <a:cs typeface="Arial" panose="020B0604020202020204" pitchFamily="34" charset="0"/>
              </a:rPr>
              <a:t>Arthritis Care Res</a:t>
            </a:r>
            <a:r>
              <a:rPr lang="en-US" sz="900">
                <a:solidFill>
                  <a:schemeClr val="accent2"/>
                </a:solidFill>
                <a:latin typeface="Arial" panose="020B0604020202020204" pitchFamily="34" charset="0"/>
                <a:cs typeface="Arial" panose="020B0604020202020204" pitchFamily="34" charset="0"/>
              </a:rPr>
              <a:t>. 2021;73(1):11-17.   </a:t>
            </a:r>
          </a:p>
        </p:txBody>
      </p:sp>
    </p:spTree>
    <p:extLst>
      <p:ext uri="{BB962C8B-B14F-4D97-AF65-F5344CB8AC3E}">
        <p14:creationId xmlns:p14="http://schemas.microsoft.com/office/powerpoint/2010/main" val="365468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9DE8CA-5430-7E42-A525-B6F887A34A70}"/>
              </a:ext>
            </a:extLst>
          </p:cNvPr>
          <p:cNvSpPr>
            <a:spLocks noGrp="1"/>
          </p:cNvSpPr>
          <p:nvPr>
            <p:ph type="body" sz="quarter" idx="10"/>
          </p:nvPr>
        </p:nvSpPr>
        <p:spPr>
          <a:xfrm>
            <a:off x="-21437" y="4633594"/>
            <a:ext cx="8003458" cy="590931"/>
          </a:xfrm>
        </p:spPr>
        <p:txBody>
          <a:bodyPr/>
          <a:lstStyle/>
          <a:p>
            <a:pPr marL="0" indent="1588">
              <a:spcBef>
                <a:spcPts val="0"/>
              </a:spcBef>
            </a:pPr>
            <a:r>
              <a:rPr lang="en-US" sz="900"/>
              <a:t>U.S. Department of Health and Human Services. Pain Management Best Practices Inter-Agency Task Force Report: </a:t>
            </a:r>
            <a:br>
              <a:rPr lang="en-US" sz="900"/>
            </a:br>
            <a:r>
              <a:rPr lang="en-US" sz="900"/>
              <a:t>Updates, Gaps, Inconsistencies, and Recommendations. 2019. https://</a:t>
            </a:r>
            <a:r>
              <a:rPr lang="en-US" sz="900" err="1"/>
              <a:t>www.hhs.gov</a:t>
            </a:r>
            <a:r>
              <a:rPr lang="en-US" sz="900"/>
              <a:t>/ash/advisory-committees/pain/reports/</a:t>
            </a:r>
            <a:r>
              <a:rPr lang="en-US" sz="900" err="1"/>
              <a:t>index.html</a:t>
            </a:r>
            <a:r>
              <a:rPr lang="en-US" sz="900"/>
              <a:t>. Accessed Oct 17, 2022. </a:t>
            </a:r>
            <a:r>
              <a:rPr lang="en-US" sz="900">
                <a:effectLst/>
                <a:latin typeface="Helvetica Neue" panose="02000503000000020004" pitchFamily="2" charset="0"/>
              </a:rPr>
              <a:t>Centers for Disease Control and Prevention (CDC</a:t>
            </a:r>
            <a:r>
              <a:rPr lang="en-US" sz="900">
                <a:latin typeface="Helvetica Neue" panose="02000503000000020004" pitchFamily="2" charset="0"/>
              </a:rPr>
              <a:t>)</a:t>
            </a:r>
            <a:r>
              <a:rPr lang="en-US" sz="900">
                <a:effectLst/>
                <a:latin typeface="Helvetica Neue" panose="02000503000000020004" pitchFamily="2" charset="0"/>
              </a:rPr>
              <a:t>. Proposed 2022 CDC Clinical Practice Guideline for Prescribing Opioids. National Archives Federal Register Journal Website. https://</a:t>
            </a:r>
            <a:r>
              <a:rPr lang="en-US" sz="900" err="1">
                <a:effectLst/>
                <a:latin typeface="Helvetica Neue" panose="02000503000000020004" pitchFamily="2" charset="0"/>
              </a:rPr>
              <a:t>www.federalregister.gov</a:t>
            </a:r>
            <a:r>
              <a:rPr lang="en-US" sz="900">
                <a:effectLst/>
                <a:latin typeface="Helvetica Neue" panose="02000503000000020004" pitchFamily="2" charset="0"/>
              </a:rPr>
              <a:t>/d/2022-02802. 2022. Accessed October 17, 2022.</a:t>
            </a:r>
          </a:p>
        </p:txBody>
      </p:sp>
      <p:sp>
        <p:nvSpPr>
          <p:cNvPr id="4" name="Alternate Process 3">
            <a:extLst>
              <a:ext uri="{FF2B5EF4-FFF2-40B4-BE49-F238E27FC236}">
                <a16:creationId xmlns:a16="http://schemas.microsoft.com/office/drawing/2014/main" id="{3C110F8C-01D1-AB4A-B59F-DFAE883ACD2C}"/>
              </a:ext>
            </a:extLst>
          </p:cNvPr>
          <p:cNvSpPr/>
          <p:nvPr/>
        </p:nvSpPr>
        <p:spPr>
          <a:xfrm>
            <a:off x="193487" y="1339191"/>
            <a:ext cx="2531305" cy="220614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971327-B818-1D42-91E9-5B85F6255CE7}"/>
              </a:ext>
            </a:extLst>
          </p:cNvPr>
          <p:cNvSpPr/>
          <p:nvPr/>
        </p:nvSpPr>
        <p:spPr>
          <a:xfrm>
            <a:off x="389023" y="1522414"/>
            <a:ext cx="2107794" cy="47223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Patient History</a:t>
            </a:r>
          </a:p>
        </p:txBody>
      </p:sp>
      <p:sp>
        <p:nvSpPr>
          <p:cNvPr id="32" name="Rectangle 31">
            <a:extLst>
              <a:ext uri="{FF2B5EF4-FFF2-40B4-BE49-F238E27FC236}">
                <a16:creationId xmlns:a16="http://schemas.microsoft.com/office/drawing/2014/main" id="{BEA97B70-6BB9-9746-A6FD-29C1A9F8164C}"/>
              </a:ext>
            </a:extLst>
          </p:cNvPr>
          <p:cNvSpPr>
            <a:spLocks/>
          </p:cNvSpPr>
          <p:nvPr/>
        </p:nvSpPr>
        <p:spPr>
          <a:xfrm>
            <a:off x="389023" y="2187113"/>
            <a:ext cx="2107794" cy="502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Physical Examination</a:t>
            </a:r>
          </a:p>
        </p:txBody>
      </p:sp>
      <p:sp>
        <p:nvSpPr>
          <p:cNvPr id="33" name="Rectangle 32">
            <a:extLst>
              <a:ext uri="{FF2B5EF4-FFF2-40B4-BE49-F238E27FC236}">
                <a16:creationId xmlns:a16="http://schemas.microsoft.com/office/drawing/2014/main" id="{B6AF70CD-50C5-9244-BCB9-4AAE21ED7CC8}"/>
              </a:ext>
            </a:extLst>
          </p:cNvPr>
          <p:cNvSpPr>
            <a:spLocks/>
          </p:cNvSpPr>
          <p:nvPr/>
        </p:nvSpPr>
        <p:spPr>
          <a:xfrm>
            <a:off x="389023" y="2891140"/>
            <a:ext cx="2107794" cy="47223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Diagnostic Studies</a:t>
            </a:r>
          </a:p>
        </p:txBody>
      </p:sp>
      <p:cxnSp>
        <p:nvCxnSpPr>
          <p:cNvPr id="10" name="Straight Arrow Connector 9">
            <a:extLst>
              <a:ext uri="{FF2B5EF4-FFF2-40B4-BE49-F238E27FC236}">
                <a16:creationId xmlns:a16="http://schemas.microsoft.com/office/drawing/2014/main" id="{A28D565C-E4D0-4249-B284-CCE4FBD1DFDE}"/>
              </a:ext>
            </a:extLst>
          </p:cNvPr>
          <p:cNvCxnSpPr>
            <a:cxnSpLocks/>
          </p:cNvCxnSpPr>
          <p:nvPr/>
        </p:nvCxnSpPr>
        <p:spPr>
          <a:xfrm>
            <a:off x="2470486" y="1758529"/>
            <a:ext cx="597151" cy="160466"/>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78835C7-24BC-654E-A38E-5BFD3A53D40C}"/>
              </a:ext>
            </a:extLst>
          </p:cNvPr>
          <p:cNvCxnSpPr>
            <a:cxnSpLocks/>
            <a:stCxn id="32" idx="3"/>
          </p:cNvCxnSpPr>
          <p:nvPr/>
        </p:nvCxnSpPr>
        <p:spPr>
          <a:xfrm flipV="1">
            <a:off x="2496817" y="2391432"/>
            <a:ext cx="596629" cy="46881"/>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3D8870E8-A3E4-B94F-9E45-CB865A2A4759}"/>
              </a:ext>
            </a:extLst>
          </p:cNvPr>
          <p:cNvCxnSpPr>
            <a:cxnSpLocks/>
            <a:stCxn id="33" idx="3"/>
          </p:cNvCxnSpPr>
          <p:nvPr/>
        </p:nvCxnSpPr>
        <p:spPr>
          <a:xfrm flipV="1">
            <a:off x="2496817" y="3011068"/>
            <a:ext cx="570820" cy="116187"/>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sp>
        <p:nvSpPr>
          <p:cNvPr id="52" name="Rounded Rectangular Callout 51">
            <a:extLst>
              <a:ext uri="{FF2B5EF4-FFF2-40B4-BE49-F238E27FC236}">
                <a16:creationId xmlns:a16="http://schemas.microsoft.com/office/drawing/2014/main" id="{87982644-A627-9342-B592-598D4BBAA170}"/>
              </a:ext>
            </a:extLst>
          </p:cNvPr>
          <p:cNvSpPr/>
          <p:nvPr/>
        </p:nvSpPr>
        <p:spPr>
          <a:xfrm>
            <a:off x="3517525" y="1692785"/>
            <a:ext cx="498194" cy="299521"/>
          </a:xfrm>
          <a:prstGeom prst="wedgeRoundRectCallout">
            <a:avLst>
              <a:gd name="adj1" fmla="val 51879"/>
              <a:gd name="adj2" fmla="val 8144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ular Callout 52">
            <a:extLst>
              <a:ext uri="{FF2B5EF4-FFF2-40B4-BE49-F238E27FC236}">
                <a16:creationId xmlns:a16="http://schemas.microsoft.com/office/drawing/2014/main" id="{E47405FD-B83C-F74D-A365-FCA86464FAD6}"/>
              </a:ext>
            </a:extLst>
          </p:cNvPr>
          <p:cNvSpPr/>
          <p:nvPr/>
        </p:nvSpPr>
        <p:spPr>
          <a:xfrm>
            <a:off x="5105574" y="1692785"/>
            <a:ext cx="498194" cy="299521"/>
          </a:xfrm>
          <a:prstGeom prst="wedgeRoundRectCallout">
            <a:avLst>
              <a:gd name="adj1" fmla="val -49398"/>
              <a:gd name="adj2" fmla="val 9280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48DB614-C396-E048-9CA0-D7BDBE333058}"/>
              </a:ext>
            </a:extLst>
          </p:cNvPr>
          <p:cNvPicPr>
            <a:picLocks noChangeAspect="1"/>
          </p:cNvPicPr>
          <p:nvPr/>
        </p:nvPicPr>
        <p:blipFill>
          <a:blip r:embed="rId3"/>
          <a:stretch>
            <a:fillRect/>
          </a:stretch>
        </p:blipFill>
        <p:spPr>
          <a:xfrm>
            <a:off x="3980292" y="1671107"/>
            <a:ext cx="1307945" cy="1988503"/>
          </a:xfrm>
          <a:prstGeom prst="rect">
            <a:avLst/>
          </a:prstGeom>
        </p:spPr>
      </p:pic>
      <p:sp>
        <p:nvSpPr>
          <p:cNvPr id="2" name="Title 1">
            <a:extLst>
              <a:ext uri="{FF2B5EF4-FFF2-40B4-BE49-F238E27FC236}">
                <a16:creationId xmlns:a16="http://schemas.microsoft.com/office/drawing/2014/main" id="{D74A8D46-2DF3-F6E0-6911-9EEF478B0207}"/>
              </a:ext>
            </a:extLst>
          </p:cNvPr>
          <p:cNvSpPr txBox="1">
            <a:spLocks/>
          </p:cNvSpPr>
          <p:nvPr/>
        </p:nvSpPr>
        <p:spPr>
          <a:xfrm>
            <a:off x="230376" y="150238"/>
            <a:ext cx="8547101"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3600" b="1" kern="1200" cap="none" baseline="0">
                <a:solidFill>
                  <a:schemeClr val="bg2"/>
                </a:solidFill>
                <a:latin typeface="+mj-lt"/>
                <a:ea typeface="+mj-ea"/>
                <a:cs typeface="+mj-cs"/>
              </a:defRPr>
            </a:lvl1pPr>
          </a:lstStyle>
          <a:p>
            <a:r>
              <a:rPr lang="en-US" sz="4000"/>
              <a:t>Comprehensive Pain Assessment</a:t>
            </a:r>
          </a:p>
        </p:txBody>
      </p:sp>
      <p:sp>
        <p:nvSpPr>
          <p:cNvPr id="12" name="Alternate Process 11">
            <a:extLst>
              <a:ext uri="{FF2B5EF4-FFF2-40B4-BE49-F238E27FC236}">
                <a16:creationId xmlns:a16="http://schemas.microsoft.com/office/drawing/2014/main" id="{57DF75D2-ADFC-8633-55B1-99318362224D}"/>
              </a:ext>
            </a:extLst>
          </p:cNvPr>
          <p:cNvSpPr/>
          <p:nvPr/>
        </p:nvSpPr>
        <p:spPr>
          <a:xfrm>
            <a:off x="6419210" y="1378517"/>
            <a:ext cx="2531305" cy="216681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7A8F0C-37C4-0BEC-EF49-952D1AA095BB}"/>
              </a:ext>
            </a:extLst>
          </p:cNvPr>
          <p:cNvSpPr>
            <a:spLocks/>
          </p:cNvSpPr>
          <p:nvPr/>
        </p:nvSpPr>
        <p:spPr>
          <a:xfrm>
            <a:off x="6643297" y="1522414"/>
            <a:ext cx="2107794" cy="502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Functional Pain Assessment</a:t>
            </a:r>
          </a:p>
        </p:txBody>
      </p:sp>
      <p:sp>
        <p:nvSpPr>
          <p:cNvPr id="14" name="Rectangle 13">
            <a:extLst>
              <a:ext uri="{FF2B5EF4-FFF2-40B4-BE49-F238E27FC236}">
                <a16:creationId xmlns:a16="http://schemas.microsoft.com/office/drawing/2014/main" id="{72DF5EA0-44FB-C658-07FD-D7F926E9E4CA}"/>
              </a:ext>
            </a:extLst>
          </p:cNvPr>
          <p:cNvSpPr>
            <a:spLocks/>
          </p:cNvSpPr>
          <p:nvPr/>
        </p:nvSpPr>
        <p:spPr>
          <a:xfrm>
            <a:off x="6643297" y="2196945"/>
            <a:ext cx="2107794" cy="502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Psychosocial Evaluation</a:t>
            </a:r>
          </a:p>
        </p:txBody>
      </p:sp>
      <p:sp>
        <p:nvSpPr>
          <p:cNvPr id="15" name="Rectangle 14">
            <a:extLst>
              <a:ext uri="{FF2B5EF4-FFF2-40B4-BE49-F238E27FC236}">
                <a16:creationId xmlns:a16="http://schemas.microsoft.com/office/drawing/2014/main" id="{4F7CCC84-B94D-2BDD-4A7E-C290048BB994}"/>
              </a:ext>
            </a:extLst>
          </p:cNvPr>
          <p:cNvSpPr>
            <a:spLocks/>
          </p:cNvSpPr>
          <p:nvPr/>
        </p:nvSpPr>
        <p:spPr>
          <a:xfrm>
            <a:off x="6669683" y="2891140"/>
            <a:ext cx="2107794" cy="47223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Risk Screening</a:t>
            </a:r>
          </a:p>
        </p:txBody>
      </p:sp>
      <p:cxnSp>
        <p:nvCxnSpPr>
          <p:cNvPr id="20" name="Straight Arrow Connector 19">
            <a:extLst>
              <a:ext uri="{FF2B5EF4-FFF2-40B4-BE49-F238E27FC236}">
                <a16:creationId xmlns:a16="http://schemas.microsoft.com/office/drawing/2014/main" id="{9C836628-315C-A8D6-D9D4-8B3655C8665A}"/>
              </a:ext>
            </a:extLst>
          </p:cNvPr>
          <p:cNvCxnSpPr>
            <a:cxnSpLocks/>
            <a:stCxn id="14" idx="1"/>
          </p:cNvCxnSpPr>
          <p:nvPr/>
        </p:nvCxnSpPr>
        <p:spPr>
          <a:xfrm flipH="1">
            <a:off x="6115864" y="2448145"/>
            <a:ext cx="527433" cy="608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BF699FC-4491-C1BD-8C75-AAC9DD597C46}"/>
              </a:ext>
            </a:extLst>
          </p:cNvPr>
          <p:cNvCxnSpPr>
            <a:cxnSpLocks/>
          </p:cNvCxnSpPr>
          <p:nvPr/>
        </p:nvCxnSpPr>
        <p:spPr>
          <a:xfrm flipH="1" flipV="1">
            <a:off x="6120836" y="3009121"/>
            <a:ext cx="537760" cy="9210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A3D352D-E00D-BA7D-9B3E-F98726AFA070}"/>
              </a:ext>
            </a:extLst>
          </p:cNvPr>
          <p:cNvCxnSpPr>
            <a:cxnSpLocks/>
          </p:cNvCxnSpPr>
          <p:nvPr/>
        </p:nvCxnSpPr>
        <p:spPr>
          <a:xfrm flipH="1">
            <a:off x="6115864" y="1732294"/>
            <a:ext cx="525575" cy="18670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1719A627-0FCB-8026-0507-A24D0EEEFE80}"/>
              </a:ext>
            </a:extLst>
          </p:cNvPr>
          <p:cNvSpPr/>
          <p:nvPr/>
        </p:nvSpPr>
        <p:spPr>
          <a:xfrm>
            <a:off x="2830963" y="1028958"/>
            <a:ext cx="3436574" cy="5264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t>Shared Decision Making</a:t>
            </a:r>
          </a:p>
        </p:txBody>
      </p:sp>
      <p:sp>
        <p:nvSpPr>
          <p:cNvPr id="27" name="Rectangle: Rounded Corners 26">
            <a:extLst>
              <a:ext uri="{FF2B5EF4-FFF2-40B4-BE49-F238E27FC236}">
                <a16:creationId xmlns:a16="http://schemas.microsoft.com/office/drawing/2014/main" id="{00AC0CEE-E90D-4334-91A1-2F2800C62204}"/>
              </a:ext>
            </a:extLst>
          </p:cNvPr>
          <p:cNvSpPr/>
          <p:nvPr/>
        </p:nvSpPr>
        <p:spPr>
          <a:xfrm>
            <a:off x="273921" y="3692107"/>
            <a:ext cx="8460009" cy="92428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spcAft>
                <a:spcPts val="300"/>
              </a:spcAft>
            </a:pPr>
            <a:r>
              <a:rPr lang="en-US" sz="1600" b="1" u="sng"/>
              <a:t>Populations At Risk For Inaccurate Pain Assessment</a:t>
            </a:r>
          </a:p>
          <a:p>
            <a:pPr algn="ctr"/>
            <a:r>
              <a:rPr lang="en-US" sz="1600"/>
              <a:t>People of color   -   Women   -   LGBTQ+   -   Elderly   -   End-of-life	</a:t>
            </a:r>
          </a:p>
          <a:p>
            <a:pPr algn="ctr"/>
            <a:r>
              <a:rPr lang="en-US" sz="1600"/>
              <a:t>Patients with: SUD, cognitive impairment, mental illness, cancer, sickle cell disease (SCD)</a:t>
            </a:r>
            <a:endParaRPr lang="en-US" sz="1400"/>
          </a:p>
        </p:txBody>
      </p:sp>
    </p:spTree>
    <p:extLst>
      <p:ext uri="{BB962C8B-B14F-4D97-AF65-F5344CB8AC3E}">
        <p14:creationId xmlns:p14="http://schemas.microsoft.com/office/powerpoint/2010/main" val="3282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0A38-4B9E-C5C2-FAD6-4359928BB4F4}"/>
              </a:ext>
            </a:extLst>
          </p:cNvPr>
          <p:cNvSpPr>
            <a:spLocks noGrp="1"/>
          </p:cNvSpPr>
          <p:nvPr>
            <p:ph type="title"/>
          </p:nvPr>
        </p:nvSpPr>
        <p:spPr>
          <a:xfrm>
            <a:off x="298449" y="86228"/>
            <a:ext cx="8547101" cy="484748"/>
          </a:xfrm>
        </p:spPr>
        <p:txBody>
          <a:bodyPr/>
          <a:lstStyle/>
          <a:p>
            <a:r>
              <a:rPr lang="en-US" sz="3000"/>
              <a:t>Tools for Assessing Pain-related Functionality</a:t>
            </a:r>
          </a:p>
        </p:txBody>
      </p:sp>
      <p:sp>
        <p:nvSpPr>
          <p:cNvPr id="7" name="Text Placeholder 6">
            <a:extLst>
              <a:ext uri="{FF2B5EF4-FFF2-40B4-BE49-F238E27FC236}">
                <a16:creationId xmlns:a16="http://schemas.microsoft.com/office/drawing/2014/main" id="{58BD8C0A-9812-818C-2C22-676B908F4E00}"/>
              </a:ext>
            </a:extLst>
          </p:cNvPr>
          <p:cNvSpPr>
            <a:spLocks noGrp="1"/>
          </p:cNvSpPr>
          <p:nvPr>
            <p:ph type="body" sz="quarter" idx="11"/>
          </p:nvPr>
        </p:nvSpPr>
        <p:spPr>
          <a:xfrm>
            <a:off x="-1" y="4762895"/>
            <a:ext cx="8064138" cy="473206"/>
          </a:xfrm>
        </p:spPr>
        <p:txBody>
          <a:bodyPr/>
          <a:lstStyle/>
          <a:p>
            <a:pPr marL="11113" indent="-11113"/>
            <a:r>
              <a:rPr lang="en-US" sz="900" i="0">
                <a:effectLst/>
                <a:latin typeface="Arial" panose="020B0604020202020204" pitchFamily="34" charset="0"/>
                <a:cs typeface="Arial" panose="020B0604020202020204" pitchFamily="34" charset="0"/>
              </a:rPr>
              <a:t>Amtmann D, et al. </a:t>
            </a:r>
            <a:r>
              <a:rPr lang="en-US" sz="900" i="1">
                <a:effectLst/>
                <a:latin typeface="Arial" panose="020B0604020202020204" pitchFamily="34" charset="0"/>
                <a:cs typeface="Arial" panose="020B0604020202020204" pitchFamily="34" charset="0"/>
              </a:rPr>
              <a:t>Pain</a:t>
            </a:r>
            <a:r>
              <a:rPr lang="en-US" sz="900" i="0">
                <a:effectLst/>
                <a:latin typeface="Arial" panose="020B0604020202020204" pitchFamily="34" charset="0"/>
                <a:cs typeface="Arial" panose="020B0604020202020204" pitchFamily="34" charset="0"/>
              </a:rPr>
              <a:t>. 2010;150(1):173-182. </a:t>
            </a:r>
            <a:r>
              <a:rPr lang="en-US" sz="900">
                <a:latin typeface="Arial" panose="020B0604020202020204" pitchFamily="34" charset="0"/>
                <a:cs typeface="Arial" panose="020B0604020202020204" pitchFamily="34" charset="0"/>
              </a:rPr>
              <a:t>List of Clinically Tested and Validated Pain Scales. </a:t>
            </a:r>
            <a:r>
              <a:rPr lang="en-US" sz="900" i="1">
                <a:latin typeface="Arial" panose="020B0604020202020204" pitchFamily="34" charset="0"/>
                <a:cs typeface="Arial" panose="020B0604020202020204" pitchFamily="34" charset="0"/>
              </a:rPr>
              <a:t>Practical Pain Management</a:t>
            </a:r>
            <a:r>
              <a:rPr lang="en-US" sz="900">
                <a:latin typeface="Arial" panose="020B0604020202020204" pitchFamily="34" charset="0"/>
                <a:cs typeface="Arial" panose="020B0604020202020204" pitchFamily="34" charset="0"/>
              </a:rPr>
              <a:t>. 2019; https://www.practicalpainmanagement.com/resource-centers/opioid-prescribing-monitoring/list-clinically-tested-validated-pain-scales.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Accessed Oct 17, 2022. </a:t>
            </a:r>
          </a:p>
        </p:txBody>
      </p:sp>
      <p:sp>
        <p:nvSpPr>
          <p:cNvPr id="6" name="Content Placeholder 5">
            <a:extLst>
              <a:ext uri="{FF2B5EF4-FFF2-40B4-BE49-F238E27FC236}">
                <a16:creationId xmlns:a16="http://schemas.microsoft.com/office/drawing/2014/main" id="{D76E585E-264C-FA0C-7977-A68D71A3BA09}"/>
              </a:ext>
            </a:extLst>
          </p:cNvPr>
          <p:cNvSpPr>
            <a:spLocks noGrp="1"/>
          </p:cNvSpPr>
          <p:nvPr>
            <p:ph sz="quarter" idx="10"/>
          </p:nvPr>
        </p:nvSpPr>
        <p:spPr>
          <a:xfrm>
            <a:off x="188408" y="800901"/>
            <a:ext cx="4650618" cy="3268816"/>
          </a:xfrm>
        </p:spPr>
        <p:txBody>
          <a:bodyPr/>
          <a:lstStyle/>
          <a:p>
            <a:pPr>
              <a:spcAft>
                <a:spcPts val="300"/>
              </a:spcAft>
            </a:pPr>
            <a:r>
              <a:rPr lang="en-US" sz="2000">
                <a:latin typeface="Arial" panose="020B0604020202020204" pitchFamily="34" charset="0"/>
              </a:rPr>
              <a:t>Functional assessment more critical than numeric pain score (NPS)</a:t>
            </a:r>
          </a:p>
          <a:p>
            <a:pPr lvl="1"/>
            <a:r>
              <a:rPr lang="en-US" sz="1600">
                <a:latin typeface="Arial" panose="020B0604020202020204" pitchFamily="34" charset="0"/>
              </a:rPr>
              <a:t>Assess for impact of pain on function, daily activities, quality of life, mental health</a:t>
            </a:r>
          </a:p>
          <a:p>
            <a:pPr lvl="1"/>
            <a:r>
              <a:rPr lang="en-US" sz="1600">
                <a:latin typeface="Arial" panose="020B0604020202020204" pitchFamily="34" charset="0"/>
              </a:rPr>
              <a:t>Identify comorbidities and patient circumstances contributing to pain sensitivity</a:t>
            </a:r>
          </a:p>
          <a:p>
            <a:pPr>
              <a:lnSpc>
                <a:spcPct val="100000"/>
              </a:lnSpc>
            </a:pPr>
            <a:r>
              <a:rPr lang="en-US" sz="2000">
                <a:latin typeface="Arial" panose="020B0604020202020204" pitchFamily="34" charset="0"/>
              </a:rPr>
              <a:t>Functional scoring tools</a:t>
            </a:r>
          </a:p>
          <a:p>
            <a:pPr lvl="1">
              <a:lnSpc>
                <a:spcPct val="90000"/>
              </a:lnSpc>
            </a:pPr>
            <a:r>
              <a:rPr lang="en-US" sz="1600">
                <a:latin typeface="Arial" panose="020B0604020202020204" pitchFamily="34" charset="0"/>
              </a:rPr>
              <a:t>Patient Reported Outcome Measures Information System (PROMIS)</a:t>
            </a:r>
          </a:p>
          <a:p>
            <a:pPr lvl="1"/>
            <a:r>
              <a:rPr lang="en-US" sz="1600">
                <a:latin typeface="Arial" panose="020B0604020202020204" pitchFamily="34" charset="0"/>
              </a:rPr>
              <a:t>Short Form Health Survey (SF-36)</a:t>
            </a:r>
          </a:p>
          <a:p>
            <a:pPr lvl="1"/>
            <a:r>
              <a:rPr lang="en-US" sz="1600">
                <a:latin typeface="Arial" panose="020B0604020202020204" pitchFamily="34" charset="0"/>
              </a:rPr>
              <a:t>Pain intensity, Enjoyment of life, and General Activity (PEG)</a:t>
            </a:r>
          </a:p>
          <a:p>
            <a:r>
              <a:rPr lang="en-US" sz="2000">
                <a:latin typeface="Arial" panose="020B0604020202020204" pitchFamily="34" charset="0"/>
              </a:rPr>
              <a:t>Identify functional goals of the </a:t>
            </a:r>
            <a:r>
              <a:rPr lang="en-US" sz="2000" b="1">
                <a:solidFill>
                  <a:schemeClr val="accent4"/>
                </a:solidFill>
                <a:latin typeface="Arial" panose="020B0604020202020204" pitchFamily="34" charset="0"/>
              </a:rPr>
              <a:t>patient</a:t>
            </a:r>
            <a:r>
              <a:rPr lang="en-US" sz="2000">
                <a:latin typeface="Arial" panose="020B0604020202020204" pitchFamily="34" charset="0"/>
              </a:rPr>
              <a:t> </a:t>
            </a:r>
          </a:p>
        </p:txBody>
      </p:sp>
      <p:pic>
        <p:nvPicPr>
          <p:cNvPr id="6146" name="Picture 2">
            <a:extLst>
              <a:ext uri="{FF2B5EF4-FFF2-40B4-BE49-F238E27FC236}">
                <a16:creationId xmlns:a16="http://schemas.microsoft.com/office/drawing/2014/main" id="{F5EEB13B-23AA-B1DB-BF56-3A8AC975901C}"/>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68532" y="932873"/>
            <a:ext cx="3887060" cy="36504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92A7A0C-5485-D11C-8CB8-691E8D112266}"/>
              </a:ext>
            </a:extLst>
          </p:cNvPr>
          <p:cNvSpPr/>
          <p:nvPr/>
        </p:nvSpPr>
        <p:spPr>
          <a:xfrm>
            <a:off x="188408" y="4069717"/>
            <a:ext cx="4650618" cy="57849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a:t>Remember: all standardized scoring systems have gaps and limitations.</a:t>
            </a:r>
          </a:p>
        </p:txBody>
      </p:sp>
    </p:spTree>
    <p:extLst>
      <p:ext uri="{BB962C8B-B14F-4D97-AF65-F5344CB8AC3E}">
        <p14:creationId xmlns:p14="http://schemas.microsoft.com/office/powerpoint/2010/main" val="6644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3745" y="448866"/>
            <a:ext cx="8396510" cy="4242197"/>
          </a:xfrm>
        </p:spPr>
        <p:txBody>
          <a:bodyPr/>
          <a:lstStyle/>
          <a:p>
            <a:pPr>
              <a:lnSpc>
                <a:spcPct val="100000"/>
              </a:lnSpc>
              <a:spcBef>
                <a:spcPts val="0"/>
              </a:spcBef>
              <a:spcAft>
                <a:spcPts val="1800"/>
              </a:spcAft>
            </a:pPr>
            <a:r>
              <a:rPr lang="en-US" sz="2400"/>
              <a:t>This activity is supported by an independent educational grant from Opioid Analgesic REMS Program Companies. </a:t>
            </a:r>
          </a:p>
          <a:p>
            <a:pPr>
              <a:lnSpc>
                <a:spcPct val="100000"/>
              </a:lnSpc>
              <a:spcBef>
                <a:spcPts val="0"/>
              </a:spcBef>
              <a:spcAft>
                <a:spcPts val="1800"/>
              </a:spcAft>
            </a:pPr>
            <a:r>
              <a:rPr lang="en-US" sz="2400" dirty="0">
                <a:solidFill>
                  <a:schemeClr val="accent6">
                    <a:lumMod val="40000"/>
                    <a:lumOff val="60000"/>
                  </a:schemeClr>
                </a:solidFill>
              </a:rPr>
              <a:t>Please see </a:t>
            </a:r>
            <a:r>
              <a:rPr lang="en-US" sz="2400" b="1"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https://www.opioidanalgesicrems.com/Resources/Docs/List_of_RPC_Companies.pdf</a:t>
            </a:r>
            <a:r>
              <a:rPr lang="en-US" sz="2400" b="1" dirty="0">
                <a:solidFill>
                  <a:schemeClr val="accent6">
                    <a:lumMod val="40000"/>
                    <a:lumOff val="60000"/>
                  </a:schemeClr>
                </a:solidFill>
              </a:rPr>
              <a:t> </a:t>
            </a:r>
            <a:br>
              <a:rPr lang="en-US" sz="2400"/>
            </a:br>
            <a:r>
              <a:rPr lang="en-US" sz="2400"/>
              <a:t> for a listing of REMS Program Companies. </a:t>
            </a:r>
          </a:p>
          <a:p>
            <a:pPr>
              <a:lnSpc>
                <a:spcPct val="100000"/>
              </a:lnSpc>
              <a:spcBef>
                <a:spcPts val="0"/>
              </a:spcBef>
              <a:spcAft>
                <a:spcPts val="1800"/>
              </a:spcAft>
            </a:pPr>
            <a:r>
              <a:rPr lang="en-US" sz="2400"/>
              <a:t>This activity is intended to be fully compliant with the Opioid Analgesic REMS education requirements issued by the US Food and Drug Administration (FDA).</a:t>
            </a:r>
          </a:p>
        </p:txBody>
      </p:sp>
    </p:spTree>
    <p:extLst>
      <p:ext uri="{BB962C8B-B14F-4D97-AF65-F5344CB8AC3E}">
        <p14:creationId xmlns:p14="http://schemas.microsoft.com/office/powerpoint/2010/main" val="197667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F80BC-8550-89D2-95D7-C544B767E1A2}"/>
              </a:ext>
            </a:extLst>
          </p:cNvPr>
          <p:cNvSpPr>
            <a:spLocks noGrp="1"/>
          </p:cNvSpPr>
          <p:nvPr>
            <p:ph type="title"/>
          </p:nvPr>
        </p:nvSpPr>
        <p:spPr/>
        <p:txBody>
          <a:bodyPr/>
          <a:lstStyle/>
          <a:p>
            <a:r>
              <a:rPr lang="en-US" dirty="0">
                <a:solidFill>
                  <a:schemeClr val="bg1"/>
                </a:solidFill>
              </a:rPr>
              <a:t>Audience Response</a:t>
            </a:r>
          </a:p>
        </p:txBody>
      </p:sp>
      <p:sp>
        <p:nvSpPr>
          <p:cNvPr id="6" name="Content Placeholder 5">
            <a:extLst>
              <a:ext uri="{FF2B5EF4-FFF2-40B4-BE49-F238E27FC236}">
                <a16:creationId xmlns:a16="http://schemas.microsoft.com/office/drawing/2014/main" id="{33EF4626-0425-F538-7AF3-8B29ECA76BFA}"/>
              </a:ext>
            </a:extLst>
          </p:cNvPr>
          <p:cNvSpPr>
            <a:spLocks noGrp="1"/>
          </p:cNvSpPr>
          <p:nvPr>
            <p:ph idx="1"/>
          </p:nvPr>
        </p:nvSpPr>
        <p:spPr>
          <a:xfrm>
            <a:off x="417095" y="1486350"/>
            <a:ext cx="8309810" cy="1425005"/>
          </a:xfrm>
        </p:spPr>
        <p:txBody>
          <a:bodyPr/>
          <a:lstStyle/>
          <a:p>
            <a:r>
              <a:rPr lang="en-US"/>
              <a:t>Which of the following drug combinations is a risk factor for opioid overdose? </a:t>
            </a:r>
          </a:p>
          <a:p>
            <a:endParaRPr lang="en-US"/>
          </a:p>
        </p:txBody>
      </p:sp>
      <p:sp>
        <p:nvSpPr>
          <p:cNvPr id="7" name="Content Placeholder 6">
            <a:extLst>
              <a:ext uri="{FF2B5EF4-FFF2-40B4-BE49-F238E27FC236}">
                <a16:creationId xmlns:a16="http://schemas.microsoft.com/office/drawing/2014/main" id="{F6C08489-C03A-E0CE-2C21-C9A81D6F15E7}"/>
              </a:ext>
            </a:extLst>
          </p:cNvPr>
          <p:cNvSpPr>
            <a:spLocks noGrp="1"/>
          </p:cNvSpPr>
          <p:nvPr>
            <p:ph idx="10"/>
          </p:nvPr>
        </p:nvSpPr>
        <p:spPr>
          <a:xfrm>
            <a:off x="417095" y="2736572"/>
            <a:ext cx="8309810" cy="2674578"/>
          </a:xfrm>
        </p:spPr>
        <p:txBody>
          <a:bodyPr/>
          <a:lstStyle/>
          <a:p>
            <a:r>
              <a:rPr lang="en-US"/>
              <a:t>Opioids taken with NSAIDs </a:t>
            </a:r>
          </a:p>
          <a:p>
            <a:r>
              <a:rPr lang="en-US"/>
              <a:t>Opioids taken with antidepressants  </a:t>
            </a:r>
          </a:p>
          <a:p>
            <a:r>
              <a:rPr lang="en-US"/>
              <a:t>Opioids taken with benzodiazepines </a:t>
            </a:r>
          </a:p>
          <a:p>
            <a:r>
              <a:rPr lang="en-US"/>
              <a:t>Immediate-release opioids and acetaminophen </a:t>
            </a:r>
          </a:p>
          <a:p>
            <a:r>
              <a:rPr lang="en-US"/>
              <a:t>I don’t know</a:t>
            </a:r>
          </a:p>
          <a:p>
            <a:endParaRPr lang="en-US"/>
          </a:p>
        </p:txBody>
      </p:sp>
    </p:spTree>
    <p:extLst>
      <p:ext uri="{BB962C8B-B14F-4D97-AF65-F5344CB8AC3E}">
        <p14:creationId xmlns:p14="http://schemas.microsoft.com/office/powerpoint/2010/main" val="17577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94E3-4EAD-86EE-C75D-D5219B530D8C}"/>
              </a:ext>
            </a:extLst>
          </p:cNvPr>
          <p:cNvSpPr>
            <a:spLocks noGrp="1"/>
          </p:cNvSpPr>
          <p:nvPr>
            <p:ph type="title"/>
          </p:nvPr>
        </p:nvSpPr>
        <p:spPr/>
        <p:txBody>
          <a:bodyPr/>
          <a:lstStyle/>
          <a:p>
            <a:r>
              <a:rPr lang="en-US" dirty="0">
                <a:solidFill>
                  <a:schemeClr val="bg1"/>
                </a:solidFill>
              </a:rPr>
              <a:t>Audience Response: Results</a:t>
            </a:r>
          </a:p>
        </p:txBody>
      </p:sp>
      <p:graphicFrame>
        <p:nvGraphicFramePr>
          <p:cNvPr id="5" name="Content Placeholder 4">
            <a:extLst>
              <a:ext uri="{FF2B5EF4-FFF2-40B4-BE49-F238E27FC236}">
                <a16:creationId xmlns:a16="http://schemas.microsoft.com/office/drawing/2014/main" id="{40901748-FDA4-1F66-EB11-FED368F6B96B}"/>
              </a:ext>
            </a:extLst>
          </p:cNvPr>
          <p:cNvGraphicFramePr>
            <a:graphicFrameLocks noGrp="1"/>
          </p:cNvGraphicFramePr>
          <p:nvPr>
            <p:ph idx="1"/>
          </p:nvPr>
        </p:nvGraphicFramePr>
        <p:xfrm>
          <a:off x="417513" y="1141413"/>
          <a:ext cx="8308975" cy="33824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C64EF71-ABD9-C20E-3FF8-93FA3C700790}"/>
              </a:ext>
            </a:extLst>
          </p:cNvPr>
          <p:cNvSpPr>
            <a:spLocks noGrp="1"/>
          </p:cNvSpPr>
          <p:nvPr>
            <p:ph type="body" sz="quarter" idx="10"/>
          </p:nvPr>
        </p:nvSpPr>
        <p:spPr/>
        <p:txBody>
          <a:bodyPr/>
          <a:lstStyle/>
          <a:p>
            <a:r>
              <a:rPr lang="en-US" dirty="0"/>
              <a:t>Results recorded on October 19, 2022.</a:t>
            </a:r>
          </a:p>
        </p:txBody>
      </p:sp>
    </p:spTree>
    <p:extLst>
      <p:ext uri="{BB962C8B-B14F-4D97-AF65-F5344CB8AC3E}">
        <p14:creationId xmlns:p14="http://schemas.microsoft.com/office/powerpoint/2010/main" val="10997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C9BA4-D151-BEBF-E120-557A50B187B9}"/>
              </a:ext>
            </a:extLst>
          </p:cNvPr>
          <p:cNvSpPr>
            <a:spLocks noGrp="1"/>
          </p:cNvSpPr>
          <p:nvPr>
            <p:ph type="body" sz="quarter" idx="10"/>
          </p:nvPr>
        </p:nvSpPr>
        <p:spPr/>
        <p:txBody>
          <a:bodyPr/>
          <a:lstStyle/>
          <a:p>
            <a:pPr algn="l"/>
            <a:r>
              <a:rPr lang="en-US" sz="4400" b="1"/>
              <a:t>Pain Treatment</a:t>
            </a:r>
          </a:p>
        </p:txBody>
      </p:sp>
    </p:spTree>
    <p:extLst>
      <p:ext uri="{BB962C8B-B14F-4D97-AF65-F5344CB8AC3E}">
        <p14:creationId xmlns:p14="http://schemas.microsoft.com/office/powerpoint/2010/main" val="10973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25E3-85DF-A5EA-6FDF-6D9ADF417E87}"/>
              </a:ext>
            </a:extLst>
          </p:cNvPr>
          <p:cNvSpPr>
            <a:spLocks noGrp="1"/>
          </p:cNvSpPr>
          <p:nvPr>
            <p:ph type="title"/>
          </p:nvPr>
        </p:nvSpPr>
        <p:spPr/>
        <p:txBody>
          <a:bodyPr/>
          <a:lstStyle/>
          <a:p>
            <a:r>
              <a:rPr lang="en-US"/>
              <a:t>Effective Patient-HCP Relationships</a:t>
            </a:r>
          </a:p>
        </p:txBody>
      </p:sp>
      <p:sp>
        <p:nvSpPr>
          <p:cNvPr id="3" name="Content Placeholder 2">
            <a:extLst>
              <a:ext uri="{FF2B5EF4-FFF2-40B4-BE49-F238E27FC236}">
                <a16:creationId xmlns:a16="http://schemas.microsoft.com/office/drawing/2014/main" id="{3ECAB750-BF55-B948-0F50-357BD3401934}"/>
              </a:ext>
            </a:extLst>
          </p:cNvPr>
          <p:cNvSpPr>
            <a:spLocks noGrp="1"/>
          </p:cNvSpPr>
          <p:nvPr>
            <p:ph sz="half" idx="1"/>
          </p:nvPr>
        </p:nvSpPr>
        <p:spPr>
          <a:xfrm>
            <a:off x="237776" y="1127185"/>
            <a:ext cx="4764505" cy="3486889"/>
          </a:xfrm>
        </p:spPr>
        <p:txBody>
          <a:bodyPr/>
          <a:lstStyle/>
          <a:p>
            <a:pPr>
              <a:spcBef>
                <a:spcPts val="0"/>
              </a:spcBef>
              <a:spcAft>
                <a:spcPts val="300"/>
              </a:spcAft>
            </a:pPr>
            <a:r>
              <a:rPr lang="en-US" sz="2000"/>
              <a:t>Informed, involved patients are more likely to commit to health-related behavior change</a:t>
            </a:r>
          </a:p>
          <a:p>
            <a:pPr lvl="1">
              <a:spcAft>
                <a:spcPts val="300"/>
              </a:spcAft>
            </a:pPr>
            <a:r>
              <a:rPr lang="en-US" sz="1800"/>
              <a:t>Understand context of pain interference with daily activities</a:t>
            </a:r>
          </a:p>
          <a:p>
            <a:pPr lvl="1">
              <a:spcAft>
                <a:spcPts val="300"/>
              </a:spcAft>
            </a:pPr>
            <a:r>
              <a:rPr lang="en-US" sz="1800"/>
              <a:t>Mutual agreement with goals and expectations</a:t>
            </a:r>
          </a:p>
          <a:p>
            <a:pPr lvl="1">
              <a:spcAft>
                <a:spcPts val="300"/>
              </a:spcAft>
            </a:pPr>
            <a:r>
              <a:rPr lang="en-US" sz="1800"/>
              <a:t>Tailored, meaningful treatment planning using shared decision making</a:t>
            </a:r>
          </a:p>
          <a:p>
            <a:pPr lvl="1">
              <a:spcAft>
                <a:spcPts val="300"/>
              </a:spcAft>
            </a:pPr>
            <a:r>
              <a:rPr lang="en-US" sz="1800"/>
              <a:t>Modification of plan based on reassessment and 2-way communication</a:t>
            </a:r>
          </a:p>
          <a:p>
            <a:pPr lvl="1">
              <a:spcAft>
                <a:spcPts val="300"/>
              </a:spcAft>
            </a:pPr>
            <a:r>
              <a:rPr lang="en-US" sz="1800"/>
              <a:t>Awareness of health care disparities and  treatment barriers</a:t>
            </a:r>
            <a:endParaRPr lang="en-US"/>
          </a:p>
        </p:txBody>
      </p:sp>
      <p:sp>
        <p:nvSpPr>
          <p:cNvPr id="5" name="Text Placeholder 4">
            <a:extLst>
              <a:ext uri="{FF2B5EF4-FFF2-40B4-BE49-F238E27FC236}">
                <a16:creationId xmlns:a16="http://schemas.microsoft.com/office/drawing/2014/main" id="{2EDE7C25-21C3-7E5E-A6B7-B0E19C0CDFF1}"/>
              </a:ext>
            </a:extLst>
          </p:cNvPr>
          <p:cNvSpPr>
            <a:spLocks noGrp="1"/>
          </p:cNvSpPr>
          <p:nvPr>
            <p:ph type="body" sz="quarter" idx="10"/>
          </p:nvPr>
        </p:nvSpPr>
        <p:spPr>
          <a:xfrm>
            <a:off x="0" y="4781730"/>
            <a:ext cx="8072846" cy="355482"/>
          </a:xfrm>
        </p:spPr>
        <p:txBody>
          <a:bodyPr/>
          <a:lstStyle/>
          <a:p>
            <a:pPr marL="11113" indent="-11113"/>
            <a:r>
              <a:rPr lang="nb-NO" sz="900"/>
              <a:t>Zacharoff KL. </a:t>
            </a:r>
            <a:r>
              <a:rPr lang="nb-NO" sz="900" i="1"/>
              <a:t>PainEDU. </a:t>
            </a:r>
            <a:r>
              <a:rPr lang="nb-NO" sz="900"/>
              <a:t>2011. https://www.painedu.org/patient-provider-relationship/. Accessed October 18, 2022. Matthias MS, et al. </a:t>
            </a:r>
            <a:r>
              <a:rPr lang="nb-NO" sz="900" i="1"/>
              <a:t>Eur J Pain</a:t>
            </a:r>
            <a:r>
              <a:rPr lang="nb-NO" sz="900"/>
              <a:t>. 2014;18(6):835-843. Henry SG, et al. </a:t>
            </a:r>
            <a:r>
              <a:rPr lang="nb-NO" sz="900" i="1"/>
              <a:t>Pain</a:t>
            </a:r>
            <a:r>
              <a:rPr lang="nb-NO" sz="900"/>
              <a:t>. 2018;159(2):371-379. Hood-Medland EA, et al. </a:t>
            </a:r>
            <a:r>
              <a:rPr lang="en-US" sz="900" i="1"/>
              <a:t>BMC Fam </a:t>
            </a:r>
            <a:r>
              <a:rPr lang="en-US" sz="900" i="1" err="1"/>
              <a:t>Pract</a:t>
            </a:r>
            <a:r>
              <a:rPr lang="en-US" sz="900" i="1"/>
              <a:t>. </a:t>
            </a:r>
            <a:r>
              <a:rPr lang="en-US" sz="900"/>
              <a:t>2021;22(1):4.</a:t>
            </a:r>
            <a:endParaRPr lang="nb-NO" sz="900" i="1"/>
          </a:p>
        </p:txBody>
      </p:sp>
      <p:sp>
        <p:nvSpPr>
          <p:cNvPr id="7" name="TextBox 6">
            <a:extLst>
              <a:ext uri="{FF2B5EF4-FFF2-40B4-BE49-F238E27FC236}">
                <a16:creationId xmlns:a16="http://schemas.microsoft.com/office/drawing/2014/main" id="{D6ED83C9-2952-DBC6-8EFC-0059E4673331}"/>
              </a:ext>
            </a:extLst>
          </p:cNvPr>
          <p:cNvSpPr txBox="1"/>
          <p:nvPr/>
        </p:nvSpPr>
        <p:spPr>
          <a:xfrm>
            <a:off x="5385617" y="1085111"/>
            <a:ext cx="3382297" cy="798680"/>
          </a:xfrm>
          <a:prstGeom prst="rect">
            <a:avLst/>
          </a:prstGeom>
          <a:noFill/>
        </p:spPr>
        <p:txBody>
          <a:bodyPr wrap="square">
            <a:spAutoFit/>
          </a:bodyPr>
          <a:lstStyle/>
          <a:p>
            <a:pPr algn="ctr">
              <a:lnSpc>
                <a:spcPct val="85000"/>
              </a:lnSpc>
            </a:pPr>
            <a:r>
              <a:rPr lang="en-US" b="1"/>
              <a:t>Effective pain treatment requires a trusting patient–HCP relationship</a:t>
            </a:r>
          </a:p>
        </p:txBody>
      </p:sp>
      <p:grpSp>
        <p:nvGrpSpPr>
          <p:cNvPr id="28" name="Group 27">
            <a:extLst>
              <a:ext uri="{FF2B5EF4-FFF2-40B4-BE49-F238E27FC236}">
                <a16:creationId xmlns:a16="http://schemas.microsoft.com/office/drawing/2014/main" id="{616190B6-31C7-BE04-A096-180EC8F92AEC}"/>
              </a:ext>
            </a:extLst>
          </p:cNvPr>
          <p:cNvGrpSpPr/>
          <p:nvPr/>
        </p:nvGrpSpPr>
        <p:grpSpPr>
          <a:xfrm>
            <a:off x="5385618" y="1925701"/>
            <a:ext cx="3382296" cy="2546879"/>
            <a:chOff x="5385617" y="1883791"/>
            <a:chExt cx="3382296" cy="2546879"/>
          </a:xfrm>
        </p:grpSpPr>
        <p:sp>
          <p:nvSpPr>
            <p:cNvPr id="22" name="Rectangle: Rounded Corners 21">
              <a:extLst>
                <a:ext uri="{FF2B5EF4-FFF2-40B4-BE49-F238E27FC236}">
                  <a16:creationId xmlns:a16="http://schemas.microsoft.com/office/drawing/2014/main" id="{5E4B1414-002C-9349-BC26-0C622A9DAA1F}"/>
                </a:ext>
              </a:extLst>
            </p:cNvPr>
            <p:cNvSpPr/>
            <p:nvPr/>
          </p:nvSpPr>
          <p:spPr>
            <a:xfrm>
              <a:off x="5385617" y="1883791"/>
              <a:ext cx="3382296" cy="7986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t>Patients may assume HCPs do not believe the severity of their pain or limitations in their function</a:t>
              </a:r>
            </a:p>
          </p:txBody>
        </p:sp>
        <p:sp>
          <p:nvSpPr>
            <p:cNvPr id="23" name="Rectangle: Rounded Corners 22">
              <a:extLst>
                <a:ext uri="{FF2B5EF4-FFF2-40B4-BE49-F238E27FC236}">
                  <a16:creationId xmlns:a16="http://schemas.microsoft.com/office/drawing/2014/main" id="{75DAD6D4-A066-F438-1EF6-2D3A22C8A4FE}"/>
                </a:ext>
              </a:extLst>
            </p:cNvPr>
            <p:cNvSpPr/>
            <p:nvPr/>
          </p:nvSpPr>
          <p:spPr>
            <a:xfrm>
              <a:off x="5385617" y="2928132"/>
              <a:ext cx="1533343" cy="8422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a:t>Show empathy  for the patient  experience</a:t>
              </a:r>
            </a:p>
          </p:txBody>
        </p:sp>
        <p:sp>
          <p:nvSpPr>
            <p:cNvPr id="24" name="Rectangle: Rounded Corners 23">
              <a:extLst>
                <a:ext uri="{FF2B5EF4-FFF2-40B4-BE49-F238E27FC236}">
                  <a16:creationId xmlns:a16="http://schemas.microsoft.com/office/drawing/2014/main" id="{DCB7FAB8-0B0F-D1C1-C429-B30425FA26E1}"/>
                </a:ext>
              </a:extLst>
            </p:cNvPr>
            <p:cNvSpPr/>
            <p:nvPr/>
          </p:nvSpPr>
          <p:spPr>
            <a:xfrm>
              <a:off x="7334861" y="2934315"/>
              <a:ext cx="1433052" cy="84224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a:t>Validate the  belief that</a:t>
              </a:r>
            </a:p>
            <a:p>
              <a:pPr algn="ctr"/>
              <a:r>
                <a:rPr lang="en-US" sz="1400"/>
                <a:t>the pain is real</a:t>
              </a:r>
            </a:p>
          </p:txBody>
        </p:sp>
        <p:sp>
          <p:nvSpPr>
            <p:cNvPr id="4" name="Rectangle: Rounded Corners 3">
              <a:extLst>
                <a:ext uri="{FF2B5EF4-FFF2-40B4-BE49-F238E27FC236}">
                  <a16:creationId xmlns:a16="http://schemas.microsoft.com/office/drawing/2014/main" id="{44403E4D-A547-799A-194E-BC32B18B0D4A}"/>
                </a:ext>
              </a:extLst>
            </p:cNvPr>
            <p:cNvSpPr/>
            <p:nvPr/>
          </p:nvSpPr>
          <p:spPr>
            <a:xfrm>
              <a:off x="5385617" y="4015160"/>
              <a:ext cx="3382295" cy="415510"/>
            </a:xfrm>
            <a:prstGeom prst="roundRect">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a:t>Set agenda to cover all vital topics</a:t>
              </a:r>
            </a:p>
          </p:txBody>
        </p:sp>
        <p:cxnSp>
          <p:nvCxnSpPr>
            <p:cNvPr id="8" name="Straight Arrow Connector 7">
              <a:extLst>
                <a:ext uri="{FF2B5EF4-FFF2-40B4-BE49-F238E27FC236}">
                  <a16:creationId xmlns:a16="http://schemas.microsoft.com/office/drawing/2014/main" id="{A4DD08F9-ECE4-7030-BCD6-AD8685B955F4}"/>
                </a:ext>
              </a:extLst>
            </p:cNvPr>
            <p:cNvCxnSpPr>
              <a:cxnSpLocks/>
              <a:stCxn id="22" idx="2"/>
              <a:endCxn id="4" idx="0"/>
            </p:cNvCxnSpPr>
            <p:nvPr/>
          </p:nvCxnSpPr>
          <p:spPr>
            <a:xfrm>
              <a:off x="7076765" y="2682471"/>
              <a:ext cx="0" cy="1332689"/>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442F393-6403-DE9F-69AC-97F4E8433BA3}"/>
                </a:ext>
              </a:extLst>
            </p:cNvPr>
            <p:cNvCxnSpPr>
              <a:cxnSpLocks/>
              <a:endCxn id="23" idx="0"/>
            </p:cNvCxnSpPr>
            <p:nvPr/>
          </p:nvCxnSpPr>
          <p:spPr>
            <a:xfrm>
              <a:off x="6152289" y="2682471"/>
              <a:ext cx="0" cy="245661"/>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7D29643-9B0F-701F-3EC6-6F44C61289B9}"/>
                </a:ext>
              </a:extLst>
            </p:cNvPr>
            <p:cNvCxnSpPr>
              <a:cxnSpLocks/>
              <a:endCxn id="24" idx="0"/>
            </p:cNvCxnSpPr>
            <p:nvPr/>
          </p:nvCxnSpPr>
          <p:spPr>
            <a:xfrm>
              <a:off x="8051387" y="2682471"/>
              <a:ext cx="0" cy="251844"/>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259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6100-67CC-F432-20BC-A0186F8ED043}"/>
              </a:ext>
            </a:extLst>
          </p:cNvPr>
          <p:cNvSpPr>
            <a:spLocks noGrp="1"/>
          </p:cNvSpPr>
          <p:nvPr>
            <p:ph type="title"/>
          </p:nvPr>
        </p:nvSpPr>
        <p:spPr/>
        <p:txBody>
          <a:bodyPr/>
          <a:lstStyle/>
          <a:p>
            <a:r>
              <a:rPr lang="en-US" sz="3600"/>
              <a:t>Non-Opioid Pharmacotherapy for Pain</a:t>
            </a:r>
          </a:p>
        </p:txBody>
      </p:sp>
      <p:sp>
        <p:nvSpPr>
          <p:cNvPr id="7" name="Text Placeholder 6">
            <a:extLst>
              <a:ext uri="{FF2B5EF4-FFF2-40B4-BE49-F238E27FC236}">
                <a16:creationId xmlns:a16="http://schemas.microsoft.com/office/drawing/2014/main" id="{1D170F38-1954-501A-945B-616D01CED052}"/>
              </a:ext>
            </a:extLst>
          </p:cNvPr>
          <p:cNvSpPr>
            <a:spLocks noGrp="1"/>
          </p:cNvSpPr>
          <p:nvPr>
            <p:ph type="body" sz="quarter" idx="11"/>
          </p:nvPr>
        </p:nvSpPr>
        <p:spPr>
          <a:xfrm>
            <a:off x="-63060" y="4739633"/>
            <a:ext cx="8064138" cy="453586"/>
          </a:xfrm>
        </p:spPr>
        <p:txBody>
          <a:bodyPr/>
          <a:lstStyle/>
          <a:p>
            <a:pPr marL="11113" indent="-11113"/>
            <a:r>
              <a:rPr lang="en-US" sz="850">
                <a:effectLst/>
                <a:latin typeface="Arial" panose="020B0604020202020204" pitchFamily="34" charset="0"/>
                <a:cs typeface="Arial" panose="020B0604020202020204" pitchFamily="34" charset="0"/>
              </a:rPr>
              <a:t>NSAID = non-steroidal anti-inflammatory drug; SNRI = serotonin-norepinephrine reuptake inhibitor</a:t>
            </a:r>
            <a:br>
              <a:rPr lang="en-US" sz="850">
                <a:effectLst/>
                <a:latin typeface="Arial" panose="020B0604020202020204" pitchFamily="34" charset="0"/>
                <a:cs typeface="Arial" panose="020B0604020202020204" pitchFamily="34" charset="0"/>
              </a:rPr>
            </a:br>
            <a:r>
              <a:rPr lang="en-US" sz="850">
                <a:effectLst/>
                <a:latin typeface="Arial" panose="020B0604020202020204" pitchFamily="34" charset="0"/>
                <a:cs typeface="Arial" panose="020B0604020202020204" pitchFamily="34" charset="0"/>
              </a:rPr>
              <a:t>Cheng J, et al . </a:t>
            </a:r>
            <a:r>
              <a:rPr lang="en-US" sz="850" i="1">
                <a:effectLst/>
                <a:latin typeface="Arial" panose="020B0604020202020204" pitchFamily="34" charset="0"/>
                <a:cs typeface="Arial" panose="020B0604020202020204" pitchFamily="34" charset="0"/>
              </a:rPr>
              <a:t>Pain Medicine</a:t>
            </a:r>
            <a:r>
              <a:rPr lang="en-US" sz="850">
                <a:effectLst/>
                <a:latin typeface="Arial" panose="020B0604020202020204" pitchFamily="34" charset="0"/>
                <a:cs typeface="Arial" panose="020B0604020202020204" pitchFamily="34" charset="0"/>
              </a:rPr>
              <a:t>. 2019;21(1):1-3. Centers for Disease Control and Prevention (CDC</a:t>
            </a:r>
            <a:r>
              <a:rPr lang="en-US" sz="850">
                <a:latin typeface="Arial" panose="020B0604020202020204" pitchFamily="34" charset="0"/>
                <a:cs typeface="Arial" panose="020B0604020202020204" pitchFamily="34" charset="0"/>
              </a:rPr>
              <a:t>)</a:t>
            </a:r>
            <a:r>
              <a:rPr lang="en-US" sz="850">
                <a:effectLst/>
                <a:latin typeface="Arial" panose="020B0604020202020204" pitchFamily="34" charset="0"/>
                <a:cs typeface="Arial" panose="020B0604020202020204" pitchFamily="34" charset="0"/>
              </a:rPr>
              <a:t>. Proposed 2022 CDC Clinical Practice Guideline for Prescribing Opioids. National Archives Federal Register Journal Website. https://</a:t>
            </a:r>
            <a:r>
              <a:rPr lang="en-US" sz="850" err="1">
                <a:effectLst/>
                <a:latin typeface="Arial" panose="020B0604020202020204" pitchFamily="34" charset="0"/>
                <a:cs typeface="Arial" panose="020B0604020202020204" pitchFamily="34" charset="0"/>
              </a:rPr>
              <a:t>www.federalregister.gov</a:t>
            </a:r>
            <a:r>
              <a:rPr lang="en-US" sz="850">
                <a:effectLst/>
                <a:latin typeface="Arial" panose="020B0604020202020204" pitchFamily="34" charset="0"/>
                <a:cs typeface="Arial" panose="020B0604020202020204" pitchFamily="34" charset="0"/>
              </a:rPr>
              <a:t>/d/2022-02802.2022. Accessed October 17, 2022.</a:t>
            </a:r>
          </a:p>
        </p:txBody>
      </p:sp>
      <p:sp>
        <p:nvSpPr>
          <p:cNvPr id="3" name="Content Placeholder 2">
            <a:extLst>
              <a:ext uri="{FF2B5EF4-FFF2-40B4-BE49-F238E27FC236}">
                <a16:creationId xmlns:a16="http://schemas.microsoft.com/office/drawing/2014/main" id="{44A805E9-C99C-635A-9311-48912F3A008E}"/>
              </a:ext>
            </a:extLst>
          </p:cNvPr>
          <p:cNvSpPr>
            <a:spLocks noGrp="1"/>
          </p:cNvSpPr>
          <p:nvPr>
            <p:ph sz="quarter" idx="10"/>
          </p:nvPr>
        </p:nvSpPr>
        <p:spPr/>
        <p:txBody>
          <a:bodyPr/>
          <a:lstStyle/>
          <a:p>
            <a:endParaRPr lang="en-US"/>
          </a:p>
        </p:txBody>
      </p:sp>
      <p:graphicFrame>
        <p:nvGraphicFramePr>
          <p:cNvPr id="10" name="Table 10">
            <a:extLst>
              <a:ext uri="{FF2B5EF4-FFF2-40B4-BE49-F238E27FC236}">
                <a16:creationId xmlns:a16="http://schemas.microsoft.com/office/drawing/2014/main" id="{1700A870-4F7F-8DBA-A751-DF62A47C2B2A}"/>
              </a:ext>
            </a:extLst>
          </p:cNvPr>
          <p:cNvGraphicFramePr>
            <a:graphicFrameLocks noGrp="1"/>
          </p:cNvGraphicFramePr>
          <p:nvPr>
            <p:extLst>
              <p:ext uri="{D42A27DB-BD31-4B8C-83A1-F6EECF244321}">
                <p14:modId xmlns:p14="http://schemas.microsoft.com/office/powerpoint/2010/main" val="2213627013"/>
              </p:ext>
            </p:extLst>
          </p:nvPr>
        </p:nvGraphicFramePr>
        <p:xfrm>
          <a:off x="188408" y="792719"/>
          <a:ext cx="8726655" cy="3445906"/>
        </p:xfrm>
        <a:graphic>
          <a:graphicData uri="http://schemas.openxmlformats.org/drawingml/2006/table">
            <a:tbl>
              <a:tblPr firstRow="1" bandRow="1">
                <a:tableStyleId>{5C22544A-7EE6-4342-B048-85BDC9FD1C3A}</a:tableStyleId>
              </a:tblPr>
              <a:tblGrid>
                <a:gridCol w="3698121">
                  <a:extLst>
                    <a:ext uri="{9D8B030D-6E8A-4147-A177-3AD203B41FA5}">
                      <a16:colId xmlns:a16="http://schemas.microsoft.com/office/drawing/2014/main" val="2048584720"/>
                    </a:ext>
                  </a:extLst>
                </a:gridCol>
                <a:gridCol w="5028534">
                  <a:extLst>
                    <a:ext uri="{9D8B030D-6E8A-4147-A177-3AD203B41FA5}">
                      <a16:colId xmlns:a16="http://schemas.microsoft.com/office/drawing/2014/main" val="858355823"/>
                    </a:ext>
                  </a:extLst>
                </a:gridCol>
              </a:tblGrid>
              <a:tr h="382878">
                <a:tc>
                  <a:txBody>
                    <a:bodyPr/>
                    <a:lstStyle/>
                    <a:p>
                      <a:pPr algn="ctr"/>
                      <a:r>
                        <a:rPr lang="en-US" sz="1600"/>
                        <a:t>Medication or Drug Class</a:t>
                      </a:r>
                    </a:p>
                  </a:txBody>
                  <a:tcPr anchor="ctr">
                    <a:solidFill>
                      <a:schemeClr val="accent3"/>
                    </a:solidFill>
                  </a:tcPr>
                </a:tc>
                <a:tc>
                  <a:txBody>
                    <a:bodyPr/>
                    <a:lstStyle/>
                    <a:p>
                      <a:pPr algn="ctr"/>
                      <a:r>
                        <a:rPr lang="en-US" sz="1600"/>
                        <a:t>Condition for Use</a:t>
                      </a:r>
                    </a:p>
                  </a:txBody>
                  <a:tcPr anchor="ctr">
                    <a:solidFill>
                      <a:schemeClr val="accent3"/>
                    </a:solidFill>
                  </a:tcPr>
                </a:tc>
                <a:extLst>
                  <a:ext uri="{0D108BD9-81ED-4DB2-BD59-A6C34878D82A}">
                    <a16:rowId xmlns:a16="http://schemas.microsoft.com/office/drawing/2014/main" val="3590238004"/>
                  </a:ext>
                </a:extLst>
              </a:tr>
              <a:tr h="350972">
                <a:tc>
                  <a:txBody>
                    <a:bodyPr/>
                    <a:lstStyle/>
                    <a:p>
                      <a:r>
                        <a:rPr lang="en-US" sz="1400"/>
                        <a:t>Acetaminophen</a:t>
                      </a:r>
                    </a:p>
                  </a:txBody>
                  <a:tcPr anchor="ctr"/>
                </a:tc>
                <a:tc>
                  <a:txBody>
                    <a:bodyPr/>
                    <a:lstStyle/>
                    <a:p>
                      <a:r>
                        <a:rPr lang="en-US" sz="1400"/>
                        <a:t>Osteoarthritis (not recommended first line)</a:t>
                      </a:r>
                    </a:p>
                  </a:txBody>
                  <a:tcPr anchor="ctr"/>
                </a:tc>
                <a:extLst>
                  <a:ext uri="{0D108BD9-81ED-4DB2-BD59-A6C34878D82A}">
                    <a16:rowId xmlns:a16="http://schemas.microsoft.com/office/drawing/2014/main" val="2465083722"/>
                  </a:ext>
                </a:extLst>
              </a:tr>
              <a:tr h="350972">
                <a:tc>
                  <a:txBody>
                    <a:bodyPr/>
                    <a:lstStyle/>
                    <a:p>
                      <a:r>
                        <a:rPr lang="en-US" sz="1400"/>
                        <a:t>NSAIDs</a:t>
                      </a:r>
                    </a:p>
                  </a:txBody>
                  <a:tcPr anchor="ctr"/>
                </a:tc>
                <a:tc>
                  <a:txBody>
                    <a:bodyPr/>
                    <a:lstStyle/>
                    <a:p>
                      <a:r>
                        <a:rPr lang="en-US" sz="1400"/>
                        <a:t>Chronic low back pain, osteoarthritis</a:t>
                      </a:r>
                    </a:p>
                  </a:txBody>
                  <a:tcPr anchor="ctr"/>
                </a:tc>
                <a:extLst>
                  <a:ext uri="{0D108BD9-81ED-4DB2-BD59-A6C34878D82A}">
                    <a16:rowId xmlns:a16="http://schemas.microsoft.com/office/drawing/2014/main" val="1640519688"/>
                  </a:ext>
                </a:extLst>
              </a:tr>
              <a:tr h="606224">
                <a:tc>
                  <a:txBody>
                    <a:bodyPr/>
                    <a:lstStyle/>
                    <a:p>
                      <a:r>
                        <a:rPr lang="en-US" sz="1400"/>
                        <a:t>SNRI antidepressants </a:t>
                      </a:r>
                    </a:p>
                    <a:p>
                      <a:r>
                        <a:rPr lang="en-US" sz="1400"/>
                        <a:t>(duloxetine and milnacipran)</a:t>
                      </a:r>
                    </a:p>
                  </a:txBody>
                  <a:tcPr anchor="ctr"/>
                </a:tc>
                <a:tc>
                  <a:txBody>
                    <a:bodyPr/>
                    <a:lstStyle/>
                    <a:p>
                      <a:r>
                        <a:rPr lang="en-US" sz="1400"/>
                        <a:t>Chronic low, back pain, neuropathic pain, osteoarthritis, fibromyalgia</a:t>
                      </a:r>
                    </a:p>
                  </a:txBody>
                  <a:tcPr anchor="ctr"/>
                </a:tc>
                <a:extLst>
                  <a:ext uri="{0D108BD9-81ED-4DB2-BD59-A6C34878D82A}">
                    <a16:rowId xmlns:a16="http://schemas.microsoft.com/office/drawing/2014/main" val="852790648"/>
                  </a:ext>
                </a:extLst>
              </a:tr>
              <a:tr h="350972">
                <a:tc>
                  <a:txBody>
                    <a:bodyPr/>
                    <a:lstStyle/>
                    <a:p>
                      <a:r>
                        <a:rPr lang="en-US" sz="1400"/>
                        <a:t>Tricyclic antidepressants </a:t>
                      </a:r>
                    </a:p>
                  </a:txBody>
                  <a:tcPr anchor="ctr"/>
                </a:tc>
                <a:tc>
                  <a:txBody>
                    <a:bodyPr/>
                    <a:lstStyle/>
                    <a:p>
                      <a:r>
                        <a:rPr lang="en-US" sz="1400"/>
                        <a:t>Neuropathic pain</a:t>
                      </a:r>
                    </a:p>
                  </a:txBody>
                  <a:tcPr anchor="ctr"/>
                </a:tc>
                <a:extLst>
                  <a:ext uri="{0D108BD9-81ED-4DB2-BD59-A6C34878D82A}">
                    <a16:rowId xmlns:a16="http://schemas.microsoft.com/office/drawing/2014/main" val="631705136"/>
                  </a:ext>
                </a:extLst>
              </a:tr>
              <a:tr h="350972">
                <a:tc>
                  <a:txBody>
                    <a:bodyPr/>
                    <a:lstStyle/>
                    <a:p>
                      <a:r>
                        <a:rPr lang="en-US" sz="1400"/>
                        <a:t>Gabapentinoids</a:t>
                      </a:r>
                    </a:p>
                  </a:txBody>
                  <a:tcPr anchor="ctr"/>
                </a:tc>
                <a:tc>
                  <a:txBody>
                    <a:bodyPr/>
                    <a:lstStyle/>
                    <a:p>
                      <a:r>
                        <a:rPr lang="en-US" sz="1400"/>
                        <a:t>Post-herpetic neuralgia, neuropathic pain, fibromyalgia</a:t>
                      </a:r>
                    </a:p>
                  </a:txBody>
                  <a:tcPr anchor="ctr"/>
                </a:tc>
                <a:extLst>
                  <a:ext uri="{0D108BD9-81ED-4DB2-BD59-A6C34878D82A}">
                    <a16:rowId xmlns:a16="http://schemas.microsoft.com/office/drawing/2014/main" val="2462468002"/>
                  </a:ext>
                </a:extLst>
              </a:tr>
              <a:tr h="350972">
                <a:tc>
                  <a:txBody>
                    <a:bodyPr/>
                    <a:lstStyle/>
                    <a:p>
                      <a:r>
                        <a:rPr lang="en-US" sz="1400"/>
                        <a:t>Anticonvulsants</a:t>
                      </a:r>
                    </a:p>
                  </a:txBody>
                  <a:tcPr anchor="ctr"/>
                </a:tc>
                <a:tc>
                  <a:txBody>
                    <a:bodyPr/>
                    <a:lstStyle/>
                    <a:p>
                      <a:r>
                        <a:rPr lang="en-US" sz="1400"/>
                        <a:t>Neuropathic pain</a:t>
                      </a:r>
                    </a:p>
                  </a:txBody>
                  <a:tcPr anchor="ctr"/>
                </a:tc>
                <a:extLst>
                  <a:ext uri="{0D108BD9-81ED-4DB2-BD59-A6C34878D82A}">
                    <a16:rowId xmlns:a16="http://schemas.microsoft.com/office/drawing/2014/main" val="417678306"/>
                  </a:ext>
                </a:extLst>
              </a:tr>
              <a:tr h="350972">
                <a:tc>
                  <a:txBody>
                    <a:bodyPr/>
                    <a:lstStyle/>
                    <a:p>
                      <a:r>
                        <a:rPr lang="en-US" sz="1400"/>
                        <a:t>Topical lidocaine or capsaicin</a:t>
                      </a:r>
                    </a:p>
                  </a:txBody>
                  <a:tcPr anchor="ctr"/>
                </a:tc>
                <a:tc>
                  <a:txBody>
                    <a:bodyPr/>
                    <a:lstStyle/>
                    <a:p>
                      <a:r>
                        <a:rPr lang="en-US" sz="1400"/>
                        <a:t>Neuropathic pain</a:t>
                      </a:r>
                    </a:p>
                  </a:txBody>
                  <a:tcPr anchor="ctr"/>
                </a:tc>
                <a:extLst>
                  <a:ext uri="{0D108BD9-81ED-4DB2-BD59-A6C34878D82A}">
                    <a16:rowId xmlns:a16="http://schemas.microsoft.com/office/drawing/2014/main" val="3662533309"/>
                  </a:ext>
                </a:extLst>
              </a:tr>
              <a:tr h="350972">
                <a:tc>
                  <a:txBody>
                    <a:bodyPr/>
                    <a:lstStyle/>
                    <a:p>
                      <a:r>
                        <a:rPr lang="en-US" sz="1400"/>
                        <a:t>Antispasmodics / muscle relaxers</a:t>
                      </a:r>
                    </a:p>
                  </a:txBody>
                  <a:tcPr anchor="ctr"/>
                </a:tc>
                <a:tc>
                  <a:txBody>
                    <a:bodyPr/>
                    <a:lstStyle/>
                    <a:p>
                      <a:r>
                        <a:rPr lang="en-US" sz="1400"/>
                        <a:t>Spasticity</a:t>
                      </a:r>
                    </a:p>
                  </a:txBody>
                  <a:tcPr anchor="ctr"/>
                </a:tc>
                <a:extLst>
                  <a:ext uri="{0D108BD9-81ED-4DB2-BD59-A6C34878D82A}">
                    <a16:rowId xmlns:a16="http://schemas.microsoft.com/office/drawing/2014/main" val="273286506"/>
                  </a:ext>
                </a:extLst>
              </a:tr>
            </a:tbl>
          </a:graphicData>
        </a:graphic>
      </p:graphicFrame>
      <p:sp>
        <p:nvSpPr>
          <p:cNvPr id="4" name="Rounded Rectangle 3">
            <a:extLst>
              <a:ext uri="{FF2B5EF4-FFF2-40B4-BE49-F238E27FC236}">
                <a16:creationId xmlns:a16="http://schemas.microsoft.com/office/drawing/2014/main" id="{68E120FA-FBFC-F80C-A8E8-4DF03B65B935}"/>
              </a:ext>
            </a:extLst>
          </p:cNvPr>
          <p:cNvSpPr/>
          <p:nvPr/>
        </p:nvSpPr>
        <p:spPr>
          <a:xfrm>
            <a:off x="1434662" y="4299551"/>
            <a:ext cx="6274675" cy="326223"/>
          </a:xfrm>
          <a:prstGeom prst="roundRect">
            <a:avLst/>
          </a:prstGeom>
          <a:solidFill>
            <a:srgbClr val="619F3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Ensure dose optimization for all medication treatments</a:t>
            </a:r>
          </a:p>
        </p:txBody>
      </p:sp>
    </p:spTree>
    <p:extLst>
      <p:ext uri="{BB962C8B-B14F-4D97-AF65-F5344CB8AC3E}">
        <p14:creationId xmlns:p14="http://schemas.microsoft.com/office/powerpoint/2010/main" val="35179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B34A-F019-7C6E-5D68-CB8618A21F93}"/>
              </a:ext>
            </a:extLst>
          </p:cNvPr>
          <p:cNvSpPr>
            <a:spLocks noGrp="1"/>
          </p:cNvSpPr>
          <p:nvPr>
            <p:ph type="title"/>
          </p:nvPr>
        </p:nvSpPr>
        <p:spPr>
          <a:xfrm>
            <a:off x="417095" y="253008"/>
            <a:ext cx="8309810" cy="523990"/>
          </a:xfrm>
        </p:spPr>
        <p:txBody>
          <a:bodyPr/>
          <a:lstStyle/>
          <a:p>
            <a:r>
              <a:rPr lang="en-US" sz="3300"/>
              <a:t>Non-Pharmacologic Therapies for Pain</a:t>
            </a:r>
          </a:p>
        </p:txBody>
      </p:sp>
      <p:sp>
        <p:nvSpPr>
          <p:cNvPr id="3" name="Text Placeholder 2">
            <a:extLst>
              <a:ext uri="{FF2B5EF4-FFF2-40B4-BE49-F238E27FC236}">
                <a16:creationId xmlns:a16="http://schemas.microsoft.com/office/drawing/2014/main" id="{52325B85-04C7-84C6-E080-BC4BB15AACB7}"/>
              </a:ext>
            </a:extLst>
          </p:cNvPr>
          <p:cNvSpPr>
            <a:spLocks noGrp="1"/>
          </p:cNvSpPr>
          <p:nvPr>
            <p:ph type="body" sz="quarter" idx="10"/>
          </p:nvPr>
        </p:nvSpPr>
        <p:spPr>
          <a:xfrm>
            <a:off x="0" y="4631052"/>
            <a:ext cx="8055429" cy="512448"/>
          </a:xfrm>
        </p:spPr>
        <p:txBody>
          <a:bodyPr/>
          <a:lstStyle/>
          <a:p>
            <a:pPr marL="11113" indent="-11113"/>
            <a:r>
              <a:rPr lang="en-US" err="1"/>
              <a:t>Ashar</a:t>
            </a:r>
            <a:r>
              <a:rPr lang="en-US"/>
              <a:t> YK, et al. </a:t>
            </a:r>
            <a:r>
              <a:rPr lang="en-US" i="1"/>
              <a:t>JAMA Psychiatry</a:t>
            </a:r>
            <a:r>
              <a:rPr lang="en-US"/>
              <a:t>. 2022;79(1):13-23. </a:t>
            </a:r>
            <a:r>
              <a:rPr lang="en-US" sz="1000"/>
              <a:t>U.S. Department of Health and Human Services. </a:t>
            </a:r>
            <a:r>
              <a:rPr lang="en-US" sz="1000" i="1"/>
              <a:t>Pain Management Best Practices Inter-Agency Task Force Report: Updates, Gaps, Inconsistencies, and Recommendations.</a:t>
            </a:r>
            <a:r>
              <a:rPr lang="en-US" sz="1000"/>
              <a:t> 2019. https://</a:t>
            </a:r>
            <a:r>
              <a:rPr lang="en-US" sz="1000" err="1"/>
              <a:t>www.hhs.gov</a:t>
            </a:r>
            <a:r>
              <a:rPr lang="en-US" sz="1000"/>
              <a:t>/ash/advisory-committees/pain/reports/</a:t>
            </a:r>
            <a:r>
              <a:rPr lang="en-US" sz="1000" err="1"/>
              <a:t>index.html</a:t>
            </a:r>
            <a:r>
              <a:rPr lang="en-US" sz="1000"/>
              <a:t>. Accessed Oct 17, 2022. </a:t>
            </a:r>
            <a:endParaRPr lang="en-US"/>
          </a:p>
        </p:txBody>
      </p:sp>
      <p:graphicFrame>
        <p:nvGraphicFramePr>
          <p:cNvPr id="9" name="object 4">
            <a:extLst>
              <a:ext uri="{FF2B5EF4-FFF2-40B4-BE49-F238E27FC236}">
                <a16:creationId xmlns:a16="http://schemas.microsoft.com/office/drawing/2014/main" id="{2898F4D1-3A6A-F94D-125C-36042A4F225A}"/>
              </a:ext>
            </a:extLst>
          </p:cNvPr>
          <p:cNvGraphicFramePr>
            <a:graphicFrameLocks noGrp="1"/>
          </p:cNvGraphicFramePr>
          <p:nvPr>
            <p:extLst>
              <p:ext uri="{D42A27DB-BD31-4B8C-83A1-F6EECF244321}">
                <p14:modId xmlns:p14="http://schemas.microsoft.com/office/powerpoint/2010/main" val="3834562212"/>
              </p:ext>
            </p:extLst>
          </p:nvPr>
        </p:nvGraphicFramePr>
        <p:xfrm>
          <a:off x="222068" y="1041621"/>
          <a:ext cx="8699863" cy="3534425"/>
        </p:xfrm>
        <a:graphic>
          <a:graphicData uri="http://schemas.openxmlformats.org/drawingml/2006/table">
            <a:tbl>
              <a:tblPr firstRow="1" bandRow="1">
                <a:tableStyleId>{0660B408-B3CF-4A94-85FC-2B1E0A45F4A2}</a:tableStyleId>
              </a:tblPr>
              <a:tblGrid>
                <a:gridCol w="3212118">
                  <a:extLst>
                    <a:ext uri="{9D8B030D-6E8A-4147-A177-3AD203B41FA5}">
                      <a16:colId xmlns:a16="http://schemas.microsoft.com/office/drawing/2014/main" val="20000"/>
                    </a:ext>
                  </a:extLst>
                </a:gridCol>
                <a:gridCol w="5487745">
                  <a:extLst>
                    <a:ext uri="{9D8B030D-6E8A-4147-A177-3AD203B41FA5}">
                      <a16:colId xmlns:a16="http://schemas.microsoft.com/office/drawing/2014/main" val="20001"/>
                    </a:ext>
                  </a:extLst>
                </a:gridCol>
              </a:tblGrid>
              <a:tr h="405516">
                <a:tc>
                  <a:txBody>
                    <a:bodyPr/>
                    <a:lstStyle/>
                    <a:p>
                      <a:pPr marL="0" algn="ctr">
                        <a:lnSpc>
                          <a:spcPct val="100000"/>
                        </a:lnSpc>
                        <a:spcBef>
                          <a:spcPts val="0"/>
                        </a:spcBef>
                      </a:pPr>
                      <a:r>
                        <a:rPr lang="en-US" sz="2000" b="0"/>
                        <a:t>Treatment Category</a:t>
                      </a:r>
                      <a:endParaRPr sz="2000" b="0">
                        <a:latin typeface="Franklin Gothic Book"/>
                        <a:cs typeface="Franklin Gothic Book"/>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ct val="100000"/>
                        </a:lnSpc>
                        <a:spcBef>
                          <a:spcPts val="0"/>
                        </a:spcBef>
                      </a:pPr>
                      <a:r>
                        <a:rPr sz="2000" b="0" spc="-15">
                          <a:solidFill>
                            <a:srgbClr val="FFFFFF"/>
                          </a:solidFill>
                        </a:rPr>
                        <a:t>Treatment</a:t>
                      </a:r>
                      <a:r>
                        <a:rPr sz="2000" b="0" spc="-70">
                          <a:solidFill>
                            <a:srgbClr val="FFFFFF"/>
                          </a:solidFill>
                        </a:rPr>
                        <a:t> </a:t>
                      </a:r>
                      <a:r>
                        <a:rPr lang="en-US" sz="2000" b="0" spc="-70">
                          <a:solidFill>
                            <a:srgbClr val="FFFFFF"/>
                          </a:solidFill>
                        </a:rPr>
                        <a:t>O</a:t>
                      </a:r>
                      <a:r>
                        <a:rPr sz="2000" b="0">
                          <a:solidFill>
                            <a:srgbClr val="FFFFFF"/>
                          </a:solidFill>
                        </a:rPr>
                        <a:t>ptions</a:t>
                      </a:r>
                      <a:endParaRPr lang="en-US" sz="2000" b="0">
                        <a:solidFill>
                          <a:srgbClr val="FFFFFF"/>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90067">
                <a:tc>
                  <a:txBody>
                    <a:bodyPr/>
                    <a:lstStyle/>
                    <a:p>
                      <a:pPr marL="91440">
                        <a:lnSpc>
                          <a:spcPct val="100000"/>
                        </a:lnSpc>
                        <a:spcBef>
                          <a:spcPts val="295"/>
                        </a:spcBef>
                      </a:pPr>
                      <a:r>
                        <a:rPr sz="1700" spc="-10"/>
                        <a:t>Lifestyle</a:t>
                      </a:r>
                      <a:endParaRPr sz="17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2075">
                        <a:lnSpc>
                          <a:spcPct val="100000"/>
                        </a:lnSpc>
                        <a:spcBef>
                          <a:spcPts val="295"/>
                        </a:spcBef>
                      </a:pPr>
                      <a:r>
                        <a:rPr sz="1600" spc="-10"/>
                        <a:t>Exercise,</a:t>
                      </a:r>
                      <a:r>
                        <a:rPr sz="1600" spc="5"/>
                        <a:t> </a:t>
                      </a:r>
                      <a:r>
                        <a:rPr sz="1600" spc="-5"/>
                        <a:t>weight</a:t>
                      </a:r>
                      <a:r>
                        <a:rPr sz="1600" spc="-10"/>
                        <a:t> </a:t>
                      </a:r>
                      <a:r>
                        <a:rPr sz="1600" spc="-5"/>
                        <a:t>loss,</a:t>
                      </a:r>
                      <a:r>
                        <a:rPr sz="1600" spc="10"/>
                        <a:t> </a:t>
                      </a:r>
                      <a:r>
                        <a:rPr sz="1600" spc="-5"/>
                        <a:t>nutrition/diet,</a:t>
                      </a:r>
                      <a:r>
                        <a:rPr sz="1600" spc="5"/>
                        <a:t> </a:t>
                      </a:r>
                      <a:r>
                        <a:rPr sz="1600" spc="-5"/>
                        <a:t>sleep</a:t>
                      </a:r>
                      <a:r>
                        <a:rPr sz="1600" spc="-15"/>
                        <a:t> hygiene</a:t>
                      </a:r>
                      <a:endParaRPr sz="16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49062">
                <a:tc>
                  <a:txBody>
                    <a:bodyPr/>
                    <a:lstStyle/>
                    <a:p>
                      <a:pPr marL="91440">
                        <a:lnSpc>
                          <a:spcPct val="100000"/>
                        </a:lnSpc>
                        <a:spcBef>
                          <a:spcPts val="295"/>
                        </a:spcBef>
                      </a:pPr>
                      <a:r>
                        <a:rPr sz="1700" spc="-10"/>
                        <a:t>Physical</a:t>
                      </a:r>
                      <a:r>
                        <a:rPr sz="1700" spc="-35"/>
                        <a:t> </a:t>
                      </a:r>
                      <a:r>
                        <a:rPr sz="1700" spc="-5"/>
                        <a:t>rehabilitation</a:t>
                      </a:r>
                      <a:endParaRPr sz="17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2075" marR="914400">
                        <a:lnSpc>
                          <a:spcPct val="107000"/>
                        </a:lnSpc>
                        <a:spcBef>
                          <a:spcPts val="130"/>
                        </a:spcBef>
                      </a:pPr>
                      <a:r>
                        <a:rPr sz="1600" spc="-5"/>
                        <a:t>Thermal</a:t>
                      </a:r>
                      <a:r>
                        <a:rPr sz="1600" spc="5"/>
                        <a:t> </a:t>
                      </a:r>
                      <a:r>
                        <a:rPr sz="1600" spc="-5"/>
                        <a:t>therapies,</a:t>
                      </a:r>
                      <a:r>
                        <a:rPr sz="1600" spc="-20"/>
                        <a:t> </a:t>
                      </a:r>
                      <a:r>
                        <a:rPr sz="1600" spc="-10"/>
                        <a:t>physical</a:t>
                      </a:r>
                      <a:r>
                        <a:rPr sz="1600" spc="5"/>
                        <a:t> </a:t>
                      </a:r>
                      <a:r>
                        <a:rPr sz="1600"/>
                        <a:t>and</a:t>
                      </a:r>
                      <a:r>
                        <a:rPr sz="1600" spc="-5"/>
                        <a:t> occupational</a:t>
                      </a:r>
                      <a:r>
                        <a:rPr lang="en-US" sz="1600" spc="-5"/>
                        <a:t> </a:t>
                      </a:r>
                      <a:r>
                        <a:rPr sz="1600" spc="-20"/>
                        <a:t>therapy, </a:t>
                      </a:r>
                      <a:r>
                        <a:rPr sz="1600" spc="-484"/>
                        <a:t> </a:t>
                      </a:r>
                      <a:r>
                        <a:rPr sz="1600" spc="-5"/>
                        <a:t>massage, yoga,</a:t>
                      </a:r>
                      <a:r>
                        <a:rPr sz="1600" spc="-10"/>
                        <a:t> </a:t>
                      </a:r>
                      <a:r>
                        <a:rPr sz="1600" spc="-5"/>
                        <a:t>tai</a:t>
                      </a:r>
                      <a:r>
                        <a:rPr sz="1600" spc="5"/>
                        <a:t> </a:t>
                      </a:r>
                      <a:r>
                        <a:rPr sz="1600"/>
                        <a:t>chi,</a:t>
                      </a:r>
                      <a:r>
                        <a:rPr sz="1600" spc="-10"/>
                        <a:t> </a:t>
                      </a:r>
                      <a:r>
                        <a:rPr sz="1600" spc="-5"/>
                        <a:t>postural</a:t>
                      </a:r>
                      <a:r>
                        <a:rPr lang="en-US" sz="1600" spc="-5"/>
                        <a:t> </a:t>
                      </a:r>
                      <a:r>
                        <a:rPr sz="1600" spc="5"/>
                        <a:t>support</a:t>
                      </a:r>
                      <a:endParaRPr sz="1600">
                        <a:latin typeface="Franklin Gothic Book"/>
                        <a:cs typeface="Franklin Gothic Book"/>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78962">
                <a:tc>
                  <a:txBody>
                    <a:bodyPr/>
                    <a:lstStyle/>
                    <a:p>
                      <a:pPr marL="91440">
                        <a:lnSpc>
                          <a:spcPct val="100000"/>
                        </a:lnSpc>
                        <a:spcBef>
                          <a:spcPts val="300"/>
                        </a:spcBef>
                      </a:pPr>
                      <a:r>
                        <a:rPr sz="1700" spc="-5"/>
                        <a:t>Mind–body</a:t>
                      </a:r>
                      <a:endParaRPr sz="17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2075" marR="433070">
                        <a:lnSpc>
                          <a:spcPct val="107000"/>
                        </a:lnSpc>
                        <a:spcBef>
                          <a:spcPts val="130"/>
                        </a:spcBef>
                      </a:pPr>
                      <a:r>
                        <a:rPr sz="1600" spc="-10"/>
                        <a:t>Cognitive–behavioral</a:t>
                      </a:r>
                      <a:r>
                        <a:rPr sz="1600" spc="25"/>
                        <a:t> </a:t>
                      </a:r>
                      <a:r>
                        <a:rPr sz="1600" spc="-20"/>
                        <a:t>therapy,</a:t>
                      </a:r>
                      <a:r>
                        <a:rPr sz="1600"/>
                        <a:t> </a:t>
                      </a:r>
                      <a:r>
                        <a:rPr sz="1600" spc="-5"/>
                        <a:t>muscle</a:t>
                      </a:r>
                      <a:r>
                        <a:rPr sz="1600" spc="25"/>
                        <a:t> </a:t>
                      </a:r>
                      <a:r>
                        <a:rPr sz="1600" spc="-5"/>
                        <a:t>relaxation,</a:t>
                      </a:r>
                      <a:r>
                        <a:rPr sz="1600" spc="25"/>
                        <a:t> </a:t>
                      </a:r>
                      <a:r>
                        <a:rPr sz="1600" spc="-10"/>
                        <a:t>hypnosis, </a:t>
                      </a:r>
                      <a:r>
                        <a:rPr sz="1600" spc="-484"/>
                        <a:t> </a:t>
                      </a:r>
                      <a:r>
                        <a:rPr sz="1600" spc="-5"/>
                        <a:t>meditation,</a:t>
                      </a:r>
                      <a:r>
                        <a:rPr sz="1600" spc="-10"/>
                        <a:t> </a:t>
                      </a:r>
                      <a:r>
                        <a:rPr sz="1600" spc="5"/>
                        <a:t>music/art</a:t>
                      </a:r>
                      <a:r>
                        <a:rPr sz="1600"/>
                        <a:t> </a:t>
                      </a:r>
                      <a:r>
                        <a:rPr sz="1600" spc="-10"/>
                        <a:t>therapy</a:t>
                      </a:r>
                      <a:r>
                        <a:rPr lang="en-US" sz="1600" spc="-10"/>
                        <a:t>, pain reprocessing therapy (PRT)</a:t>
                      </a:r>
                      <a:endParaRPr sz="16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661756">
                <a:tc>
                  <a:txBody>
                    <a:bodyPr/>
                    <a:lstStyle/>
                    <a:p>
                      <a:pPr marL="91440">
                        <a:lnSpc>
                          <a:spcPct val="100000"/>
                        </a:lnSpc>
                        <a:spcBef>
                          <a:spcPts val="300"/>
                        </a:spcBef>
                      </a:pPr>
                      <a:r>
                        <a:rPr sz="1700"/>
                        <a:t>Complementary</a:t>
                      </a:r>
                      <a:r>
                        <a:rPr sz="1700" spc="-85"/>
                        <a:t> </a:t>
                      </a:r>
                      <a:r>
                        <a:rPr sz="1700"/>
                        <a:t>and</a:t>
                      </a:r>
                    </a:p>
                    <a:p>
                      <a:pPr marL="91440">
                        <a:lnSpc>
                          <a:spcPct val="100000"/>
                        </a:lnSpc>
                        <a:spcBef>
                          <a:spcPts val="165"/>
                        </a:spcBef>
                      </a:pPr>
                      <a:r>
                        <a:rPr sz="1700" spc="-10"/>
                        <a:t>alternative</a:t>
                      </a:r>
                      <a:r>
                        <a:rPr sz="1700" spc="-50"/>
                        <a:t> </a:t>
                      </a:r>
                      <a:r>
                        <a:rPr sz="1700"/>
                        <a:t>medicine</a:t>
                      </a:r>
                      <a:endParaRPr sz="17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2075">
                        <a:lnSpc>
                          <a:spcPct val="100000"/>
                        </a:lnSpc>
                        <a:spcBef>
                          <a:spcPts val="300"/>
                        </a:spcBef>
                      </a:pPr>
                      <a:r>
                        <a:rPr sz="1600" spc="-5"/>
                        <a:t>Acupuncture/</a:t>
                      </a:r>
                      <a:r>
                        <a:rPr lang="en-US" sz="1600" spc="-5"/>
                        <a:t>acupressure</a:t>
                      </a:r>
                      <a:endParaRPr sz="16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649062">
                <a:tc>
                  <a:txBody>
                    <a:bodyPr/>
                    <a:lstStyle/>
                    <a:p>
                      <a:pPr marL="91440">
                        <a:lnSpc>
                          <a:spcPct val="100000"/>
                        </a:lnSpc>
                        <a:spcBef>
                          <a:spcPts val="300"/>
                        </a:spcBef>
                      </a:pPr>
                      <a:r>
                        <a:rPr sz="1700" spc="-10"/>
                        <a:t>Device-</a:t>
                      </a:r>
                      <a:r>
                        <a:rPr sz="1700" spc="-15"/>
                        <a:t> </a:t>
                      </a:r>
                      <a:r>
                        <a:rPr sz="1700"/>
                        <a:t>and</a:t>
                      </a:r>
                      <a:r>
                        <a:rPr sz="1700" spc="-10"/>
                        <a:t> </a:t>
                      </a:r>
                      <a:r>
                        <a:rPr sz="1700" spc="-5"/>
                        <a:t>procedure-based</a:t>
                      </a:r>
                      <a:endParaRPr sz="17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2075" marR="447675">
                        <a:lnSpc>
                          <a:spcPct val="107000"/>
                        </a:lnSpc>
                        <a:spcBef>
                          <a:spcPts val="135"/>
                        </a:spcBef>
                      </a:pPr>
                      <a:r>
                        <a:rPr sz="1600" spc="-5"/>
                        <a:t>Surgery,</a:t>
                      </a:r>
                      <a:r>
                        <a:rPr sz="1600" spc="15"/>
                        <a:t> </a:t>
                      </a:r>
                      <a:r>
                        <a:rPr sz="1600" spc="-5"/>
                        <a:t>transcutaneous</a:t>
                      </a:r>
                      <a:r>
                        <a:rPr sz="1600" spc="20"/>
                        <a:t> </a:t>
                      </a:r>
                      <a:r>
                        <a:rPr sz="1600" spc="-5"/>
                        <a:t>electrical</a:t>
                      </a:r>
                      <a:r>
                        <a:rPr sz="1600" spc="25"/>
                        <a:t> </a:t>
                      </a:r>
                      <a:r>
                        <a:rPr sz="1600"/>
                        <a:t>nerve</a:t>
                      </a:r>
                      <a:r>
                        <a:rPr sz="1600" spc="15"/>
                        <a:t> </a:t>
                      </a:r>
                      <a:r>
                        <a:rPr sz="1600" spc="-5"/>
                        <a:t>stimulation,</a:t>
                      </a:r>
                      <a:r>
                        <a:rPr sz="1600" spc="15"/>
                        <a:t> </a:t>
                      </a:r>
                      <a:r>
                        <a:rPr sz="1600" spc="-5"/>
                        <a:t>laser </a:t>
                      </a:r>
                      <a:r>
                        <a:rPr sz="1600" spc="-484"/>
                        <a:t> </a:t>
                      </a:r>
                      <a:r>
                        <a:rPr sz="1600" spc="-20"/>
                        <a:t>therapy,</a:t>
                      </a:r>
                      <a:r>
                        <a:rPr sz="1600" spc="-25"/>
                        <a:t> </a:t>
                      </a:r>
                      <a:r>
                        <a:rPr sz="1600" spc="-15"/>
                        <a:t>electromyography,</a:t>
                      </a:r>
                      <a:r>
                        <a:rPr sz="1600" spc="-30"/>
                        <a:t> </a:t>
                      </a:r>
                      <a:r>
                        <a:rPr sz="1600" spc="-5"/>
                        <a:t>biofeedback</a:t>
                      </a:r>
                      <a:endParaRPr sz="1600">
                        <a:latin typeface="Franklin Gothic Book"/>
                        <a:cs typeface="Franklin Gothic Book"/>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43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EA089-B8D3-C530-2012-781B8FB6DA3A}"/>
              </a:ext>
            </a:extLst>
          </p:cNvPr>
          <p:cNvSpPr txBox="1">
            <a:spLocks/>
          </p:cNvSpPr>
          <p:nvPr/>
        </p:nvSpPr>
        <p:spPr>
          <a:xfrm>
            <a:off x="541382" y="142076"/>
            <a:ext cx="4030618" cy="824841"/>
          </a:xfrm>
          <a:prstGeom prst="rect">
            <a:avLst/>
          </a:prstGeom>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3600" b="1" kern="1200" cap="none" baseline="0">
                <a:solidFill>
                  <a:schemeClr val="accent1"/>
                </a:solidFill>
                <a:latin typeface="+mj-lt"/>
                <a:ea typeface="+mj-ea"/>
                <a:cs typeface="+mj-cs"/>
              </a:defRPr>
            </a:lvl1pPr>
          </a:lstStyle>
          <a:p>
            <a:pPr algn="ctr"/>
            <a:r>
              <a:rPr lang="en-US" sz="2800"/>
              <a:t>Self-management:</a:t>
            </a:r>
            <a:br>
              <a:rPr lang="en-US" sz="2800"/>
            </a:br>
            <a:r>
              <a:rPr lang="en-US" sz="2800"/>
              <a:t> Pain and Functionality</a:t>
            </a:r>
          </a:p>
        </p:txBody>
      </p:sp>
      <p:sp>
        <p:nvSpPr>
          <p:cNvPr id="5" name="Text Placeholder 2">
            <a:extLst>
              <a:ext uri="{FF2B5EF4-FFF2-40B4-BE49-F238E27FC236}">
                <a16:creationId xmlns:a16="http://schemas.microsoft.com/office/drawing/2014/main" id="{24A42072-4D6F-B096-7DD0-8DC51216A68F}"/>
              </a:ext>
            </a:extLst>
          </p:cNvPr>
          <p:cNvSpPr txBox="1">
            <a:spLocks/>
          </p:cNvSpPr>
          <p:nvPr/>
        </p:nvSpPr>
        <p:spPr>
          <a:xfrm>
            <a:off x="-1" y="4764367"/>
            <a:ext cx="8884247" cy="401648"/>
          </a:xfrm>
          <a:prstGeom prst="rect">
            <a:avLst/>
          </a:prstGeom>
        </p:spPr>
        <p:txBody>
          <a:bodyPr vert="horz" wrap="square" lIns="228600" tIns="45720" rIns="0" bIns="118872" rtlCol="0" anchor="b" anchorCtr="0">
            <a:spAutoFit/>
          </a:bodyPr>
          <a:lstStyle>
            <a:lvl1pPr marL="0" indent="0" algn="l" defTabSz="685800" rtl="0" eaLnBrk="1" latinLnBrk="0" hangingPunct="1">
              <a:lnSpc>
                <a:spcPct val="85000"/>
              </a:lnSpc>
              <a:spcBef>
                <a:spcPts val="200"/>
              </a:spcBef>
              <a:buClr>
                <a:schemeClr val="accent1"/>
              </a:buClr>
              <a:buSzPct val="115000"/>
              <a:buFont typeface="Arial"/>
              <a:buNone/>
              <a:defRPr sz="1000" kern="1200">
                <a:solidFill>
                  <a:schemeClr val="accent2"/>
                </a:solidFill>
                <a:latin typeface="Arial"/>
                <a:ea typeface="+mn-ea"/>
                <a:cs typeface="Arial"/>
              </a:defRPr>
            </a:lvl1pPr>
            <a:lvl2pPr marL="342900" indent="0" algn="l" defTabSz="685800" rtl="0" eaLnBrk="1" latinLnBrk="0" hangingPunct="1">
              <a:lnSpc>
                <a:spcPct val="85000"/>
              </a:lnSpc>
              <a:spcBef>
                <a:spcPts val="0"/>
              </a:spcBef>
              <a:buClr>
                <a:schemeClr val="accent2"/>
              </a:buClr>
              <a:buSzPct val="115000"/>
              <a:buFont typeface="Arial"/>
              <a:buNone/>
              <a:defRPr sz="2800" kern="1200">
                <a:solidFill>
                  <a:srgbClr val="000000"/>
                </a:solidFill>
                <a:latin typeface="Arial"/>
                <a:ea typeface="+mn-ea"/>
                <a:cs typeface="Arial"/>
              </a:defRPr>
            </a:lvl2pPr>
            <a:lvl3pPr marL="596646" indent="0" algn="l" defTabSz="685800" rtl="0" eaLnBrk="1" latinLnBrk="0" hangingPunct="1">
              <a:lnSpc>
                <a:spcPct val="85000"/>
              </a:lnSpc>
              <a:spcBef>
                <a:spcPts val="0"/>
              </a:spcBef>
              <a:buClr>
                <a:schemeClr val="accent2"/>
              </a:buClr>
              <a:buSzPct val="115000"/>
              <a:buFont typeface="Arial"/>
              <a:buNone/>
              <a:defRPr sz="2800" kern="1200">
                <a:solidFill>
                  <a:srgbClr val="000000"/>
                </a:solidFill>
                <a:latin typeface="Arial"/>
                <a:ea typeface="+mn-ea"/>
                <a:cs typeface="Arial"/>
              </a:defRPr>
            </a:lvl3pPr>
            <a:lvl4pPr marL="898398" indent="0" algn="l" defTabSz="685800" rtl="0" eaLnBrk="1" latinLnBrk="0" hangingPunct="1">
              <a:lnSpc>
                <a:spcPct val="85000"/>
              </a:lnSpc>
              <a:spcBef>
                <a:spcPts val="0"/>
              </a:spcBef>
              <a:buClr>
                <a:schemeClr val="accent2"/>
              </a:buClr>
              <a:buSzPct val="115000"/>
              <a:buFont typeface="Arial"/>
              <a:buNone/>
              <a:defRPr sz="2800" kern="1200">
                <a:solidFill>
                  <a:srgbClr val="000000"/>
                </a:solidFill>
                <a:latin typeface="Arial"/>
                <a:ea typeface="+mn-ea"/>
                <a:cs typeface="Arial"/>
              </a:defRPr>
            </a:lvl4pPr>
            <a:lvl5pPr marL="1200150" indent="0" algn="l" defTabSz="685800" rtl="0" eaLnBrk="1" latinLnBrk="0" hangingPunct="1">
              <a:lnSpc>
                <a:spcPct val="85000"/>
              </a:lnSpc>
              <a:spcBef>
                <a:spcPts val="0"/>
              </a:spcBef>
              <a:buClr>
                <a:schemeClr val="accent2"/>
              </a:buClr>
              <a:buSzPct val="115000"/>
              <a:buFont typeface="Arial"/>
              <a:buNone/>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1113" indent="-11113"/>
            <a:r>
              <a:rPr lang="en-US" sz="900" dirty="0" err="1">
                <a:latin typeface="Arial" panose="020B0604020202020204" pitchFamily="34" charset="0"/>
                <a:cs typeface="Arial" panose="020B0604020202020204" pitchFamily="34" charset="0"/>
              </a:rPr>
              <a:t>Wanlass</a:t>
            </a:r>
            <a:r>
              <a:rPr lang="en-US" sz="900" dirty="0">
                <a:latin typeface="Arial" panose="020B0604020202020204" pitchFamily="34" charset="0"/>
                <a:cs typeface="Arial" panose="020B0604020202020204" pitchFamily="34" charset="0"/>
              </a:rPr>
              <a:t> W. Fishman D. Turner B, </a:t>
            </a:r>
            <a:r>
              <a:rPr lang="en-US" sz="900" dirty="0" err="1">
                <a:latin typeface="Arial" panose="020B0604020202020204" pitchFamily="34" charset="0"/>
                <a:cs typeface="Arial" panose="020B0604020202020204" pitchFamily="34" charset="0"/>
              </a:rPr>
              <a:t>Ogbeide</a:t>
            </a:r>
            <a:r>
              <a:rPr lang="en-US" sz="900" dirty="0">
                <a:latin typeface="Arial" panose="020B0604020202020204" pitchFamily="34" charset="0"/>
                <a:cs typeface="Arial" panose="020B0604020202020204" pitchFamily="34" charset="0"/>
              </a:rPr>
              <a:t> S. </a:t>
            </a:r>
            <a:r>
              <a:rPr lang="en-US" sz="900" i="1" dirty="0" err="1">
                <a:latin typeface="Arial" panose="020B0604020202020204" pitchFamily="34" charset="0"/>
                <a:cs typeface="Arial" panose="020B0604020202020204" pitchFamily="34" charset="0"/>
              </a:rPr>
              <a:t>Pract</a:t>
            </a:r>
            <a:r>
              <a:rPr lang="en-US" sz="900" i="1" dirty="0">
                <a:latin typeface="Arial" panose="020B0604020202020204" pitchFamily="34" charset="0"/>
                <a:cs typeface="Arial" panose="020B0604020202020204" pitchFamily="34" charset="0"/>
              </a:rPr>
              <a:t> Pain </a:t>
            </a:r>
            <a:r>
              <a:rPr lang="en-US" sz="900" i="1" dirty="0" err="1">
                <a:latin typeface="Arial" panose="020B0604020202020204" pitchFamily="34" charset="0"/>
                <a:cs typeface="Arial" panose="020B0604020202020204" pitchFamily="34" charset="0"/>
              </a:rPr>
              <a:t>Manag</a:t>
            </a:r>
            <a:r>
              <a:rPr lang="en-US" sz="900" dirty="0">
                <a:latin typeface="Arial" panose="020B0604020202020204" pitchFamily="34" charset="0"/>
                <a:cs typeface="Arial" panose="020B0604020202020204" pitchFamily="34" charset="0"/>
              </a:rPr>
              <a:t>. 2018;18(9). </a:t>
            </a:r>
            <a:r>
              <a:rPr lang="en-US" sz="900" i="1" dirty="0">
                <a:latin typeface="Arial" panose="020B0604020202020204" pitchFamily="34" charset="0"/>
                <a:cs typeface="Arial" panose="020B0604020202020204" pitchFamily="34" charset="0"/>
              </a:rPr>
              <a:t>Pain Self-Management Strategies</a:t>
            </a:r>
            <a:r>
              <a:rPr lang="en-US" sz="900" dirty="0">
                <a:latin typeface="Arial" panose="020B0604020202020204" pitchFamily="34" charset="0"/>
                <a:cs typeface="Arial" panose="020B0604020202020204" pitchFamily="34" charset="0"/>
              </a:rPr>
              <a:t>. Available at: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https://health.ucdavis.edu/nursing/Research/INQRI_Grant/Long-Term%20Non-Surgery%20Pain%20Management%20Strategies%20Booklet%20WebFINAL082311.pdf </a:t>
            </a:r>
          </a:p>
        </p:txBody>
      </p:sp>
      <p:pic>
        <p:nvPicPr>
          <p:cNvPr id="6" name="Picture 5">
            <a:extLst>
              <a:ext uri="{FF2B5EF4-FFF2-40B4-BE49-F238E27FC236}">
                <a16:creationId xmlns:a16="http://schemas.microsoft.com/office/drawing/2014/main" id="{C720A795-6668-114E-D725-C1F7AF44046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959"/>
          <a:stretch/>
        </p:blipFill>
        <p:spPr>
          <a:xfrm>
            <a:off x="234353" y="1105115"/>
            <a:ext cx="4596025" cy="3497848"/>
          </a:xfrm>
          <a:prstGeom prst="rect">
            <a:avLst/>
          </a:prstGeom>
        </p:spPr>
      </p:pic>
      <p:pic>
        <p:nvPicPr>
          <p:cNvPr id="7" name="Picture 6">
            <a:extLst>
              <a:ext uri="{FF2B5EF4-FFF2-40B4-BE49-F238E27FC236}">
                <a16:creationId xmlns:a16="http://schemas.microsoft.com/office/drawing/2014/main" id="{D5EC950D-4C4D-057F-84A6-7885D989D4D2}"/>
              </a:ext>
            </a:extLst>
          </p:cNvPr>
          <p:cNvPicPr>
            <a:picLocks noChangeAspect="1"/>
          </p:cNvPicPr>
          <p:nvPr/>
        </p:nvPicPr>
        <p:blipFill>
          <a:blip r:embed="rId5"/>
          <a:stretch>
            <a:fillRect/>
          </a:stretch>
        </p:blipFill>
        <p:spPr>
          <a:xfrm>
            <a:off x="4989579" y="12754"/>
            <a:ext cx="3970867" cy="4717214"/>
          </a:xfrm>
          <a:prstGeom prst="rect">
            <a:avLst/>
          </a:prstGeom>
        </p:spPr>
      </p:pic>
    </p:spTree>
    <p:extLst>
      <p:ext uri="{BB962C8B-B14F-4D97-AF65-F5344CB8AC3E}">
        <p14:creationId xmlns:p14="http://schemas.microsoft.com/office/powerpoint/2010/main" val="369949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BB29-212C-AE95-5AFD-0802B8147D46}"/>
              </a:ext>
            </a:extLst>
          </p:cNvPr>
          <p:cNvSpPr>
            <a:spLocks noGrp="1"/>
          </p:cNvSpPr>
          <p:nvPr>
            <p:ph type="title"/>
          </p:nvPr>
        </p:nvSpPr>
        <p:spPr>
          <a:xfrm>
            <a:off x="408491" y="110400"/>
            <a:ext cx="8547101" cy="510909"/>
          </a:xfrm>
        </p:spPr>
        <p:txBody>
          <a:bodyPr/>
          <a:lstStyle/>
          <a:p>
            <a:r>
              <a:rPr lang="en-US" sz="3200">
                <a:effectLst/>
                <a:latin typeface="Arial" panose="020B0604020202020204" pitchFamily="34" charset="0"/>
                <a:ea typeface="Times New Roman" panose="02020603050405020304" pitchFamily="18" charset="0"/>
                <a:cs typeface="Times New Roman" panose="02020603050405020304" pitchFamily="18" charset="0"/>
              </a:rPr>
              <a:t>Acute Pain </a:t>
            </a:r>
            <a:r>
              <a:rPr lang="en-US">
                <a:latin typeface="Arial" panose="020B0604020202020204" pitchFamily="34" charset="0"/>
                <a:ea typeface="Times New Roman" panose="02020603050405020304" pitchFamily="18" charset="0"/>
                <a:cs typeface="Times New Roman" panose="02020603050405020304" pitchFamily="18" charset="0"/>
              </a:rPr>
              <a:t>M</a:t>
            </a:r>
            <a:r>
              <a:rPr lang="en-US" sz="3200">
                <a:effectLst/>
                <a:latin typeface="Arial" panose="020B0604020202020204" pitchFamily="34" charset="0"/>
                <a:ea typeface="Times New Roman" panose="02020603050405020304" pitchFamily="18" charset="0"/>
                <a:cs typeface="Times New Roman" panose="02020603050405020304" pitchFamily="18" charset="0"/>
              </a:rPr>
              <a:t>anagement with Opioids</a:t>
            </a:r>
            <a:endParaRPr lang="en-US"/>
          </a:p>
        </p:txBody>
      </p:sp>
      <p:sp>
        <p:nvSpPr>
          <p:cNvPr id="3" name="Text Placeholder 2">
            <a:extLst>
              <a:ext uri="{FF2B5EF4-FFF2-40B4-BE49-F238E27FC236}">
                <a16:creationId xmlns:a16="http://schemas.microsoft.com/office/drawing/2014/main" id="{6C653CFD-78C4-F7FD-C988-A16F99EE9BA6}"/>
              </a:ext>
            </a:extLst>
          </p:cNvPr>
          <p:cNvSpPr>
            <a:spLocks noGrp="1"/>
          </p:cNvSpPr>
          <p:nvPr>
            <p:ph type="body" sz="quarter" idx="11"/>
          </p:nvPr>
        </p:nvSpPr>
        <p:spPr>
          <a:xfrm>
            <a:off x="-1" y="4788019"/>
            <a:ext cx="8064138" cy="355482"/>
          </a:xfrm>
        </p:spPr>
        <p:txBody>
          <a:bodyPr/>
          <a:lstStyle/>
          <a:p>
            <a:pPr marL="11113" indent="-11113"/>
            <a:r>
              <a:rPr lang="en-US" sz="900">
                <a:effectLst/>
                <a:latin typeface="Arial" panose="020B0604020202020204" pitchFamily="34" charset="0"/>
                <a:cs typeface="Arial" panose="020B0604020202020204" pitchFamily="34" charset="0"/>
              </a:rPr>
              <a:t>Centers for Disease Control and Prevention (CDC</a:t>
            </a:r>
            <a:r>
              <a:rPr lang="en-US" sz="900">
                <a:latin typeface="Arial" panose="020B0604020202020204" pitchFamily="34" charset="0"/>
                <a:cs typeface="Arial" panose="020B0604020202020204" pitchFamily="34" charset="0"/>
              </a:rPr>
              <a:t>)</a:t>
            </a:r>
            <a:r>
              <a:rPr lang="en-US" sz="900">
                <a:effectLst/>
                <a:latin typeface="Arial" panose="020B0604020202020204" pitchFamily="34" charset="0"/>
                <a:cs typeface="Arial" panose="020B0604020202020204" pitchFamily="34" charset="0"/>
              </a:rPr>
              <a:t>. Proposed 2022 CDC Clinical Practice Guideline for Prescribing Opioids. National Archives Federal Register Journal Website. https://www.federalregister.gov/d/2022-02802. 2022. Accessed October 17, 2022.</a:t>
            </a:r>
          </a:p>
        </p:txBody>
      </p:sp>
      <p:grpSp>
        <p:nvGrpSpPr>
          <p:cNvPr id="6" name="Group 5">
            <a:extLst>
              <a:ext uri="{FF2B5EF4-FFF2-40B4-BE49-F238E27FC236}">
                <a16:creationId xmlns:a16="http://schemas.microsoft.com/office/drawing/2014/main" id="{5A45B4F6-E10B-A69E-ABEF-A602539B736A}"/>
              </a:ext>
            </a:extLst>
          </p:cNvPr>
          <p:cNvGrpSpPr/>
          <p:nvPr/>
        </p:nvGrpSpPr>
        <p:grpSpPr>
          <a:xfrm>
            <a:off x="298448" y="865869"/>
            <a:ext cx="8547102" cy="3774638"/>
            <a:chOff x="298448" y="865869"/>
            <a:chExt cx="8547102" cy="3774638"/>
          </a:xfrm>
        </p:grpSpPr>
        <p:sp>
          <p:nvSpPr>
            <p:cNvPr id="7" name="Freeform: Shape 6">
              <a:extLst>
                <a:ext uri="{FF2B5EF4-FFF2-40B4-BE49-F238E27FC236}">
                  <a16:creationId xmlns:a16="http://schemas.microsoft.com/office/drawing/2014/main" id="{17165C72-C174-0FEF-889D-4BEDCC92136A}"/>
                </a:ext>
              </a:extLst>
            </p:cNvPr>
            <p:cNvSpPr/>
            <p:nvPr/>
          </p:nvSpPr>
          <p:spPr>
            <a:xfrm>
              <a:off x="298449" y="865869"/>
              <a:ext cx="8547101" cy="510909"/>
            </a:xfrm>
            <a:custGeom>
              <a:avLst/>
              <a:gdLst>
                <a:gd name="connsiteX0" fmla="*/ 0 w 8547101"/>
                <a:gd name="connsiteY0" fmla="*/ 93337 h 560008"/>
                <a:gd name="connsiteX1" fmla="*/ 93337 w 8547101"/>
                <a:gd name="connsiteY1" fmla="*/ 0 h 560008"/>
                <a:gd name="connsiteX2" fmla="*/ 8453764 w 8547101"/>
                <a:gd name="connsiteY2" fmla="*/ 0 h 560008"/>
                <a:gd name="connsiteX3" fmla="*/ 8547101 w 8547101"/>
                <a:gd name="connsiteY3" fmla="*/ 93337 h 560008"/>
                <a:gd name="connsiteX4" fmla="*/ 8547101 w 8547101"/>
                <a:gd name="connsiteY4" fmla="*/ 466671 h 560008"/>
                <a:gd name="connsiteX5" fmla="*/ 8453764 w 8547101"/>
                <a:gd name="connsiteY5" fmla="*/ 560008 h 560008"/>
                <a:gd name="connsiteX6" fmla="*/ 93337 w 8547101"/>
                <a:gd name="connsiteY6" fmla="*/ 560008 h 560008"/>
                <a:gd name="connsiteX7" fmla="*/ 0 w 8547101"/>
                <a:gd name="connsiteY7" fmla="*/ 466671 h 560008"/>
                <a:gd name="connsiteX8" fmla="*/ 0 w 8547101"/>
                <a:gd name="connsiteY8" fmla="*/ 93337 h 56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7101" h="560008">
                  <a:moveTo>
                    <a:pt x="0" y="93337"/>
                  </a:moveTo>
                  <a:cubicBezTo>
                    <a:pt x="0" y="41788"/>
                    <a:pt x="41788" y="0"/>
                    <a:pt x="93337" y="0"/>
                  </a:cubicBezTo>
                  <a:lnTo>
                    <a:pt x="8453764" y="0"/>
                  </a:lnTo>
                  <a:cubicBezTo>
                    <a:pt x="8505313" y="0"/>
                    <a:pt x="8547101" y="41788"/>
                    <a:pt x="8547101" y="93337"/>
                  </a:cubicBezTo>
                  <a:lnTo>
                    <a:pt x="8547101" y="466671"/>
                  </a:lnTo>
                  <a:cubicBezTo>
                    <a:pt x="8547101" y="518220"/>
                    <a:pt x="8505313" y="560008"/>
                    <a:pt x="8453764" y="560008"/>
                  </a:cubicBezTo>
                  <a:lnTo>
                    <a:pt x="93337" y="560008"/>
                  </a:lnTo>
                  <a:cubicBezTo>
                    <a:pt x="41788" y="560008"/>
                    <a:pt x="0" y="518220"/>
                    <a:pt x="0" y="466671"/>
                  </a:cubicBezTo>
                  <a:lnTo>
                    <a:pt x="0" y="933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777" tIns="118777" rIns="118777" bIns="118777" numCol="1" spcCol="1270" anchor="ctr" anchorCtr="0">
              <a:noAutofit/>
            </a:bodyPr>
            <a:lstStyle/>
            <a:p>
              <a:pPr marL="0" lvl="0" indent="0" algn="l" defTabSz="1066800">
                <a:lnSpc>
                  <a:spcPct val="90000"/>
                </a:lnSpc>
                <a:spcBef>
                  <a:spcPct val="0"/>
                </a:spcBef>
                <a:spcAft>
                  <a:spcPct val="35000"/>
                </a:spcAft>
                <a:buNone/>
              </a:pPr>
              <a:r>
                <a:rPr lang="en-US" sz="2400" kern="1200"/>
                <a:t>Opioids may be indicated for:</a:t>
              </a:r>
            </a:p>
          </p:txBody>
        </p:sp>
        <p:sp>
          <p:nvSpPr>
            <p:cNvPr id="8" name="Freeform: Shape 7">
              <a:extLst>
                <a:ext uri="{FF2B5EF4-FFF2-40B4-BE49-F238E27FC236}">
                  <a16:creationId xmlns:a16="http://schemas.microsoft.com/office/drawing/2014/main" id="{296FC045-734B-0CCE-FAA9-53C52EC93562}"/>
                </a:ext>
              </a:extLst>
            </p:cNvPr>
            <p:cNvSpPr/>
            <p:nvPr/>
          </p:nvSpPr>
          <p:spPr>
            <a:xfrm>
              <a:off x="298449" y="1425877"/>
              <a:ext cx="8547101" cy="1110555"/>
            </a:xfrm>
            <a:custGeom>
              <a:avLst/>
              <a:gdLst>
                <a:gd name="connsiteX0" fmla="*/ 0 w 8547101"/>
                <a:gd name="connsiteY0" fmla="*/ 0 h 1110555"/>
                <a:gd name="connsiteX1" fmla="*/ 8547101 w 8547101"/>
                <a:gd name="connsiteY1" fmla="*/ 0 h 1110555"/>
                <a:gd name="connsiteX2" fmla="*/ 8547101 w 8547101"/>
                <a:gd name="connsiteY2" fmla="*/ 1110555 h 1110555"/>
                <a:gd name="connsiteX3" fmla="*/ 0 w 8547101"/>
                <a:gd name="connsiteY3" fmla="*/ 1110555 h 1110555"/>
                <a:gd name="connsiteX4" fmla="*/ 0 w 8547101"/>
                <a:gd name="connsiteY4" fmla="*/ 0 h 11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7101" h="1110555">
                  <a:moveTo>
                    <a:pt x="0" y="0"/>
                  </a:moveTo>
                  <a:lnTo>
                    <a:pt x="8547101" y="0"/>
                  </a:lnTo>
                  <a:lnTo>
                    <a:pt x="8547101" y="1110555"/>
                  </a:lnTo>
                  <a:lnTo>
                    <a:pt x="0" y="11105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13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Severe traumatic injuries (including crush injuries and burns) </a:t>
              </a:r>
            </a:p>
            <a:p>
              <a:pPr marL="171450" lvl="1" indent="-171450" algn="l" defTabSz="800100">
                <a:lnSpc>
                  <a:spcPct val="90000"/>
                </a:lnSpc>
                <a:spcBef>
                  <a:spcPct val="0"/>
                </a:spcBef>
                <a:spcAft>
                  <a:spcPct val="20000"/>
                </a:spcAft>
                <a:buChar char="•"/>
              </a:pPr>
              <a:r>
                <a:rPr lang="en-US" sz="1800" kern="1200"/>
                <a:t>Invasive surgeries associated with moderate to severe postoperative pain</a:t>
              </a:r>
            </a:p>
            <a:p>
              <a:pPr marL="171450" lvl="1" indent="-171450" algn="l" defTabSz="800100">
                <a:lnSpc>
                  <a:spcPct val="90000"/>
                </a:lnSpc>
                <a:spcBef>
                  <a:spcPct val="0"/>
                </a:spcBef>
                <a:spcAft>
                  <a:spcPct val="20000"/>
                </a:spcAft>
                <a:buChar char="•"/>
              </a:pPr>
              <a:r>
                <a:rPr lang="en-US" sz="1800" kern="1200"/>
                <a:t>Severe, acute pain when NSAIDs and other therapies are contraindicated or likely to be ineffective </a:t>
              </a:r>
            </a:p>
          </p:txBody>
        </p:sp>
        <p:sp>
          <p:nvSpPr>
            <p:cNvPr id="9" name="Freeform: Shape 8">
              <a:extLst>
                <a:ext uri="{FF2B5EF4-FFF2-40B4-BE49-F238E27FC236}">
                  <a16:creationId xmlns:a16="http://schemas.microsoft.com/office/drawing/2014/main" id="{05911D2A-82AF-146B-06FA-BB54FFCE6A77}"/>
                </a:ext>
              </a:extLst>
            </p:cNvPr>
            <p:cNvSpPr>
              <a:spLocks/>
            </p:cNvSpPr>
            <p:nvPr/>
          </p:nvSpPr>
          <p:spPr>
            <a:xfrm>
              <a:off x="298449" y="2615536"/>
              <a:ext cx="8547101" cy="510909"/>
            </a:xfrm>
            <a:custGeom>
              <a:avLst/>
              <a:gdLst>
                <a:gd name="connsiteX0" fmla="*/ 0 w 8547101"/>
                <a:gd name="connsiteY0" fmla="*/ 109412 h 656458"/>
                <a:gd name="connsiteX1" fmla="*/ 109412 w 8547101"/>
                <a:gd name="connsiteY1" fmla="*/ 0 h 656458"/>
                <a:gd name="connsiteX2" fmla="*/ 8437689 w 8547101"/>
                <a:gd name="connsiteY2" fmla="*/ 0 h 656458"/>
                <a:gd name="connsiteX3" fmla="*/ 8547101 w 8547101"/>
                <a:gd name="connsiteY3" fmla="*/ 109412 h 656458"/>
                <a:gd name="connsiteX4" fmla="*/ 8547101 w 8547101"/>
                <a:gd name="connsiteY4" fmla="*/ 547046 h 656458"/>
                <a:gd name="connsiteX5" fmla="*/ 8437689 w 8547101"/>
                <a:gd name="connsiteY5" fmla="*/ 656458 h 656458"/>
                <a:gd name="connsiteX6" fmla="*/ 109412 w 8547101"/>
                <a:gd name="connsiteY6" fmla="*/ 656458 h 656458"/>
                <a:gd name="connsiteX7" fmla="*/ 0 w 8547101"/>
                <a:gd name="connsiteY7" fmla="*/ 547046 h 656458"/>
                <a:gd name="connsiteX8" fmla="*/ 0 w 8547101"/>
                <a:gd name="connsiteY8" fmla="*/ 109412 h 6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7101" h="656458">
                  <a:moveTo>
                    <a:pt x="0" y="109412"/>
                  </a:moveTo>
                  <a:cubicBezTo>
                    <a:pt x="0" y="48985"/>
                    <a:pt x="48985" y="0"/>
                    <a:pt x="109412" y="0"/>
                  </a:cubicBezTo>
                  <a:lnTo>
                    <a:pt x="8437689" y="0"/>
                  </a:lnTo>
                  <a:cubicBezTo>
                    <a:pt x="8498116" y="0"/>
                    <a:pt x="8547101" y="48985"/>
                    <a:pt x="8547101" y="109412"/>
                  </a:cubicBezTo>
                  <a:lnTo>
                    <a:pt x="8547101" y="547046"/>
                  </a:lnTo>
                  <a:cubicBezTo>
                    <a:pt x="8547101" y="607473"/>
                    <a:pt x="8498116" y="656458"/>
                    <a:pt x="8437689" y="656458"/>
                  </a:cubicBezTo>
                  <a:lnTo>
                    <a:pt x="109412" y="656458"/>
                  </a:lnTo>
                  <a:cubicBezTo>
                    <a:pt x="48985" y="656458"/>
                    <a:pt x="0" y="607473"/>
                    <a:pt x="0" y="547046"/>
                  </a:cubicBezTo>
                  <a:lnTo>
                    <a:pt x="0" y="1094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486" tIns="123486" rIns="123486" bIns="123486" numCol="1" spcCol="1270" anchor="ctr" anchorCtr="0">
              <a:noAutofit/>
            </a:bodyPr>
            <a:lstStyle/>
            <a:p>
              <a:pPr marL="0" lvl="0" indent="0" algn="l" defTabSz="1066800">
                <a:lnSpc>
                  <a:spcPct val="90000"/>
                </a:lnSpc>
                <a:spcBef>
                  <a:spcPct val="0"/>
                </a:spcBef>
                <a:spcAft>
                  <a:spcPct val="35000"/>
                </a:spcAft>
                <a:buNone/>
              </a:pPr>
              <a:r>
                <a:rPr lang="en-US" sz="2400" kern="1200"/>
                <a:t>If using opioids for acute pain:</a:t>
              </a:r>
            </a:p>
          </p:txBody>
        </p:sp>
        <p:sp>
          <p:nvSpPr>
            <p:cNvPr id="10" name="Freeform: Shape 9">
              <a:extLst>
                <a:ext uri="{FF2B5EF4-FFF2-40B4-BE49-F238E27FC236}">
                  <a16:creationId xmlns:a16="http://schemas.microsoft.com/office/drawing/2014/main" id="{DC0FF02A-C7FA-C474-46A5-821E94959054}"/>
                </a:ext>
              </a:extLst>
            </p:cNvPr>
            <p:cNvSpPr/>
            <p:nvPr/>
          </p:nvSpPr>
          <p:spPr>
            <a:xfrm>
              <a:off x="298448" y="3185297"/>
              <a:ext cx="8547101" cy="1455210"/>
            </a:xfrm>
            <a:custGeom>
              <a:avLst/>
              <a:gdLst>
                <a:gd name="connsiteX0" fmla="*/ 0 w 8547101"/>
                <a:gd name="connsiteY0" fmla="*/ 0 h 1455210"/>
                <a:gd name="connsiteX1" fmla="*/ 8547101 w 8547101"/>
                <a:gd name="connsiteY1" fmla="*/ 0 h 1455210"/>
                <a:gd name="connsiteX2" fmla="*/ 8547101 w 8547101"/>
                <a:gd name="connsiteY2" fmla="*/ 1455210 h 1455210"/>
                <a:gd name="connsiteX3" fmla="*/ 0 w 8547101"/>
                <a:gd name="connsiteY3" fmla="*/ 1455210 h 1455210"/>
                <a:gd name="connsiteX4" fmla="*/ 0 w 8547101"/>
                <a:gd name="connsiteY4" fmla="*/ 0 h 145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7101" h="1455210">
                  <a:moveTo>
                    <a:pt x="0" y="0"/>
                  </a:moveTo>
                  <a:lnTo>
                    <a:pt x="8547101" y="0"/>
                  </a:lnTo>
                  <a:lnTo>
                    <a:pt x="8547101" y="1455210"/>
                  </a:lnTo>
                  <a:lnTo>
                    <a:pt x="0" y="145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13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Use short acting agents</a:t>
              </a:r>
            </a:p>
            <a:p>
              <a:pPr marL="171450" lvl="1" indent="-171450" algn="l" defTabSz="800100">
                <a:lnSpc>
                  <a:spcPct val="90000"/>
                </a:lnSpc>
                <a:spcBef>
                  <a:spcPct val="0"/>
                </a:spcBef>
                <a:spcAft>
                  <a:spcPct val="20000"/>
                </a:spcAft>
                <a:buChar char="•"/>
              </a:pPr>
              <a:r>
                <a:rPr lang="en-US" sz="1800" kern="1200"/>
                <a:t>Use as needed vs scheduled dosing </a:t>
              </a:r>
            </a:p>
            <a:p>
              <a:pPr marL="171450" lvl="1" indent="-171450" algn="l" defTabSz="800100">
                <a:lnSpc>
                  <a:spcPct val="90000"/>
                </a:lnSpc>
                <a:spcBef>
                  <a:spcPct val="0"/>
                </a:spcBef>
                <a:spcAft>
                  <a:spcPct val="20000"/>
                </a:spcAft>
                <a:buChar char="•"/>
              </a:pPr>
              <a:r>
                <a:rPr lang="en-US" sz="1800" kern="1200"/>
                <a:t>Prescribe the lowest effective dose for the shortest duration</a:t>
              </a:r>
            </a:p>
            <a:p>
              <a:pPr marL="171450" lvl="1" indent="-171450" algn="l" defTabSz="800100">
                <a:lnSpc>
                  <a:spcPct val="90000"/>
                </a:lnSpc>
                <a:spcBef>
                  <a:spcPct val="0"/>
                </a:spcBef>
                <a:spcAft>
                  <a:spcPct val="20000"/>
                </a:spcAft>
                <a:buChar char="•"/>
              </a:pPr>
              <a:r>
                <a:rPr lang="en-US" sz="1800" kern="1200"/>
                <a:t>Maximize non-opioid pharmacologic and nonpharmacologic treatments</a:t>
              </a:r>
            </a:p>
            <a:p>
              <a:pPr marL="171450" lvl="1" indent="-171450" algn="l" defTabSz="800100">
                <a:lnSpc>
                  <a:spcPct val="90000"/>
                </a:lnSpc>
                <a:spcBef>
                  <a:spcPct val="0"/>
                </a:spcBef>
                <a:spcAft>
                  <a:spcPct val="20000"/>
                </a:spcAft>
                <a:buChar char="•"/>
              </a:pPr>
              <a:r>
                <a:rPr lang="en-US" sz="1800" kern="1200"/>
                <a:t>Include a taper if opioids are used around-the-clock for more than a few days</a:t>
              </a:r>
            </a:p>
          </p:txBody>
        </p:sp>
      </p:grpSp>
    </p:spTree>
    <p:extLst>
      <p:ext uri="{BB962C8B-B14F-4D97-AF65-F5344CB8AC3E}">
        <p14:creationId xmlns:p14="http://schemas.microsoft.com/office/powerpoint/2010/main" val="11794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6D6ED0-B45E-DBC8-EE97-2FBE0EF4EC94}"/>
              </a:ext>
            </a:extLst>
          </p:cNvPr>
          <p:cNvSpPr/>
          <p:nvPr/>
        </p:nvSpPr>
        <p:spPr>
          <a:xfrm>
            <a:off x="196596" y="2139553"/>
            <a:ext cx="8805672" cy="5459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Opioids </a:t>
            </a:r>
            <a:r>
              <a:rPr lang="en-US" sz="2800" i="1"/>
              <a:t>not</a:t>
            </a:r>
            <a:r>
              <a:rPr lang="en-US" sz="2800"/>
              <a:t> recommended first line</a:t>
            </a:r>
          </a:p>
        </p:txBody>
      </p:sp>
      <p:sp>
        <p:nvSpPr>
          <p:cNvPr id="2" name="Title 1">
            <a:extLst>
              <a:ext uri="{FF2B5EF4-FFF2-40B4-BE49-F238E27FC236}">
                <a16:creationId xmlns:a16="http://schemas.microsoft.com/office/drawing/2014/main" id="{D40FBB29-212C-AE95-5AFD-0802B8147D46}"/>
              </a:ext>
            </a:extLst>
          </p:cNvPr>
          <p:cNvSpPr>
            <a:spLocks noGrp="1"/>
          </p:cNvSpPr>
          <p:nvPr>
            <p:ph type="title"/>
          </p:nvPr>
        </p:nvSpPr>
        <p:spPr>
          <a:xfrm>
            <a:off x="408491" y="110400"/>
            <a:ext cx="8547101" cy="510909"/>
          </a:xfrm>
        </p:spPr>
        <p:txBody>
          <a:bodyPr/>
          <a:lstStyle/>
          <a:p>
            <a:r>
              <a:rPr lang="en-US" sz="3200">
                <a:effectLst/>
                <a:latin typeface="Arial" panose="020B0604020202020204" pitchFamily="34" charset="0"/>
                <a:ea typeface="Times New Roman" panose="02020603050405020304" pitchFamily="18" charset="0"/>
                <a:cs typeface="Times New Roman" panose="02020603050405020304" pitchFamily="18" charset="0"/>
              </a:rPr>
              <a:t>When to Avoid Opioids in Acute Pain</a:t>
            </a:r>
            <a:endParaRPr lang="en-US"/>
          </a:p>
        </p:txBody>
      </p:sp>
      <p:sp>
        <p:nvSpPr>
          <p:cNvPr id="3" name="Text Placeholder 2">
            <a:extLst>
              <a:ext uri="{FF2B5EF4-FFF2-40B4-BE49-F238E27FC236}">
                <a16:creationId xmlns:a16="http://schemas.microsoft.com/office/drawing/2014/main" id="{6C653CFD-78C4-F7FD-C988-A16F99EE9BA6}"/>
              </a:ext>
            </a:extLst>
          </p:cNvPr>
          <p:cNvSpPr>
            <a:spLocks noGrp="1"/>
          </p:cNvSpPr>
          <p:nvPr>
            <p:ph type="body" sz="quarter" idx="11"/>
          </p:nvPr>
        </p:nvSpPr>
        <p:spPr>
          <a:xfrm>
            <a:off x="-1" y="4788019"/>
            <a:ext cx="8064138" cy="355482"/>
          </a:xfrm>
        </p:spPr>
        <p:txBody>
          <a:bodyPr/>
          <a:lstStyle/>
          <a:p>
            <a:pPr marL="11113" indent="-11113"/>
            <a:r>
              <a:rPr lang="en-US" sz="900">
                <a:effectLst/>
                <a:latin typeface="Helvetica Neue" panose="02000503000000020004" pitchFamily="2" charset="0"/>
              </a:rPr>
              <a:t>Centers for Disease Control and Prevention CDC. Proposed 2022 CDC Clinical Practice Guideline for Prescribing Opioids. National Archives Federal Register Journal Website. https://www.federalregister.gov/d/2022-02802. 2022. Accessed October 17, 2022.</a:t>
            </a:r>
          </a:p>
        </p:txBody>
      </p:sp>
      <p:sp>
        <p:nvSpPr>
          <p:cNvPr id="4" name="Content Placeholder 3">
            <a:extLst>
              <a:ext uri="{FF2B5EF4-FFF2-40B4-BE49-F238E27FC236}">
                <a16:creationId xmlns:a16="http://schemas.microsoft.com/office/drawing/2014/main" id="{49544F17-56D8-30F6-DAB8-77A7FD6DDDAD}"/>
              </a:ext>
            </a:extLst>
          </p:cNvPr>
          <p:cNvSpPr>
            <a:spLocks noGrp="1"/>
          </p:cNvSpPr>
          <p:nvPr>
            <p:ph sz="quarter" idx="10"/>
          </p:nvPr>
        </p:nvSpPr>
        <p:spPr>
          <a:xfrm>
            <a:off x="314632" y="883634"/>
            <a:ext cx="8711380" cy="1065176"/>
          </a:xfrm>
        </p:spPr>
        <p:txBody>
          <a:bodyPr/>
          <a:lstStyle/>
          <a:p>
            <a:r>
              <a:rPr lang="en-US" sz="2400">
                <a:latin typeface="Arial" panose="020B0604020202020204" pitchFamily="34" charset="0"/>
                <a:cs typeface="Arial" panose="020B0604020202020204" pitchFamily="34" charset="0"/>
              </a:rPr>
              <a:t>Risks vs. benefits must be weighed</a:t>
            </a:r>
          </a:p>
          <a:p>
            <a:r>
              <a:rPr lang="en-US" sz="2400">
                <a:latin typeface="Arial" panose="020B0604020202020204" pitchFamily="34" charset="0"/>
                <a:cs typeface="Arial" panose="020B0604020202020204" pitchFamily="34" charset="0"/>
              </a:rPr>
              <a:t>Even with acute low dose opioids (1 – 36 mg/day MED), patients are at increased risk for developing OUD</a:t>
            </a:r>
          </a:p>
        </p:txBody>
      </p:sp>
      <p:pic>
        <p:nvPicPr>
          <p:cNvPr id="9" name="Picture 8">
            <a:extLst>
              <a:ext uri="{FF2B5EF4-FFF2-40B4-BE49-F238E27FC236}">
                <a16:creationId xmlns:a16="http://schemas.microsoft.com/office/drawing/2014/main" id="{7916389D-9424-F548-4B03-B341B56BC9B7}"/>
              </a:ext>
            </a:extLst>
          </p:cNvPr>
          <p:cNvPicPr>
            <a:picLocks noChangeAspect="1"/>
          </p:cNvPicPr>
          <p:nvPr/>
        </p:nvPicPr>
        <p:blipFill>
          <a:blip r:embed="rId3"/>
          <a:stretch>
            <a:fillRect/>
          </a:stretch>
        </p:blipFill>
        <p:spPr>
          <a:xfrm>
            <a:off x="6061905" y="3077840"/>
            <a:ext cx="2964107" cy="1297178"/>
          </a:xfrm>
          <a:prstGeom prst="rect">
            <a:avLst/>
          </a:prstGeom>
        </p:spPr>
      </p:pic>
      <p:pic>
        <p:nvPicPr>
          <p:cNvPr id="10" name="Picture 9">
            <a:extLst>
              <a:ext uri="{FF2B5EF4-FFF2-40B4-BE49-F238E27FC236}">
                <a16:creationId xmlns:a16="http://schemas.microsoft.com/office/drawing/2014/main" id="{1D2285A8-9B34-B39C-B06C-CDAD7EABC26E}"/>
              </a:ext>
            </a:extLst>
          </p:cNvPr>
          <p:cNvPicPr>
            <a:picLocks noChangeAspect="1"/>
          </p:cNvPicPr>
          <p:nvPr/>
        </p:nvPicPr>
        <p:blipFill>
          <a:blip r:embed="rId4"/>
          <a:stretch>
            <a:fillRect/>
          </a:stretch>
        </p:blipFill>
        <p:spPr>
          <a:xfrm>
            <a:off x="3077077" y="2820361"/>
            <a:ext cx="3044710" cy="1895663"/>
          </a:xfrm>
          <a:prstGeom prst="rect">
            <a:avLst/>
          </a:prstGeom>
        </p:spPr>
      </p:pic>
      <p:pic>
        <p:nvPicPr>
          <p:cNvPr id="11" name="Picture 10">
            <a:extLst>
              <a:ext uri="{FF2B5EF4-FFF2-40B4-BE49-F238E27FC236}">
                <a16:creationId xmlns:a16="http://schemas.microsoft.com/office/drawing/2014/main" id="{8695FA39-A936-8484-ECDE-1142EFFA2F7A}"/>
              </a:ext>
            </a:extLst>
          </p:cNvPr>
          <p:cNvPicPr>
            <a:picLocks noChangeAspect="1"/>
          </p:cNvPicPr>
          <p:nvPr/>
        </p:nvPicPr>
        <p:blipFill>
          <a:blip r:embed="rId5"/>
          <a:stretch>
            <a:fillRect/>
          </a:stretch>
        </p:blipFill>
        <p:spPr>
          <a:xfrm>
            <a:off x="196596" y="3113234"/>
            <a:ext cx="2838074" cy="1261784"/>
          </a:xfrm>
          <a:prstGeom prst="rect">
            <a:avLst/>
          </a:prstGeom>
        </p:spPr>
      </p:pic>
    </p:spTree>
    <p:extLst>
      <p:ext uri="{BB962C8B-B14F-4D97-AF65-F5344CB8AC3E}">
        <p14:creationId xmlns:p14="http://schemas.microsoft.com/office/powerpoint/2010/main" val="114139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0028-4571-3265-95BE-7AB35E428AB0}"/>
              </a:ext>
            </a:extLst>
          </p:cNvPr>
          <p:cNvSpPr>
            <a:spLocks noGrp="1"/>
          </p:cNvSpPr>
          <p:nvPr>
            <p:ph type="title"/>
          </p:nvPr>
        </p:nvSpPr>
        <p:spPr>
          <a:xfrm>
            <a:off x="408491" y="136560"/>
            <a:ext cx="8547101" cy="458587"/>
          </a:xfrm>
        </p:spPr>
        <p:txBody>
          <a:bodyPr/>
          <a:lstStyle/>
          <a:p>
            <a:r>
              <a:rPr lang="en-US" sz="2800"/>
              <a:t>Opioids for Chronic Pain: Ongoing Assessments</a:t>
            </a:r>
          </a:p>
        </p:txBody>
      </p:sp>
      <p:sp>
        <p:nvSpPr>
          <p:cNvPr id="3" name="Text Placeholder 2">
            <a:extLst>
              <a:ext uri="{FF2B5EF4-FFF2-40B4-BE49-F238E27FC236}">
                <a16:creationId xmlns:a16="http://schemas.microsoft.com/office/drawing/2014/main" id="{0A0225E8-1189-D4F2-B99E-35590EA6AB22}"/>
              </a:ext>
            </a:extLst>
          </p:cNvPr>
          <p:cNvSpPr>
            <a:spLocks noGrp="1"/>
          </p:cNvSpPr>
          <p:nvPr>
            <p:ph type="body" sz="quarter" idx="11"/>
          </p:nvPr>
        </p:nvSpPr>
        <p:spPr>
          <a:xfrm>
            <a:off x="-1" y="4761858"/>
            <a:ext cx="8064138" cy="381643"/>
          </a:xfrm>
        </p:spPr>
        <p:txBody>
          <a:bodyPr/>
          <a:lstStyle/>
          <a:p>
            <a:pPr marL="11113" indent="-11113"/>
            <a:r>
              <a:rPr lang="en-US">
                <a:effectLst/>
                <a:latin typeface="Arial" panose="020B0604020202020204" pitchFamily="34" charset="0"/>
                <a:cs typeface="Arial" panose="020B0604020202020204" pitchFamily="34" charset="0"/>
              </a:rPr>
              <a:t>Centers for Disease Control and Prevention (CDC). Proposed 2022 CDC Clinical Practice Guideline for Prescribing Opioids. National Archives Federal Register Journal Website. https://</a:t>
            </a:r>
            <a:r>
              <a:rPr lang="en-US" err="1">
                <a:effectLst/>
                <a:latin typeface="Arial" panose="020B0604020202020204" pitchFamily="34" charset="0"/>
                <a:cs typeface="Arial" panose="020B0604020202020204" pitchFamily="34" charset="0"/>
              </a:rPr>
              <a:t>www.federalregister.gov</a:t>
            </a:r>
            <a:r>
              <a:rPr lang="en-US">
                <a:effectLst/>
                <a:latin typeface="Arial" panose="020B0604020202020204" pitchFamily="34" charset="0"/>
                <a:cs typeface="Arial" panose="020B0604020202020204" pitchFamily="34" charset="0"/>
              </a:rPr>
              <a:t>/d/2022-02802. 2022. Accessed October 17, 2022.</a:t>
            </a:r>
          </a:p>
        </p:txBody>
      </p:sp>
      <p:graphicFrame>
        <p:nvGraphicFramePr>
          <p:cNvPr id="5" name="Content Placeholder 4">
            <a:extLst>
              <a:ext uri="{FF2B5EF4-FFF2-40B4-BE49-F238E27FC236}">
                <a16:creationId xmlns:a16="http://schemas.microsoft.com/office/drawing/2014/main" id="{7F6C3D21-AE42-8787-3DA7-5C219512CF5B}"/>
              </a:ext>
            </a:extLst>
          </p:cNvPr>
          <p:cNvGraphicFramePr>
            <a:graphicFrameLocks noGrp="1"/>
          </p:cNvGraphicFramePr>
          <p:nvPr>
            <p:ph sz="quarter" idx="10"/>
            <p:extLst>
              <p:ext uri="{D42A27DB-BD31-4B8C-83A1-F6EECF244321}">
                <p14:modId xmlns:p14="http://schemas.microsoft.com/office/powerpoint/2010/main" val="2337809428"/>
              </p:ext>
            </p:extLst>
          </p:nvPr>
        </p:nvGraphicFramePr>
        <p:xfrm>
          <a:off x="262188" y="850012"/>
          <a:ext cx="8693404" cy="366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999069"/>
            <a:ext cx="7075892" cy="615553"/>
          </a:xfrm>
        </p:spPr>
        <p:txBody>
          <a:bodyPr/>
          <a:lstStyle/>
          <a:p>
            <a:r>
              <a:rPr lang="en-US">
                <a:effectLst/>
                <a:latin typeface="Arial" panose="020B0604020202020204" pitchFamily="34" charset="0"/>
                <a:ea typeface="Times New Roman" panose="02020603050405020304" pitchFamily="18" charset="0"/>
                <a:cs typeface="Arial" panose="020B0604020202020204" pitchFamily="34" charset="0"/>
              </a:rPr>
              <a:t>Johnathan H. </a:t>
            </a:r>
            <a:r>
              <a:rPr lang="en-US" err="1">
                <a:effectLst/>
                <a:latin typeface="Arial" panose="020B0604020202020204" pitchFamily="34" charset="0"/>
                <a:ea typeface="Times New Roman" panose="02020603050405020304" pitchFamily="18" charset="0"/>
                <a:cs typeface="Arial" panose="020B0604020202020204" pitchFamily="34" charset="0"/>
              </a:rPr>
              <a:t>Goree</a:t>
            </a:r>
            <a:r>
              <a:rPr lang="en-US">
                <a:effectLst/>
                <a:latin typeface="Arial" panose="020B0604020202020204" pitchFamily="34" charset="0"/>
                <a:ea typeface="Times New Roman" panose="02020603050405020304" pitchFamily="18" charset="0"/>
                <a:cs typeface="Arial" panose="020B0604020202020204" pitchFamily="34" charset="0"/>
              </a:rPr>
              <a:t>, MD</a:t>
            </a:r>
            <a:endParaRPr lang="en-US"/>
          </a:p>
        </p:txBody>
      </p:sp>
      <p:sp>
        <p:nvSpPr>
          <p:cNvPr id="3" name="Text Placeholder 2"/>
          <p:cNvSpPr>
            <a:spLocks noGrp="1"/>
          </p:cNvSpPr>
          <p:nvPr>
            <p:ph type="body" sz="quarter" idx="10"/>
          </p:nvPr>
        </p:nvSpPr>
        <p:spPr>
          <a:xfrm>
            <a:off x="549276" y="2748738"/>
            <a:ext cx="6910890" cy="1154906"/>
          </a:xfrm>
        </p:spPr>
        <p:txBody>
          <a:bodyPr/>
          <a:lstStyle/>
          <a:p>
            <a:r>
              <a:rPr lang="en-US" sz="2200" dirty="0"/>
              <a:t>Director of Chronic Pain Division</a:t>
            </a:r>
          </a:p>
          <a:p>
            <a:r>
              <a:rPr lang="en-US" sz="2200" dirty="0"/>
              <a:t>Program Director of Chronic Pain Medicine Fellowship</a:t>
            </a:r>
          </a:p>
          <a:p>
            <a:r>
              <a:rPr lang="en-US" sz="2200" dirty="0"/>
              <a:t>Associate Professor of Anesthesiology </a:t>
            </a:r>
          </a:p>
          <a:p>
            <a:r>
              <a:rPr lang="en-US" sz="2200" dirty="0"/>
              <a:t>University of Arkansas for Medical Sciences (UAMS)</a:t>
            </a:r>
          </a:p>
          <a:p>
            <a:r>
              <a:rPr lang="en-US" sz="2200" dirty="0"/>
              <a:t>Little Rock, AR</a:t>
            </a:r>
          </a:p>
          <a:p>
            <a:endParaRPr lang="en-US" sz="2200" dirty="0"/>
          </a:p>
        </p:txBody>
      </p:sp>
    </p:spTree>
    <p:extLst>
      <p:ext uri="{BB962C8B-B14F-4D97-AF65-F5344CB8AC3E}">
        <p14:creationId xmlns:p14="http://schemas.microsoft.com/office/powerpoint/2010/main" val="286694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54EF-6450-118B-DDF1-E74A8F711E2E}"/>
              </a:ext>
            </a:extLst>
          </p:cNvPr>
          <p:cNvSpPr>
            <a:spLocks noGrp="1"/>
          </p:cNvSpPr>
          <p:nvPr>
            <p:ph type="title"/>
          </p:nvPr>
        </p:nvSpPr>
        <p:spPr>
          <a:xfrm>
            <a:off x="298450" y="0"/>
            <a:ext cx="8547100" cy="981807"/>
          </a:xfrm>
        </p:spPr>
        <p:txBody>
          <a:bodyPr/>
          <a:lstStyle/>
          <a:p>
            <a:r>
              <a:rPr lang="en-US" sz="3400"/>
              <a:t>Monitoring Opioid Use: Patient Education</a:t>
            </a:r>
          </a:p>
        </p:txBody>
      </p:sp>
      <p:sp>
        <p:nvSpPr>
          <p:cNvPr id="3" name="Text Placeholder 2">
            <a:extLst>
              <a:ext uri="{FF2B5EF4-FFF2-40B4-BE49-F238E27FC236}">
                <a16:creationId xmlns:a16="http://schemas.microsoft.com/office/drawing/2014/main" id="{1494FA4B-EC8A-7734-C9E0-1FE35991EDCE}"/>
              </a:ext>
            </a:extLst>
          </p:cNvPr>
          <p:cNvSpPr>
            <a:spLocks noGrp="1"/>
          </p:cNvSpPr>
          <p:nvPr>
            <p:ph type="body" sz="quarter" idx="10"/>
          </p:nvPr>
        </p:nvSpPr>
        <p:spPr>
          <a:xfrm>
            <a:off x="0" y="4474599"/>
            <a:ext cx="8064137" cy="668901"/>
          </a:xfrm>
        </p:spPr>
        <p:txBody>
          <a:bodyPr/>
          <a:lstStyle/>
          <a:p>
            <a:r>
              <a:rPr lang="en-US">
                <a:solidFill>
                  <a:schemeClr val="accent2"/>
                </a:solidFill>
              </a:rPr>
              <a:t>PDMP = prescription drug monitoring program</a:t>
            </a:r>
          </a:p>
          <a:p>
            <a:pPr marL="11113" indent="-11113"/>
            <a:r>
              <a:rPr lang="en-US">
                <a:solidFill>
                  <a:schemeClr val="accent2"/>
                </a:solidFill>
                <a:effectLst/>
                <a:latin typeface="Helvetica Neue" panose="02000503000000020004" pitchFamily="2" charset="0"/>
              </a:rPr>
              <a:t>Centers for Disease Control and Prevention (CDC). Proposed 2022 CDC Clinical Practice Guideline for Prescribing Opioids. National Archives Federal Register Journal Website. https://www.federalregister.gov/d/2022-02802. 2022. </a:t>
            </a:r>
            <a:br>
              <a:rPr lang="en-US">
                <a:solidFill>
                  <a:schemeClr val="accent2"/>
                </a:solidFill>
                <a:effectLst/>
                <a:latin typeface="Helvetica Neue" panose="02000503000000020004" pitchFamily="2" charset="0"/>
              </a:rPr>
            </a:br>
            <a:r>
              <a:rPr lang="en-US">
                <a:solidFill>
                  <a:schemeClr val="accent2"/>
                </a:solidFill>
                <a:effectLst/>
                <a:latin typeface="Helvetica Neue" panose="02000503000000020004" pitchFamily="2" charset="0"/>
              </a:rPr>
              <a:t>Accessed October 17, 2022.</a:t>
            </a:r>
          </a:p>
        </p:txBody>
      </p:sp>
      <p:graphicFrame>
        <p:nvGraphicFramePr>
          <p:cNvPr id="5" name="Content Placeholder 4">
            <a:extLst>
              <a:ext uri="{FF2B5EF4-FFF2-40B4-BE49-F238E27FC236}">
                <a16:creationId xmlns:a16="http://schemas.microsoft.com/office/drawing/2014/main" id="{DDD02C61-FC7F-4FF8-DB6D-6F1AEDCED6D0}"/>
              </a:ext>
            </a:extLst>
          </p:cNvPr>
          <p:cNvGraphicFramePr>
            <a:graphicFrameLocks noGrp="1"/>
          </p:cNvGraphicFramePr>
          <p:nvPr>
            <p:ph sz="quarter" idx="4294967295"/>
            <p:extLst>
              <p:ext uri="{D42A27DB-BD31-4B8C-83A1-F6EECF244321}">
                <p14:modId xmlns:p14="http://schemas.microsoft.com/office/powerpoint/2010/main" val="2623262369"/>
              </p:ext>
            </p:extLst>
          </p:nvPr>
        </p:nvGraphicFramePr>
        <p:xfrm>
          <a:off x="298450" y="981807"/>
          <a:ext cx="8547100"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2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890-8B30-5A72-B644-DD95C544FD23}"/>
              </a:ext>
            </a:extLst>
          </p:cNvPr>
          <p:cNvSpPr>
            <a:spLocks noGrp="1"/>
          </p:cNvSpPr>
          <p:nvPr>
            <p:ph type="title"/>
          </p:nvPr>
        </p:nvSpPr>
        <p:spPr>
          <a:xfrm>
            <a:off x="408491" y="84238"/>
            <a:ext cx="8547101" cy="563231"/>
          </a:xfrm>
        </p:spPr>
        <p:txBody>
          <a:bodyPr/>
          <a:lstStyle/>
          <a:p>
            <a:r>
              <a:rPr lang="en-US" sz="3600"/>
              <a:t>Documentation of </a:t>
            </a:r>
            <a:r>
              <a:rPr lang="en-US" sz="3600" err="1"/>
              <a:t>PDMP</a:t>
            </a:r>
            <a:r>
              <a:rPr lang="en-US" sz="3600"/>
              <a:t> Findings </a:t>
            </a:r>
          </a:p>
        </p:txBody>
      </p:sp>
      <p:sp>
        <p:nvSpPr>
          <p:cNvPr id="3" name="Text Placeholder 2">
            <a:extLst>
              <a:ext uri="{FF2B5EF4-FFF2-40B4-BE49-F238E27FC236}">
                <a16:creationId xmlns:a16="http://schemas.microsoft.com/office/drawing/2014/main" id="{D5B19C37-4834-67EB-4BDD-868017266AF6}"/>
              </a:ext>
            </a:extLst>
          </p:cNvPr>
          <p:cNvSpPr>
            <a:spLocks noGrp="1"/>
          </p:cNvSpPr>
          <p:nvPr>
            <p:ph type="body" sz="quarter" idx="11"/>
          </p:nvPr>
        </p:nvSpPr>
        <p:spPr>
          <a:xfrm>
            <a:off x="0" y="4766145"/>
            <a:ext cx="7865807" cy="355482"/>
          </a:xfrm>
        </p:spPr>
        <p:txBody>
          <a:bodyPr/>
          <a:lstStyle/>
          <a:p>
            <a:pPr marL="11113" indent="-11113"/>
            <a:r>
              <a:rPr lang="en-US" sz="900">
                <a:latin typeface="Arial" panose="020B0604020202020204" pitchFamily="34" charset="0"/>
                <a:cs typeface="Arial" panose="020B0604020202020204" pitchFamily="34" charset="0"/>
              </a:rPr>
              <a:t>Morales ME, et al. </a:t>
            </a:r>
            <a:r>
              <a:rPr lang="en-US" sz="900" i="1">
                <a:latin typeface="Arial" panose="020B0604020202020204" pitchFamily="34" charset="0"/>
                <a:cs typeface="Arial" panose="020B0604020202020204" pitchFamily="34" charset="0"/>
              </a:rPr>
              <a:t>Pain Med</a:t>
            </a:r>
            <a:r>
              <a:rPr lang="en-US" sz="900">
                <a:latin typeface="Arial" panose="020B0604020202020204" pitchFamily="34" charset="0"/>
                <a:cs typeface="Arial" panose="020B0604020202020204" pitchFamily="34" charset="0"/>
              </a:rPr>
              <a:t>. 2021;22(1):75-90. Netherland J, Hansen H. </a:t>
            </a:r>
            <a:r>
              <a:rPr lang="en-US" sz="900" i="1" err="1">
                <a:latin typeface="Arial" panose="020B0604020202020204" pitchFamily="34" charset="0"/>
                <a:cs typeface="Arial" panose="020B0604020202020204" pitchFamily="34" charset="0"/>
              </a:rPr>
              <a:t>Biosocieties</a:t>
            </a:r>
            <a:r>
              <a:rPr lang="en-US" sz="900">
                <a:latin typeface="Arial" panose="020B0604020202020204" pitchFamily="34" charset="0"/>
                <a:cs typeface="Arial" panose="020B0604020202020204" pitchFamily="34" charset="0"/>
              </a:rPr>
              <a:t>. 2017;12(2):217-238. </a:t>
            </a:r>
            <a:r>
              <a:rPr lang="en-US" sz="900" err="1">
                <a:latin typeface="Arial" panose="020B0604020202020204" pitchFamily="34" charset="0"/>
                <a:cs typeface="Arial" panose="020B0604020202020204" pitchFamily="34" charset="0"/>
              </a:rPr>
              <a:t>Gillispie</a:t>
            </a:r>
            <a:r>
              <a:rPr lang="en-US" sz="900">
                <a:latin typeface="Arial" panose="020B0604020202020204" pitchFamily="34" charset="0"/>
                <a:cs typeface="Arial" panose="020B0604020202020204" pitchFamily="34" charset="0"/>
              </a:rPr>
              <a:t>-Bell V. </a:t>
            </a:r>
            <a:r>
              <a:rPr lang="en-US" sz="900" i="1" err="1">
                <a:latin typeface="Arial" panose="020B0604020202020204" pitchFamily="34" charset="0"/>
                <a:cs typeface="Arial" panose="020B0604020202020204" pitchFamily="34" charset="0"/>
              </a:rPr>
              <a:t>Obstet</a:t>
            </a:r>
            <a:r>
              <a:rPr lang="en-US" sz="900" i="1">
                <a:latin typeface="Arial" panose="020B0604020202020204" pitchFamily="34" charset="0"/>
                <a:cs typeface="Arial" panose="020B0604020202020204" pitchFamily="34" charset="0"/>
              </a:rPr>
              <a:t> Gynecol</a:t>
            </a:r>
            <a:r>
              <a:rPr lang="en-US" sz="900">
                <a:latin typeface="Arial" panose="020B0604020202020204" pitchFamily="34" charset="0"/>
                <a:cs typeface="Arial" panose="020B0604020202020204" pitchFamily="34" charset="0"/>
              </a:rPr>
              <a:t>. 2021;137(2):220-224. Hoffman KM, et al. </a:t>
            </a:r>
            <a:r>
              <a:rPr lang="pl-PL" sz="900" i="1">
                <a:latin typeface="Arial" panose="020B0604020202020204" pitchFamily="34" charset="0"/>
                <a:cs typeface="Arial" panose="020B0604020202020204" pitchFamily="34" charset="0"/>
              </a:rPr>
              <a:t>Proc Natl Acad Sci U S A</a:t>
            </a:r>
            <a:r>
              <a:rPr lang="pl-PL" sz="900">
                <a:latin typeface="Arial" panose="020B0604020202020204" pitchFamily="34" charset="0"/>
                <a:cs typeface="Arial" panose="020B0604020202020204" pitchFamily="34" charset="0"/>
              </a:rPr>
              <a:t>. 2016;113(16):4296-4301.</a:t>
            </a:r>
            <a:endParaRPr lang="en-US" sz="90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A090F83-9530-080A-7C60-E4144D9C9C33}"/>
              </a:ext>
            </a:extLst>
          </p:cNvPr>
          <p:cNvSpPr>
            <a:spLocks noGrp="1"/>
          </p:cNvSpPr>
          <p:nvPr>
            <p:ph sz="quarter" idx="10"/>
          </p:nvPr>
        </p:nvSpPr>
        <p:spPr>
          <a:xfrm>
            <a:off x="228250" y="869508"/>
            <a:ext cx="3856921" cy="3749420"/>
          </a:xfrm>
        </p:spPr>
        <p:txBody>
          <a:bodyPr/>
          <a:lstStyle/>
          <a:p>
            <a:pPr>
              <a:buSzPct val="90000"/>
            </a:pPr>
            <a:r>
              <a:rPr lang="en-US" sz="2000"/>
              <a:t>Document that the PDMP has been checked</a:t>
            </a:r>
          </a:p>
          <a:p>
            <a:pPr>
              <a:buSzPct val="90000"/>
            </a:pPr>
            <a:r>
              <a:rPr lang="en-US" sz="2000"/>
              <a:t>Include any relevant findings </a:t>
            </a:r>
          </a:p>
          <a:p>
            <a:pPr lvl="1">
              <a:buSzPct val="90000"/>
            </a:pPr>
            <a:r>
              <a:rPr lang="en-US" sz="2000"/>
              <a:t>Prescriptions, dates, providers</a:t>
            </a:r>
          </a:p>
          <a:p>
            <a:pPr>
              <a:buSzPct val="90000"/>
            </a:pPr>
            <a:r>
              <a:rPr lang="en-US" sz="2000"/>
              <a:t>Document plans to address or follow-up on concerns identified in PDMP review</a:t>
            </a:r>
          </a:p>
          <a:p>
            <a:pPr>
              <a:buSzPct val="90000"/>
            </a:pPr>
            <a:r>
              <a:rPr lang="en-US" sz="2000"/>
              <a:t>Document if you are unable to access PDMP systems when a review would normally be required (i.e., website is nonfunctioning)</a:t>
            </a:r>
          </a:p>
        </p:txBody>
      </p:sp>
      <p:pic>
        <p:nvPicPr>
          <p:cNvPr id="5" name="Picture 4" descr="Text, letter&#10;&#10;Description automatically generated">
            <a:extLst>
              <a:ext uri="{FF2B5EF4-FFF2-40B4-BE49-F238E27FC236}">
                <a16:creationId xmlns:a16="http://schemas.microsoft.com/office/drawing/2014/main" id="{EEA61B50-B744-F3C8-3AB7-DCEC32022FD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077" t="26178" r="26426" b="18552"/>
          <a:stretch/>
        </p:blipFill>
        <p:spPr>
          <a:xfrm>
            <a:off x="4350344" y="869508"/>
            <a:ext cx="4674660" cy="3815400"/>
          </a:xfrm>
          <a:prstGeom prst="rect">
            <a:avLst/>
          </a:prstGeom>
        </p:spPr>
      </p:pic>
      <p:sp>
        <p:nvSpPr>
          <p:cNvPr id="6" name="Freeform: Shape 5">
            <a:extLst>
              <a:ext uri="{FF2B5EF4-FFF2-40B4-BE49-F238E27FC236}">
                <a16:creationId xmlns:a16="http://schemas.microsoft.com/office/drawing/2014/main" id="{572B1D3D-5FAD-1D71-3481-E2633850A0B2}"/>
              </a:ext>
            </a:extLst>
          </p:cNvPr>
          <p:cNvSpPr/>
          <p:nvPr/>
        </p:nvSpPr>
        <p:spPr>
          <a:xfrm>
            <a:off x="4435275" y="814475"/>
            <a:ext cx="4504798" cy="554343"/>
          </a:xfrm>
          <a:custGeom>
            <a:avLst/>
            <a:gdLst>
              <a:gd name="connsiteX0" fmla="*/ 0 w 5806899"/>
              <a:gd name="connsiteY0" fmla="*/ 0 h 748800"/>
              <a:gd name="connsiteX1" fmla="*/ 5806899 w 5806899"/>
              <a:gd name="connsiteY1" fmla="*/ 0 h 748800"/>
              <a:gd name="connsiteX2" fmla="*/ 5806899 w 5806899"/>
              <a:gd name="connsiteY2" fmla="*/ 748800 h 748800"/>
              <a:gd name="connsiteX3" fmla="*/ 0 w 5806899"/>
              <a:gd name="connsiteY3" fmla="*/ 748800 h 748800"/>
              <a:gd name="connsiteX4" fmla="*/ 0 w 5806899"/>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99" h="748800">
                <a:moveTo>
                  <a:pt x="0" y="0"/>
                </a:moveTo>
                <a:lnTo>
                  <a:pt x="5806899" y="0"/>
                </a:lnTo>
                <a:lnTo>
                  <a:pt x="5806899" y="748800"/>
                </a:lnTo>
                <a:lnTo>
                  <a:pt x="0" y="748800"/>
                </a:lnTo>
                <a:lnTo>
                  <a:pt x="0" y="0"/>
                </a:lnTo>
                <a:close/>
              </a:path>
            </a:pathLst>
          </a:custGeom>
          <a:pattFill prst="pct10">
            <a:fgClr>
              <a:schemeClr val="bg1">
                <a:lumMod val="85000"/>
              </a:schemeClr>
            </a:fgClr>
            <a:bgClr>
              <a:schemeClr val="bg1"/>
            </a:bgClr>
          </a:pattFill>
          <a:ln>
            <a:noFill/>
          </a:ln>
          <a:scene3d>
            <a:camera prst="orthographicFront">
              <a:rot lat="0" lon="0" rev="60000"/>
            </a:camera>
            <a:lightRig rig="threePt" dir="t"/>
          </a:scene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4912" tIns="105664" rIns="184912" bIns="105664" numCol="1" spcCol="1270" anchor="ctr" anchorCtr="0">
            <a:noAutofit/>
          </a:bodyPr>
          <a:lstStyle/>
          <a:p>
            <a:pPr marL="0" lvl="0" indent="0" algn="l" defTabSz="1155700">
              <a:lnSpc>
                <a:spcPct val="90000"/>
              </a:lnSpc>
              <a:spcBef>
                <a:spcPct val="0"/>
              </a:spcBef>
              <a:spcAft>
                <a:spcPct val="35000"/>
              </a:spcAft>
              <a:buNone/>
            </a:pPr>
            <a:r>
              <a:rPr lang="en-US" sz="2800" b="1" kern="1200">
                <a:latin typeface="Arial" panose="020B0604020202020204" pitchFamily="34" charset="0"/>
                <a:cs typeface="Arial" panose="020B0604020202020204" pitchFamily="34" charset="0"/>
              </a:rPr>
              <a:t>Systemic </a:t>
            </a:r>
            <a:r>
              <a:rPr lang="en-US" sz="2800" b="1" kern="1200" err="1">
                <a:latin typeface="Arial" panose="020B0604020202020204" pitchFamily="34" charset="0"/>
                <a:cs typeface="Arial" panose="020B0604020202020204" pitchFamily="34" charset="0"/>
              </a:rPr>
              <a:t>PDMP</a:t>
            </a:r>
            <a:r>
              <a:rPr lang="en-US" sz="2800" b="1" kern="1200">
                <a:latin typeface="Arial" panose="020B0604020202020204" pitchFamily="34" charset="0"/>
                <a:cs typeface="Arial" panose="020B0604020202020204" pitchFamily="34" charset="0"/>
              </a:rPr>
              <a:t> Bias</a:t>
            </a:r>
          </a:p>
        </p:txBody>
      </p:sp>
      <p:sp>
        <p:nvSpPr>
          <p:cNvPr id="7" name="TextBox 6">
            <a:extLst>
              <a:ext uri="{FF2B5EF4-FFF2-40B4-BE49-F238E27FC236}">
                <a16:creationId xmlns:a16="http://schemas.microsoft.com/office/drawing/2014/main" id="{DCF3FF7A-D31B-B7BB-3379-D6FBD1302C0E}"/>
              </a:ext>
            </a:extLst>
          </p:cNvPr>
          <p:cNvSpPr txBox="1"/>
          <p:nvPr/>
        </p:nvSpPr>
        <p:spPr>
          <a:xfrm>
            <a:off x="4459599" y="3104982"/>
            <a:ext cx="4456151" cy="1461939"/>
          </a:xfrm>
          <a:prstGeom prst="rect">
            <a:avLst/>
          </a:prstGeom>
          <a:noFill/>
        </p:spPr>
        <p:txBody>
          <a:bodyPr wrap="square">
            <a:spAutoFit/>
          </a:bodyPr>
          <a:lstStyle>
            <a:defPPr>
              <a:defRPr lang="en-US"/>
            </a:defPPr>
            <a:lvl1pPr marL="342900" indent="-342900">
              <a:spcAft>
                <a:spcPts val="600"/>
              </a:spcAft>
              <a:buFont typeface="Wingdings" panose="05000000000000000000" pitchFamily="2" charset="2"/>
              <a:buChar char="§"/>
              <a:defRPr>
                <a:latin typeface="Arial" panose="020B0604020202020204" pitchFamily="34" charset="0"/>
                <a:cs typeface="Arial" panose="020B0604020202020204" pitchFamily="34" charset="0"/>
              </a:defRPr>
            </a:lvl1pPr>
          </a:lstStyle>
          <a:p>
            <a:pPr marL="182880" indent="-182880"/>
            <a:r>
              <a:rPr lang="en-US" sz="1400"/>
              <a:t>Pain complaints and subsequent denial of pain assessment / treatment not documented in medical records </a:t>
            </a:r>
          </a:p>
          <a:p>
            <a:pPr marL="182880" indent="-182880"/>
            <a:r>
              <a:rPr lang="en-US" sz="1400"/>
              <a:t>Assumed criminality </a:t>
            </a:r>
            <a:r>
              <a:rPr lang="en-US" sz="1400">
                <a:sym typeface="Wingdings" panose="05000000000000000000" pitchFamily="2" charset="2"/>
              </a:rPr>
              <a:t></a:t>
            </a:r>
            <a:r>
              <a:rPr lang="en-US" sz="1400"/>
              <a:t> POC more likely to have opioid therapy reduced/stopped and referred for SUD, less likely referred to pain specialist</a:t>
            </a:r>
          </a:p>
        </p:txBody>
      </p:sp>
      <p:sp>
        <p:nvSpPr>
          <p:cNvPr id="8" name="TextBox 7">
            <a:extLst>
              <a:ext uri="{FF2B5EF4-FFF2-40B4-BE49-F238E27FC236}">
                <a16:creationId xmlns:a16="http://schemas.microsoft.com/office/drawing/2014/main" id="{BEFDC739-C2E4-5B09-A55A-BC7D51104407}"/>
              </a:ext>
            </a:extLst>
          </p:cNvPr>
          <p:cNvSpPr txBox="1"/>
          <p:nvPr/>
        </p:nvSpPr>
        <p:spPr>
          <a:xfrm>
            <a:off x="5911267" y="1607860"/>
            <a:ext cx="3004483" cy="1461939"/>
          </a:xfrm>
          <a:prstGeom prst="rect">
            <a:avLst/>
          </a:prstGeom>
          <a:noFill/>
        </p:spPr>
        <p:txBody>
          <a:bodyPr wrap="square">
            <a:spAutoFit/>
          </a:bodyPr>
          <a:lstStyle>
            <a:defPPr>
              <a:defRPr lang="en-US"/>
            </a:defPPr>
            <a:lvl1pPr marL="182880" indent="-182880">
              <a:spcAft>
                <a:spcPts val="600"/>
              </a:spcAft>
              <a:buFont typeface="Wingdings" panose="05000000000000000000" pitchFamily="2" charset="2"/>
              <a:buChar char="§"/>
              <a:defRPr>
                <a:latin typeface="Arial" panose="020B0604020202020204" pitchFamily="34" charset="0"/>
                <a:cs typeface="Arial" panose="020B0604020202020204" pitchFamily="34" charset="0"/>
              </a:defRPr>
            </a:lvl1pPr>
          </a:lstStyle>
          <a:p>
            <a:r>
              <a:rPr lang="en-US" sz="1400"/>
              <a:t>More urine drug screens, fill restrictions, office visits required for POC</a:t>
            </a:r>
          </a:p>
          <a:p>
            <a:r>
              <a:rPr lang="en-US" sz="1400"/>
              <a:t>“Red flag“ algorithms discriminate based on </a:t>
            </a:r>
            <a:r>
              <a:rPr lang="en-US" sz="1400" err="1"/>
              <a:t>SDoH</a:t>
            </a:r>
            <a:r>
              <a:rPr lang="en-US" sz="1400"/>
              <a:t> (ex. multiple long-distance providers) </a:t>
            </a:r>
          </a:p>
        </p:txBody>
      </p:sp>
    </p:spTree>
    <p:extLst>
      <p:ext uri="{BB962C8B-B14F-4D97-AF65-F5344CB8AC3E}">
        <p14:creationId xmlns:p14="http://schemas.microsoft.com/office/powerpoint/2010/main" val="311474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EAC6-8201-4098-75F0-34415BBF7BE2}"/>
              </a:ext>
            </a:extLst>
          </p:cNvPr>
          <p:cNvSpPr>
            <a:spLocks noGrp="1"/>
          </p:cNvSpPr>
          <p:nvPr>
            <p:ph type="title"/>
          </p:nvPr>
        </p:nvSpPr>
        <p:spPr/>
        <p:txBody>
          <a:bodyPr/>
          <a:lstStyle/>
          <a:p>
            <a:r>
              <a:rPr lang="en-US"/>
              <a:t>When to Consider Tapering Opioids</a:t>
            </a:r>
          </a:p>
        </p:txBody>
      </p:sp>
      <p:sp>
        <p:nvSpPr>
          <p:cNvPr id="3" name="Text Placeholder 2">
            <a:extLst>
              <a:ext uri="{FF2B5EF4-FFF2-40B4-BE49-F238E27FC236}">
                <a16:creationId xmlns:a16="http://schemas.microsoft.com/office/drawing/2014/main" id="{638ABC90-00AE-E4B0-574A-A6B8947BD5EB}"/>
              </a:ext>
            </a:extLst>
          </p:cNvPr>
          <p:cNvSpPr>
            <a:spLocks noGrp="1"/>
          </p:cNvSpPr>
          <p:nvPr>
            <p:ph type="body" sz="quarter" idx="11"/>
          </p:nvPr>
        </p:nvSpPr>
        <p:spPr>
          <a:xfrm>
            <a:off x="-1" y="4552570"/>
            <a:ext cx="8064138" cy="590931"/>
          </a:xfrm>
        </p:spPr>
        <p:txBody>
          <a:bodyPr/>
          <a:lstStyle/>
          <a:p>
            <a:pPr marL="11113" indent="-11113"/>
            <a:r>
              <a:rPr lang="en-US" sz="900">
                <a:effectLst/>
                <a:latin typeface="Arial" panose="020B0604020202020204" pitchFamily="34" charset="0"/>
                <a:cs typeface="Arial" panose="020B0604020202020204" pitchFamily="34" charset="0"/>
              </a:rPr>
              <a:t>Centers for Disease Control and Prevention (CDC). Pocket Guide: Tapering Opioids for Chronic Pain. 2016</a:t>
            </a:r>
            <a:r>
              <a:rPr lang="en-US" sz="900">
                <a:latin typeface="Arial" panose="020B0604020202020204" pitchFamily="34" charset="0"/>
                <a:cs typeface="Arial" panose="020B0604020202020204" pitchFamily="34" charset="0"/>
              </a:rPr>
              <a:t>. https://www.cdc.gov/drugoverdose/ pdf/</a:t>
            </a:r>
            <a:r>
              <a:rPr lang="en-US" sz="900" err="1">
                <a:latin typeface="Arial" panose="020B0604020202020204" pitchFamily="34" charset="0"/>
                <a:cs typeface="Arial" panose="020B0604020202020204" pitchFamily="34" charset="0"/>
              </a:rPr>
              <a:t>clinical_pocket_guide</a:t>
            </a:r>
            <a:r>
              <a:rPr lang="en-US" sz="900">
                <a:latin typeface="Arial" panose="020B0604020202020204" pitchFamily="34" charset="0"/>
                <a:cs typeface="Arial" panose="020B0604020202020204" pitchFamily="34" charset="0"/>
              </a:rPr>
              <a:t> _tapering-a.pdf. Accessed October 17, 2022.</a:t>
            </a:r>
            <a:r>
              <a:rPr lang="en-US" sz="900">
                <a:effectLst/>
                <a:latin typeface="Arial" panose="020B0604020202020204" pitchFamily="34" charset="0"/>
                <a:cs typeface="Arial" panose="020B0604020202020204" pitchFamily="34" charset="0"/>
              </a:rPr>
              <a:t> U.S. Department of Veterans Affairs. </a:t>
            </a:r>
            <a:r>
              <a:rPr lang="en-US" sz="900" i="1">
                <a:effectLst/>
                <a:latin typeface="Arial" panose="020B0604020202020204" pitchFamily="34" charset="0"/>
                <a:cs typeface="Arial" panose="020B0604020202020204" pitchFamily="34" charset="0"/>
              </a:rPr>
              <a:t>Pain Management</a:t>
            </a:r>
            <a:r>
              <a:rPr lang="en-US" sz="900">
                <a:effectLst/>
                <a:latin typeface="Arial" panose="020B0604020202020204" pitchFamily="34" charset="0"/>
                <a:cs typeface="Arial" panose="020B0604020202020204" pitchFamily="34" charset="0"/>
              </a:rPr>
              <a:t>. Opioid Taper Decision Tool. 2016. https://www.pbm.va.gov/PBM/AcademicDetailingService/Documents/Pain_Opioid_Taper_Tool_IB_10_939_P96820.pdf. Accessed October 17, 2022.</a:t>
            </a:r>
          </a:p>
        </p:txBody>
      </p:sp>
      <p:sp>
        <p:nvSpPr>
          <p:cNvPr id="5" name="TextBox 4">
            <a:extLst>
              <a:ext uri="{FF2B5EF4-FFF2-40B4-BE49-F238E27FC236}">
                <a16:creationId xmlns:a16="http://schemas.microsoft.com/office/drawing/2014/main" id="{375A6E2C-F426-5D8A-BCD0-03AF11FA960B}"/>
              </a:ext>
            </a:extLst>
          </p:cNvPr>
          <p:cNvSpPr txBox="1"/>
          <p:nvPr/>
        </p:nvSpPr>
        <p:spPr>
          <a:xfrm>
            <a:off x="152193" y="1245851"/>
            <a:ext cx="8853563" cy="3323987"/>
          </a:xfrm>
          <a:prstGeom prst="rect">
            <a:avLst/>
          </a:prstGeom>
          <a:noFill/>
        </p:spPr>
        <p:txBody>
          <a:bodyPr wrap="square" rtlCol="0">
            <a:spAutoFit/>
          </a:bodyPr>
          <a:lstStyle/>
          <a:p>
            <a:pPr marL="571500" indent="-282575">
              <a:buFont typeface="Arial" panose="020B0604020202020204" pitchFamily="34" charset="0"/>
              <a:buChar char="•"/>
            </a:pPr>
            <a:r>
              <a:rPr lang="en-US" sz="1600" b="0" i="0">
                <a:effectLst/>
                <a:latin typeface="+mj-lt"/>
              </a:rPr>
              <a:t>Dosage reduction or discontinuation requested</a:t>
            </a:r>
          </a:p>
          <a:p>
            <a:pPr marL="571500" indent="-282575">
              <a:buFont typeface="Arial" panose="020B0604020202020204" pitchFamily="34" charset="0"/>
              <a:buChar char="•"/>
            </a:pPr>
            <a:r>
              <a:rPr lang="en-US" sz="1600">
                <a:latin typeface="+mj-lt"/>
              </a:rPr>
              <a:t>No pain reduction or improvement in function with opioid use</a:t>
            </a:r>
            <a:endParaRPr lang="en-US" sz="1600" b="1">
              <a:latin typeface="+mj-lt"/>
            </a:endParaRPr>
          </a:p>
          <a:p>
            <a:pPr marL="571500" indent="-282575">
              <a:buFont typeface="Arial" panose="020B0604020202020204" pitchFamily="34" charset="0"/>
              <a:buChar char="•"/>
            </a:pPr>
            <a:endParaRPr lang="en-US" sz="3000">
              <a:latin typeface="+mj-lt"/>
            </a:endParaRPr>
          </a:p>
          <a:p>
            <a:pPr marL="571500" indent="-282575">
              <a:buFont typeface="Arial" panose="020B0604020202020204" pitchFamily="34" charset="0"/>
              <a:buChar char="•"/>
            </a:pPr>
            <a:r>
              <a:rPr lang="en-US" sz="1600">
                <a:latin typeface="+mj-lt"/>
              </a:rPr>
              <a:t>Starting a medication that increases risk of overdose (e.g., benzodiazepine)</a:t>
            </a:r>
          </a:p>
          <a:p>
            <a:pPr marL="571500" indent="-282575">
              <a:buFont typeface="Arial" panose="020B0604020202020204" pitchFamily="34" charset="0"/>
              <a:buChar char="•"/>
            </a:pPr>
            <a:r>
              <a:rPr lang="en-US" sz="1600">
                <a:latin typeface="+mj-lt"/>
              </a:rPr>
              <a:t>Non-adherence to treatment plan or engaging in unsafe behavior (e.g., early refills, buying or borrowing opioids, concerning </a:t>
            </a:r>
            <a:r>
              <a:rPr lang="en-US" sz="1600" err="1">
                <a:latin typeface="+mj-lt"/>
              </a:rPr>
              <a:t>UDT</a:t>
            </a:r>
            <a:r>
              <a:rPr lang="en-US" sz="1600">
                <a:latin typeface="+mj-lt"/>
              </a:rPr>
              <a:t> results)</a:t>
            </a:r>
            <a:endParaRPr lang="en-US" sz="1600" b="0" i="0">
              <a:effectLst/>
              <a:latin typeface="+mj-lt"/>
            </a:endParaRPr>
          </a:p>
          <a:p>
            <a:pPr marL="571500" indent="-282575">
              <a:buFont typeface="Arial" panose="020B0604020202020204" pitchFamily="34" charset="0"/>
              <a:buChar char="•"/>
            </a:pPr>
            <a:r>
              <a:rPr lang="en-US" sz="1600">
                <a:latin typeface="+mj-lt"/>
              </a:rPr>
              <a:t>Reported overdose or another serious adverse event</a:t>
            </a:r>
          </a:p>
          <a:p>
            <a:pPr marL="571500" indent="-282575">
              <a:buFont typeface="Arial" panose="020B0604020202020204" pitchFamily="34" charset="0"/>
              <a:buChar char="•"/>
            </a:pPr>
            <a:endParaRPr lang="en-US" sz="3000">
              <a:latin typeface="+mj-lt"/>
            </a:endParaRPr>
          </a:p>
          <a:p>
            <a:pPr marL="571500" indent="-282575">
              <a:buFont typeface="Arial" panose="020B0604020202020204" pitchFamily="34" charset="0"/>
              <a:buChar char="•"/>
            </a:pPr>
            <a:r>
              <a:rPr lang="en-US" sz="1600" b="0" i="0">
                <a:effectLst/>
                <a:latin typeface="+mj-lt"/>
              </a:rPr>
              <a:t>Worsening medical comorbidities: renal disease, sleep apnea, liver disease, lung disease</a:t>
            </a:r>
          </a:p>
          <a:p>
            <a:pPr marL="571500" indent="-282575">
              <a:buFont typeface="Arial" panose="020B0604020202020204" pitchFamily="34" charset="0"/>
              <a:buChar char="•"/>
            </a:pPr>
            <a:r>
              <a:rPr lang="en-US" sz="1600">
                <a:latin typeface="+mj-lt"/>
              </a:rPr>
              <a:t>Mental health conditions that can worsen with opioid therapy (e.g., PTSD, depression, anxiety) </a:t>
            </a:r>
          </a:p>
        </p:txBody>
      </p:sp>
      <p:sp>
        <p:nvSpPr>
          <p:cNvPr id="4" name="Rounded Rectangle 3">
            <a:extLst>
              <a:ext uri="{FF2B5EF4-FFF2-40B4-BE49-F238E27FC236}">
                <a16:creationId xmlns:a16="http://schemas.microsoft.com/office/drawing/2014/main" id="{EDCC3620-C931-3926-4C9B-77A3DE6D9D5E}"/>
              </a:ext>
            </a:extLst>
          </p:cNvPr>
          <p:cNvSpPr/>
          <p:nvPr/>
        </p:nvSpPr>
        <p:spPr>
          <a:xfrm>
            <a:off x="183964" y="855664"/>
            <a:ext cx="8686800" cy="402336"/>
          </a:xfrm>
          <a:prstGeom prst="roundRect">
            <a:avLst/>
          </a:prstGeom>
          <a:solidFill>
            <a:schemeClr val="accent1">
              <a:lumMod val="90000"/>
              <a:lumOff val="1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a:t>New treatment is needed</a:t>
            </a:r>
          </a:p>
        </p:txBody>
      </p:sp>
      <p:sp>
        <p:nvSpPr>
          <p:cNvPr id="7" name="Rounded Rectangle 6">
            <a:extLst>
              <a:ext uri="{FF2B5EF4-FFF2-40B4-BE49-F238E27FC236}">
                <a16:creationId xmlns:a16="http://schemas.microsoft.com/office/drawing/2014/main" id="{92EB9714-E37B-E595-49C0-CAAE8F837296}"/>
              </a:ext>
            </a:extLst>
          </p:cNvPr>
          <p:cNvSpPr/>
          <p:nvPr/>
        </p:nvSpPr>
        <p:spPr>
          <a:xfrm>
            <a:off x="183964" y="1826640"/>
            <a:ext cx="8686800" cy="402336"/>
          </a:xfrm>
          <a:prstGeom prst="roundRect">
            <a:avLst/>
          </a:prstGeom>
          <a:solidFill>
            <a:schemeClr val="accent1">
              <a:lumMod val="90000"/>
              <a:lumOff val="1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a:t>Safety concerns are identified</a:t>
            </a:r>
          </a:p>
        </p:txBody>
      </p:sp>
      <p:sp>
        <p:nvSpPr>
          <p:cNvPr id="12" name="Rounded Rectangle 11">
            <a:extLst>
              <a:ext uri="{FF2B5EF4-FFF2-40B4-BE49-F238E27FC236}">
                <a16:creationId xmlns:a16="http://schemas.microsoft.com/office/drawing/2014/main" id="{6AC479C8-443F-F525-E90D-EB31335E8912}"/>
              </a:ext>
            </a:extLst>
          </p:cNvPr>
          <p:cNvSpPr/>
          <p:nvPr/>
        </p:nvSpPr>
        <p:spPr>
          <a:xfrm>
            <a:off x="183964" y="3255878"/>
            <a:ext cx="8686800" cy="402336"/>
          </a:xfrm>
          <a:prstGeom prst="roundRect">
            <a:avLst/>
          </a:prstGeom>
          <a:solidFill>
            <a:schemeClr val="accent1">
              <a:lumMod val="90000"/>
              <a:lumOff val="1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a:t>Comorbidities increase opioid use risk</a:t>
            </a:r>
          </a:p>
        </p:txBody>
      </p:sp>
    </p:spTree>
    <p:extLst>
      <p:ext uri="{BB962C8B-B14F-4D97-AF65-F5344CB8AC3E}">
        <p14:creationId xmlns:p14="http://schemas.microsoft.com/office/powerpoint/2010/main" val="39864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C941-E36E-1C47-9E0C-7B2B7F88AC12}"/>
              </a:ext>
            </a:extLst>
          </p:cNvPr>
          <p:cNvSpPr>
            <a:spLocks noGrp="1"/>
          </p:cNvSpPr>
          <p:nvPr>
            <p:ph type="title"/>
          </p:nvPr>
        </p:nvSpPr>
        <p:spPr>
          <a:xfrm>
            <a:off x="294969" y="110399"/>
            <a:ext cx="8660624" cy="510909"/>
          </a:xfrm>
        </p:spPr>
        <p:txBody>
          <a:bodyPr/>
          <a:lstStyle/>
          <a:p>
            <a:r>
              <a:rPr lang="en-US"/>
              <a:t>Evaluation for Opioid Tapering</a:t>
            </a:r>
          </a:p>
        </p:txBody>
      </p:sp>
      <p:sp>
        <p:nvSpPr>
          <p:cNvPr id="7" name="Text Placeholder 6">
            <a:extLst>
              <a:ext uri="{FF2B5EF4-FFF2-40B4-BE49-F238E27FC236}">
                <a16:creationId xmlns:a16="http://schemas.microsoft.com/office/drawing/2014/main" id="{968916A6-8366-DE4E-8A78-E06BBB051762}"/>
              </a:ext>
            </a:extLst>
          </p:cNvPr>
          <p:cNvSpPr>
            <a:spLocks noGrp="1"/>
          </p:cNvSpPr>
          <p:nvPr>
            <p:ph type="body" sz="quarter" idx="11"/>
          </p:nvPr>
        </p:nvSpPr>
        <p:spPr>
          <a:xfrm>
            <a:off x="0" y="4716481"/>
            <a:ext cx="8064138" cy="489365"/>
          </a:xfrm>
        </p:spPr>
        <p:txBody>
          <a:bodyPr lIns="320040"/>
          <a:lstStyle/>
          <a:p>
            <a:pPr marL="0" lvl="0" indent="0" defTabSz="457200">
              <a:lnSpc>
                <a:spcPct val="100000"/>
              </a:lnSpc>
              <a:spcBef>
                <a:spcPts val="0"/>
              </a:spcBef>
              <a:buClrTx/>
              <a:buSzTx/>
              <a:defRPr/>
            </a:pPr>
            <a:r>
              <a:rPr lang="en-US" sz="800"/>
              <a:t>Adapted from Oregon Pain Guidance. 2020. https://</a:t>
            </a:r>
            <a:r>
              <a:rPr lang="en-US" sz="800" err="1"/>
              <a:t>www.oregonpainguidance.org</a:t>
            </a:r>
            <a:r>
              <a:rPr lang="en-US" sz="800"/>
              <a:t>/guideline/tapering/. Accessed October 17, 2022.; </a:t>
            </a:r>
            <a:br>
              <a:rPr lang="en-US" sz="800"/>
            </a:br>
            <a:r>
              <a:rPr lang="en-US" sz="800"/>
              <a:t>United States Department of Health and Human Services (HHS). </a:t>
            </a:r>
            <a:r>
              <a:rPr lang="en-US" sz="800" i="1"/>
              <a:t>HHS Guide for Clinicians on the Appropriate Dosage Reduction or Discontinuation of Long-Term </a:t>
            </a:r>
            <a:br>
              <a:rPr lang="en-US" sz="800" i="1"/>
            </a:br>
            <a:r>
              <a:rPr lang="en-US" sz="800" i="1"/>
              <a:t>Opioid Analgesics</a:t>
            </a:r>
            <a:r>
              <a:rPr lang="en-US" sz="800"/>
              <a:t>. 2019. https://</a:t>
            </a:r>
            <a:r>
              <a:rPr lang="en-US" sz="800" err="1"/>
              <a:t>www.hhs.gov</a:t>
            </a:r>
            <a:r>
              <a:rPr lang="en-US" sz="800"/>
              <a:t>/opioids/sites/default/files/2019-10/</a:t>
            </a:r>
            <a:r>
              <a:rPr lang="en-US" sz="800" err="1"/>
              <a:t>Dosage_Reduction_Discontinuation.pdf</a:t>
            </a:r>
            <a:r>
              <a:rPr lang="en-US" sz="800"/>
              <a:t>. Accessed October 2, 2022.</a:t>
            </a:r>
          </a:p>
        </p:txBody>
      </p:sp>
      <p:pic>
        <p:nvPicPr>
          <p:cNvPr id="5" name="Picture 4" descr="A screenshot of a cell phone&#10;&#10;Description automatically generated">
            <a:extLst>
              <a:ext uri="{FF2B5EF4-FFF2-40B4-BE49-F238E27FC236}">
                <a16:creationId xmlns:a16="http://schemas.microsoft.com/office/drawing/2014/main" id="{37633355-E442-0643-ACB0-879E69B24488}"/>
              </a:ext>
            </a:extLst>
          </p:cNvPr>
          <p:cNvPicPr>
            <a:picLocks noChangeAspect="1"/>
          </p:cNvPicPr>
          <p:nvPr/>
        </p:nvPicPr>
        <p:blipFill rotWithShape="1">
          <a:blip r:embed="rId3"/>
          <a:srcRect t="11683" b="9926"/>
          <a:stretch/>
        </p:blipFill>
        <p:spPr>
          <a:xfrm>
            <a:off x="446587" y="894735"/>
            <a:ext cx="8363116" cy="3618390"/>
          </a:xfrm>
          <a:prstGeom prst="rect">
            <a:avLst/>
          </a:prstGeom>
        </p:spPr>
      </p:pic>
    </p:spTree>
    <p:extLst>
      <p:ext uri="{BB962C8B-B14F-4D97-AF65-F5344CB8AC3E}">
        <p14:creationId xmlns:p14="http://schemas.microsoft.com/office/powerpoint/2010/main" val="188671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8E7B-89EB-99D7-218D-AA03C05B14A6}"/>
              </a:ext>
            </a:extLst>
          </p:cNvPr>
          <p:cNvSpPr>
            <a:spLocks noGrp="1"/>
          </p:cNvSpPr>
          <p:nvPr>
            <p:ph type="title"/>
          </p:nvPr>
        </p:nvSpPr>
        <p:spPr/>
        <p:txBody>
          <a:bodyPr/>
          <a:lstStyle/>
          <a:p>
            <a:r>
              <a:rPr lang="en-US"/>
              <a:t>Tapering Chronic Opioid Therapy</a:t>
            </a:r>
          </a:p>
        </p:txBody>
      </p:sp>
      <p:graphicFrame>
        <p:nvGraphicFramePr>
          <p:cNvPr id="5" name="Table 5">
            <a:extLst>
              <a:ext uri="{FF2B5EF4-FFF2-40B4-BE49-F238E27FC236}">
                <a16:creationId xmlns:a16="http://schemas.microsoft.com/office/drawing/2014/main" id="{B7F7E961-1A25-5846-8CEA-21CC6465D1F9}"/>
              </a:ext>
            </a:extLst>
          </p:cNvPr>
          <p:cNvGraphicFramePr>
            <a:graphicFrameLocks noGrp="1"/>
          </p:cNvGraphicFramePr>
          <p:nvPr>
            <p:ph sz="quarter" idx="10"/>
            <p:extLst>
              <p:ext uri="{D42A27DB-BD31-4B8C-83A1-F6EECF244321}">
                <p14:modId xmlns:p14="http://schemas.microsoft.com/office/powerpoint/2010/main" val="294383558"/>
              </p:ext>
            </p:extLst>
          </p:nvPr>
        </p:nvGraphicFramePr>
        <p:xfrm>
          <a:off x="188724" y="1017996"/>
          <a:ext cx="8766552" cy="3537139"/>
        </p:xfrm>
        <a:graphic>
          <a:graphicData uri="http://schemas.openxmlformats.org/drawingml/2006/table">
            <a:tbl>
              <a:tblPr firstCol="1" bandRow="1">
                <a:tableStyleId>{E8B1032C-EA38-4F05-BA0D-38AFFFC7BED3}</a:tableStyleId>
              </a:tblPr>
              <a:tblGrid>
                <a:gridCol w="1676652">
                  <a:extLst>
                    <a:ext uri="{9D8B030D-6E8A-4147-A177-3AD203B41FA5}">
                      <a16:colId xmlns:a16="http://schemas.microsoft.com/office/drawing/2014/main" val="2952155180"/>
                    </a:ext>
                  </a:extLst>
                </a:gridCol>
                <a:gridCol w="7089900">
                  <a:extLst>
                    <a:ext uri="{9D8B030D-6E8A-4147-A177-3AD203B41FA5}">
                      <a16:colId xmlns:a16="http://schemas.microsoft.com/office/drawing/2014/main" val="2866093321"/>
                    </a:ext>
                  </a:extLst>
                </a:gridCol>
              </a:tblGrid>
              <a:tr h="962903">
                <a:tc>
                  <a:txBody>
                    <a:bodyPr/>
                    <a:lstStyle/>
                    <a:p>
                      <a:pPr algn="ctr"/>
                      <a:r>
                        <a:rPr lang="en-US" sz="1800" b="1"/>
                        <a:t>Go slow</a:t>
                      </a:r>
                    </a:p>
                  </a:txBody>
                  <a:tcPr anchor="ctr"/>
                </a:tc>
                <a:tc>
                  <a:txBody>
                    <a:bodyPr/>
                    <a:lstStyle/>
                    <a:p>
                      <a:pPr marL="285750" indent="-285750">
                        <a:buFont typeface="Arial" panose="020B0604020202020204" pitchFamily="34" charset="0"/>
                        <a:buChar char="•"/>
                      </a:pPr>
                      <a:r>
                        <a:rPr lang="en-US" sz="1400" b="0" kern="1200">
                          <a:solidFill>
                            <a:schemeClr val="tx1"/>
                          </a:solidFill>
                          <a:effectLst/>
                        </a:rPr>
                        <a:t>A decrease of 10% of the original dose per week is a reasonable starting point</a:t>
                      </a:r>
                    </a:p>
                    <a:p>
                      <a:pPr marL="285750" indent="-285750">
                        <a:buFont typeface="Arial" panose="020B0604020202020204" pitchFamily="34" charset="0"/>
                        <a:buChar char="•"/>
                      </a:pPr>
                      <a:r>
                        <a:rPr lang="en-US" sz="1400" b="0" kern="1200">
                          <a:solidFill>
                            <a:schemeClr val="tx1"/>
                          </a:solidFill>
                          <a:effectLst/>
                        </a:rPr>
                        <a:t>Some patients who have taken opioids for a long time might find even slower tapers (e.g., 10% per month) easier</a:t>
                      </a:r>
                    </a:p>
                    <a:p>
                      <a:pPr marL="285750" indent="-285750">
                        <a:buFont typeface="Arial" panose="020B0604020202020204" pitchFamily="34" charset="0"/>
                        <a:buChar char="•"/>
                      </a:pPr>
                      <a:r>
                        <a:rPr lang="en-US" sz="1400" b="0" kern="1200">
                          <a:solidFill>
                            <a:schemeClr val="tx1"/>
                          </a:solidFill>
                          <a:effectLst/>
                        </a:rPr>
                        <a:t>Discuss the risk of overdose if patients quickly return to a higher dose</a:t>
                      </a:r>
                      <a:endParaRPr lang="en-US" sz="1400"/>
                    </a:p>
                  </a:txBody>
                  <a:tcPr anchor="ctr"/>
                </a:tc>
                <a:extLst>
                  <a:ext uri="{0D108BD9-81ED-4DB2-BD59-A6C34878D82A}">
                    <a16:rowId xmlns:a16="http://schemas.microsoft.com/office/drawing/2014/main" val="585820795"/>
                  </a:ext>
                </a:extLst>
              </a:tr>
              <a:tr h="769519">
                <a:tc>
                  <a:txBody>
                    <a:bodyPr/>
                    <a:lstStyle/>
                    <a:p>
                      <a:pPr algn="ctr"/>
                      <a:r>
                        <a:rPr lang="en-US" sz="1800" b="1"/>
                        <a:t>Consult</a:t>
                      </a:r>
                    </a:p>
                  </a:txBody>
                  <a:tcPr anchor="ctr"/>
                </a:tc>
                <a:tc>
                  <a:txBody>
                    <a:bodyPr/>
                    <a:lstStyle/>
                    <a:p>
                      <a:pPr marL="285750" indent="-285750">
                        <a:buFont typeface="Arial" panose="020B0604020202020204" pitchFamily="34" charset="0"/>
                        <a:buChar char="•"/>
                      </a:pPr>
                      <a:r>
                        <a:rPr lang="en-US" sz="1400" b="0" kern="1200">
                          <a:solidFill>
                            <a:schemeClr val="tx1"/>
                          </a:solidFill>
                          <a:effectLst/>
                        </a:rPr>
                        <a:t>Coordinate with specialists and treatment experts as needed—especially for patients at high risk of harm (i.e., pregnant women or patients with an opioid use disorder)</a:t>
                      </a:r>
                      <a:endParaRPr lang="en-US" sz="1400" b="0" i="0" kern="1200">
                        <a:solidFill>
                          <a:schemeClr val="tx1"/>
                        </a:solidFill>
                        <a:effectLst/>
                        <a:latin typeface="+mn-lt"/>
                        <a:ea typeface="+mn-ea"/>
                        <a:cs typeface="+mn-cs"/>
                      </a:endParaRPr>
                    </a:p>
                  </a:txBody>
                  <a:tcPr anchor="ctr"/>
                </a:tc>
                <a:extLst>
                  <a:ext uri="{0D108BD9-81ED-4DB2-BD59-A6C34878D82A}">
                    <a16:rowId xmlns:a16="http://schemas.microsoft.com/office/drawing/2014/main" val="936810799"/>
                  </a:ext>
                </a:extLst>
              </a:tr>
              <a:tr h="841814">
                <a:tc>
                  <a:txBody>
                    <a:bodyPr/>
                    <a:lstStyle/>
                    <a:p>
                      <a:pPr algn="ctr"/>
                      <a:r>
                        <a:rPr lang="en-US" sz="1800" b="1"/>
                        <a:t>Support</a:t>
                      </a:r>
                    </a:p>
                  </a:txBody>
                  <a:tcPr anchor="ctr"/>
                </a:tc>
                <a:tc>
                  <a:txBody>
                    <a:bodyPr/>
                    <a:lstStyle/>
                    <a:p>
                      <a:pPr marL="285750" indent="-285750" rtl="0" fontAlgn="ctr">
                        <a:buFont typeface="Arial" panose="020B0604020202020204" pitchFamily="34" charset="0"/>
                        <a:buChar char="•"/>
                      </a:pPr>
                      <a:r>
                        <a:rPr lang="en-US" sz="1400" kern="1200">
                          <a:solidFill>
                            <a:schemeClr val="tx1"/>
                          </a:solidFill>
                          <a:effectLst/>
                        </a:rPr>
                        <a:t>Link patients to psychosocial support</a:t>
                      </a:r>
                    </a:p>
                    <a:p>
                      <a:pPr marL="285750" indent="-285750" rtl="0" fontAlgn="ctr">
                        <a:buFont typeface="Arial" panose="020B0604020202020204" pitchFamily="34" charset="0"/>
                        <a:buChar char="•"/>
                      </a:pPr>
                      <a:r>
                        <a:rPr lang="en-US" sz="1400" kern="1200">
                          <a:solidFill>
                            <a:schemeClr val="tx1"/>
                          </a:solidFill>
                          <a:effectLst/>
                        </a:rPr>
                        <a:t>Offer naloxone for overdose prevention</a:t>
                      </a:r>
                    </a:p>
                    <a:p>
                      <a:pPr marL="285750" indent="-285750" rtl="0" fontAlgn="ctr">
                        <a:buFont typeface="Arial" panose="020B0604020202020204" pitchFamily="34" charset="0"/>
                        <a:buChar char="•"/>
                      </a:pPr>
                      <a:r>
                        <a:rPr lang="en-US" sz="1400" kern="1200">
                          <a:solidFill>
                            <a:schemeClr val="tx1"/>
                          </a:solidFill>
                          <a:effectLst/>
                        </a:rPr>
                        <a:t>Watch for signs of anxiety, depression, and opioid use disorder during the taper</a:t>
                      </a:r>
                      <a:endParaRPr lang="en-US" sz="1400">
                        <a:effectLst/>
                      </a:endParaRPr>
                    </a:p>
                  </a:txBody>
                  <a:tcPr anchor="ctr"/>
                </a:tc>
                <a:extLst>
                  <a:ext uri="{0D108BD9-81ED-4DB2-BD59-A6C34878D82A}">
                    <a16:rowId xmlns:a16="http://schemas.microsoft.com/office/drawing/2014/main" val="743226567"/>
                  </a:ext>
                </a:extLst>
              </a:tr>
              <a:tr h="962903">
                <a:tc>
                  <a:txBody>
                    <a:bodyPr/>
                    <a:lstStyle/>
                    <a:p>
                      <a:pPr algn="ctr"/>
                      <a:r>
                        <a:rPr lang="en-US" sz="1800" b="1"/>
                        <a:t>Encourage</a:t>
                      </a:r>
                    </a:p>
                  </a:txBody>
                  <a:tcPr anchor="ctr"/>
                </a:tc>
                <a:tc>
                  <a:txBody>
                    <a:bodyPr/>
                    <a:lstStyle/>
                    <a:p>
                      <a:pPr marL="285750" indent="-285750" rtl="0" fontAlgn="ctr">
                        <a:buFont typeface="Arial" panose="020B0604020202020204" pitchFamily="34" charset="0"/>
                        <a:buChar char="•"/>
                      </a:pPr>
                      <a:r>
                        <a:rPr lang="en-US" sz="1400" kern="1200">
                          <a:solidFill>
                            <a:schemeClr val="tx1"/>
                          </a:solidFill>
                          <a:effectLst/>
                        </a:rPr>
                        <a:t>Let patients know that most people have improved function without worse pain after tapering opioids</a:t>
                      </a:r>
                    </a:p>
                    <a:p>
                      <a:pPr marL="285750" indent="-285750" rtl="0" fontAlgn="ctr">
                        <a:buFont typeface="Arial" panose="020B0604020202020204" pitchFamily="34" charset="0"/>
                        <a:buChar char="•"/>
                      </a:pPr>
                      <a:r>
                        <a:rPr lang="en-US" sz="1400" kern="1200">
                          <a:solidFill>
                            <a:schemeClr val="tx1"/>
                          </a:solidFill>
                          <a:effectLst/>
                        </a:rPr>
                        <a:t>Some patients have improved pain after a taper, even though pain might briefly get worse at first</a:t>
                      </a:r>
                      <a:endParaRPr lang="en-US" sz="1400">
                        <a:effectLst/>
                      </a:endParaRPr>
                    </a:p>
                  </a:txBody>
                  <a:tcPr anchor="ctr"/>
                </a:tc>
                <a:extLst>
                  <a:ext uri="{0D108BD9-81ED-4DB2-BD59-A6C34878D82A}">
                    <a16:rowId xmlns:a16="http://schemas.microsoft.com/office/drawing/2014/main" val="240489301"/>
                  </a:ext>
                </a:extLst>
              </a:tr>
            </a:tbl>
          </a:graphicData>
        </a:graphic>
      </p:graphicFrame>
      <p:sp>
        <p:nvSpPr>
          <p:cNvPr id="6" name="Text Placeholder 2">
            <a:extLst>
              <a:ext uri="{FF2B5EF4-FFF2-40B4-BE49-F238E27FC236}">
                <a16:creationId xmlns:a16="http://schemas.microsoft.com/office/drawing/2014/main" id="{FAE47F39-B603-8237-6F04-93275F370BFC}"/>
              </a:ext>
            </a:extLst>
          </p:cNvPr>
          <p:cNvSpPr txBox="1">
            <a:spLocks/>
          </p:cNvSpPr>
          <p:nvPr/>
        </p:nvSpPr>
        <p:spPr>
          <a:xfrm>
            <a:off x="-1" y="4818420"/>
            <a:ext cx="8064138" cy="381643"/>
          </a:xfrm>
          <a:prstGeom prst="rect">
            <a:avLst/>
          </a:prstGeom>
        </p:spPr>
        <p:txBody>
          <a:bodyPr vert="horz" wrap="square" lIns="228600" tIns="0" rIns="0" bIns="118872" rtlCol="0" anchor="b" anchorCtr="0">
            <a:spAutoFit/>
          </a:bodyPr>
          <a:lstStyle>
            <a:lvl1pPr marL="259556" indent="-259556" algn="l" defTabSz="685800" rtl="0" eaLnBrk="1" latinLnBrk="0" hangingPunct="1">
              <a:lnSpc>
                <a:spcPct val="85000"/>
              </a:lnSpc>
              <a:spcBef>
                <a:spcPts val="200"/>
              </a:spcBef>
              <a:buClr>
                <a:schemeClr val="accent1"/>
              </a:buClr>
              <a:buSzPct val="115000"/>
              <a:buFont typeface="Arial"/>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1113" indent="-11113"/>
            <a:r>
              <a:rPr lang="en-US" sz="1000">
                <a:effectLst/>
                <a:latin typeface="Arial" panose="020B0604020202020204" pitchFamily="34" charset="0"/>
                <a:cs typeface="Arial" panose="020B0604020202020204" pitchFamily="34" charset="0"/>
              </a:rPr>
              <a:t>Centers for Disease Control and Prevention (CDC). Pocket Guide: Tapering Opioids for Chronic Pain. 2016</a:t>
            </a:r>
            <a:r>
              <a:rPr lang="en-US" sz="1000">
                <a:latin typeface="Arial" panose="020B0604020202020204" pitchFamily="34" charset="0"/>
                <a:cs typeface="Arial" panose="020B0604020202020204" pitchFamily="34" charset="0"/>
              </a:rPr>
              <a:t>. https://</a:t>
            </a:r>
            <a:r>
              <a:rPr lang="en-US" sz="1000" err="1">
                <a:latin typeface="Arial" panose="020B0604020202020204" pitchFamily="34" charset="0"/>
                <a:cs typeface="Arial" panose="020B0604020202020204" pitchFamily="34" charset="0"/>
              </a:rPr>
              <a:t>www.cdc.gov</a:t>
            </a:r>
            <a:r>
              <a:rPr lang="en-US" sz="1000">
                <a:latin typeface="Arial" panose="020B0604020202020204" pitchFamily="34" charset="0"/>
                <a:cs typeface="Arial" panose="020B0604020202020204" pitchFamily="34" charset="0"/>
              </a:rPr>
              <a:t>/</a:t>
            </a:r>
            <a:r>
              <a:rPr lang="en-US" sz="1000" err="1">
                <a:latin typeface="Arial" panose="020B0604020202020204" pitchFamily="34" charset="0"/>
                <a:cs typeface="Arial" panose="020B0604020202020204" pitchFamily="34" charset="0"/>
              </a:rPr>
              <a:t>drugoverdose</a:t>
            </a:r>
            <a:r>
              <a:rPr lang="en-US" sz="1000">
                <a:latin typeface="Arial" panose="020B0604020202020204" pitchFamily="34" charset="0"/>
                <a:cs typeface="Arial" panose="020B0604020202020204" pitchFamily="34" charset="0"/>
              </a:rPr>
              <a:t>/pdf/</a:t>
            </a:r>
            <a:r>
              <a:rPr lang="en-US" sz="1000" err="1">
                <a:latin typeface="Arial" panose="020B0604020202020204" pitchFamily="34" charset="0"/>
                <a:cs typeface="Arial" panose="020B0604020202020204" pitchFamily="34" charset="0"/>
              </a:rPr>
              <a:t>clinical_pocket_guide_tapering-a.pdf</a:t>
            </a:r>
            <a:r>
              <a:rPr lang="en-US" sz="1000">
                <a:latin typeface="Arial" panose="020B0604020202020204" pitchFamily="34" charset="0"/>
                <a:cs typeface="Arial" panose="020B0604020202020204" pitchFamily="34" charset="0"/>
              </a:rPr>
              <a:t>. Accessed October 17, 2022.</a:t>
            </a:r>
            <a:endParaRPr lang="en-US">
              <a:latin typeface="Helvetica Neue" panose="02000503000000020004" pitchFamily="2" charset="0"/>
            </a:endParaRPr>
          </a:p>
        </p:txBody>
      </p:sp>
    </p:spTree>
    <p:extLst>
      <p:ext uri="{BB962C8B-B14F-4D97-AF65-F5344CB8AC3E}">
        <p14:creationId xmlns:p14="http://schemas.microsoft.com/office/powerpoint/2010/main" val="621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982464-3A3E-CD0A-5D90-2141E404B16B}"/>
              </a:ext>
            </a:extLst>
          </p:cNvPr>
          <p:cNvSpPr/>
          <p:nvPr/>
        </p:nvSpPr>
        <p:spPr>
          <a:xfrm>
            <a:off x="901337" y="915987"/>
            <a:ext cx="7162800" cy="3774141"/>
          </a:xfrm>
          <a:prstGeom prst="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5CF87-27F5-1A6E-0A47-4802B6B72B4E}"/>
              </a:ext>
            </a:extLst>
          </p:cNvPr>
          <p:cNvSpPr>
            <a:spLocks noGrp="1"/>
          </p:cNvSpPr>
          <p:nvPr>
            <p:ph type="title"/>
          </p:nvPr>
        </p:nvSpPr>
        <p:spPr>
          <a:xfrm>
            <a:off x="204245" y="-114766"/>
            <a:ext cx="8735509" cy="929485"/>
          </a:xfrm>
        </p:spPr>
        <p:txBody>
          <a:bodyPr/>
          <a:lstStyle/>
          <a:p>
            <a:r>
              <a:rPr lang="en-US"/>
              <a:t>Patient’s Top Concerns with Opioid Tapering</a:t>
            </a:r>
          </a:p>
        </p:txBody>
      </p:sp>
      <p:sp>
        <p:nvSpPr>
          <p:cNvPr id="3" name="Text Placeholder 2">
            <a:extLst>
              <a:ext uri="{FF2B5EF4-FFF2-40B4-BE49-F238E27FC236}">
                <a16:creationId xmlns:a16="http://schemas.microsoft.com/office/drawing/2014/main" id="{9BDF3F77-2AFD-7E25-15E5-7AEB6A82A9DD}"/>
              </a:ext>
            </a:extLst>
          </p:cNvPr>
          <p:cNvSpPr>
            <a:spLocks noGrp="1"/>
          </p:cNvSpPr>
          <p:nvPr>
            <p:ph type="body" sz="quarter" idx="11"/>
          </p:nvPr>
        </p:nvSpPr>
        <p:spPr>
          <a:xfrm>
            <a:off x="-1" y="4892663"/>
            <a:ext cx="8064138" cy="250838"/>
          </a:xfrm>
        </p:spPr>
        <p:txBody>
          <a:bodyPr/>
          <a:lstStyle/>
          <a:p>
            <a:r>
              <a:rPr lang="en-US" b="0" i="0">
                <a:effectLst/>
                <a:latin typeface="Roboto" panose="02000000000000000000" pitchFamily="2" charset="0"/>
              </a:rPr>
              <a:t>Quinlan J, </a:t>
            </a:r>
            <a:r>
              <a:rPr lang="en-US">
                <a:latin typeface="Roboto" panose="02000000000000000000" pitchFamily="2" charset="0"/>
              </a:rPr>
              <a:t>et al</a:t>
            </a:r>
            <a:r>
              <a:rPr lang="en-US" b="0" i="0">
                <a:effectLst/>
                <a:latin typeface="Roboto" panose="02000000000000000000" pitchFamily="2" charset="0"/>
              </a:rPr>
              <a:t>. </a:t>
            </a:r>
            <a:r>
              <a:rPr lang="en-US" b="0" i="1">
                <a:effectLst/>
                <a:latin typeface="Roboto" panose="02000000000000000000" pitchFamily="2" charset="0"/>
              </a:rPr>
              <a:t>Br J Pain</a:t>
            </a:r>
            <a:r>
              <a:rPr lang="en-US" b="0" i="0">
                <a:effectLst/>
                <a:latin typeface="Roboto" panose="02000000000000000000" pitchFamily="2" charset="0"/>
              </a:rPr>
              <a:t>. 2021;15(2):120-128. </a:t>
            </a:r>
            <a:endParaRPr lang="en-US"/>
          </a:p>
        </p:txBody>
      </p:sp>
      <p:sp>
        <p:nvSpPr>
          <p:cNvPr id="5" name="TextBox 4">
            <a:extLst>
              <a:ext uri="{FF2B5EF4-FFF2-40B4-BE49-F238E27FC236}">
                <a16:creationId xmlns:a16="http://schemas.microsoft.com/office/drawing/2014/main" id="{676E5920-1A40-0E6D-F4DA-9D0762B2CDE6}"/>
              </a:ext>
            </a:extLst>
          </p:cNvPr>
          <p:cNvSpPr txBox="1"/>
          <p:nvPr/>
        </p:nvSpPr>
        <p:spPr>
          <a:xfrm>
            <a:off x="1926248" y="4014158"/>
            <a:ext cx="1377300" cy="646331"/>
          </a:xfrm>
          <a:prstGeom prst="rect">
            <a:avLst/>
          </a:prstGeom>
          <a:noFill/>
        </p:spPr>
        <p:txBody>
          <a:bodyPr wrap="none" rtlCol="0">
            <a:spAutoFit/>
          </a:bodyPr>
          <a:lstStyle/>
          <a:p>
            <a:pPr algn="ctr"/>
            <a:r>
              <a:rPr lang="en-US" b="1"/>
              <a:t>Fear of</a:t>
            </a:r>
          </a:p>
          <a:p>
            <a:pPr algn="ctr"/>
            <a:r>
              <a:rPr lang="en-US" b="1"/>
              <a:t>withdrawal</a:t>
            </a:r>
          </a:p>
        </p:txBody>
      </p:sp>
      <p:sp>
        <p:nvSpPr>
          <p:cNvPr id="6" name="TextBox 5">
            <a:extLst>
              <a:ext uri="{FF2B5EF4-FFF2-40B4-BE49-F238E27FC236}">
                <a16:creationId xmlns:a16="http://schemas.microsoft.com/office/drawing/2014/main" id="{870ACB3B-3085-CD2C-6645-5BC788A852A5}"/>
              </a:ext>
            </a:extLst>
          </p:cNvPr>
          <p:cNvSpPr txBox="1"/>
          <p:nvPr/>
        </p:nvSpPr>
        <p:spPr>
          <a:xfrm>
            <a:off x="5423671" y="4043797"/>
            <a:ext cx="1800494" cy="646331"/>
          </a:xfrm>
          <a:prstGeom prst="rect">
            <a:avLst/>
          </a:prstGeom>
          <a:noFill/>
        </p:spPr>
        <p:txBody>
          <a:bodyPr wrap="none" rtlCol="0">
            <a:spAutoFit/>
          </a:bodyPr>
          <a:lstStyle/>
          <a:p>
            <a:pPr algn="ctr"/>
            <a:r>
              <a:rPr lang="en-US" b="1"/>
              <a:t>Fear of </a:t>
            </a:r>
          </a:p>
          <a:p>
            <a:pPr algn="ctr"/>
            <a:r>
              <a:rPr lang="en-US" b="1"/>
              <a:t>increased pain</a:t>
            </a:r>
          </a:p>
        </p:txBody>
      </p:sp>
      <p:pic>
        <p:nvPicPr>
          <p:cNvPr id="8" name="Picture 7">
            <a:extLst>
              <a:ext uri="{FF2B5EF4-FFF2-40B4-BE49-F238E27FC236}">
                <a16:creationId xmlns:a16="http://schemas.microsoft.com/office/drawing/2014/main" id="{823CC22F-E261-50D5-0DB7-44DE4969885D}"/>
              </a:ext>
            </a:extLst>
          </p:cNvPr>
          <p:cNvPicPr>
            <a:picLocks noChangeAspect="1"/>
          </p:cNvPicPr>
          <p:nvPr/>
        </p:nvPicPr>
        <p:blipFill>
          <a:blip r:embed="rId3">
            <a:duotone>
              <a:prstClr val="black"/>
              <a:schemeClr val="accent5">
                <a:tint val="45000"/>
                <a:satMod val="400000"/>
              </a:schemeClr>
            </a:duotone>
          </a:blip>
          <a:stretch>
            <a:fillRect/>
          </a:stretch>
        </p:blipFill>
        <p:spPr>
          <a:xfrm>
            <a:off x="1665716" y="1146199"/>
            <a:ext cx="1898364" cy="2867959"/>
          </a:xfrm>
          <a:prstGeom prst="rect">
            <a:avLst/>
          </a:prstGeom>
        </p:spPr>
      </p:pic>
      <p:pic>
        <p:nvPicPr>
          <p:cNvPr id="10" name="Picture 9">
            <a:extLst>
              <a:ext uri="{FF2B5EF4-FFF2-40B4-BE49-F238E27FC236}">
                <a16:creationId xmlns:a16="http://schemas.microsoft.com/office/drawing/2014/main" id="{D87F98F6-9F29-943F-F64A-3FDDF21392CC}"/>
              </a:ext>
            </a:extLst>
          </p:cNvPr>
          <p:cNvPicPr>
            <a:picLocks noChangeAspect="1"/>
          </p:cNvPicPr>
          <p:nvPr/>
        </p:nvPicPr>
        <p:blipFill rotWithShape="1">
          <a:blip r:embed="rId4">
            <a:duotone>
              <a:prstClr val="black"/>
              <a:schemeClr val="accent5">
                <a:tint val="45000"/>
                <a:satMod val="400000"/>
              </a:schemeClr>
            </a:duotone>
          </a:blip>
          <a:srcRect r="5525"/>
          <a:stretch/>
        </p:blipFill>
        <p:spPr>
          <a:xfrm>
            <a:off x="5481379" y="1121799"/>
            <a:ext cx="1769813" cy="2899901"/>
          </a:xfrm>
          <a:prstGeom prst="rect">
            <a:avLst/>
          </a:prstGeom>
        </p:spPr>
      </p:pic>
    </p:spTree>
    <p:extLst>
      <p:ext uri="{BB962C8B-B14F-4D97-AF65-F5344CB8AC3E}">
        <p14:creationId xmlns:p14="http://schemas.microsoft.com/office/powerpoint/2010/main" val="4286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907E-26D2-18CE-1F65-E2950BE1831C}"/>
              </a:ext>
            </a:extLst>
          </p:cNvPr>
          <p:cNvSpPr>
            <a:spLocks noGrp="1"/>
          </p:cNvSpPr>
          <p:nvPr>
            <p:ph type="title"/>
          </p:nvPr>
        </p:nvSpPr>
        <p:spPr/>
        <p:txBody>
          <a:bodyPr/>
          <a:lstStyle/>
          <a:p>
            <a:r>
              <a:rPr lang="en-US"/>
              <a:t>Multimodal Approach to Pain Care</a:t>
            </a:r>
          </a:p>
        </p:txBody>
      </p:sp>
      <p:sp>
        <p:nvSpPr>
          <p:cNvPr id="3" name="Text Placeholder 2">
            <a:extLst>
              <a:ext uri="{FF2B5EF4-FFF2-40B4-BE49-F238E27FC236}">
                <a16:creationId xmlns:a16="http://schemas.microsoft.com/office/drawing/2014/main" id="{BBC5A717-2610-77BB-6CD3-90D45FF7D688}"/>
              </a:ext>
            </a:extLst>
          </p:cNvPr>
          <p:cNvSpPr>
            <a:spLocks noGrp="1"/>
          </p:cNvSpPr>
          <p:nvPr>
            <p:ph type="body" sz="quarter" idx="11"/>
          </p:nvPr>
        </p:nvSpPr>
        <p:spPr>
          <a:xfrm>
            <a:off x="0" y="4751450"/>
            <a:ext cx="8064138" cy="473206"/>
          </a:xfrm>
        </p:spPr>
        <p:txBody>
          <a:bodyPr/>
          <a:lstStyle/>
          <a:p>
            <a:pPr marL="11113" indent="-11113"/>
            <a:r>
              <a:rPr lang="en-US" sz="900">
                <a:latin typeface="Arial" panose="020B0604020202020204" pitchFamily="34" charset="0"/>
                <a:cs typeface="Arial" panose="020B0604020202020204" pitchFamily="34" charset="0"/>
              </a:rPr>
              <a:t>Dale R , Stacey B.</a:t>
            </a:r>
            <a:r>
              <a:rPr lang="en-US" sz="900" i="1">
                <a:effectLst/>
                <a:latin typeface="Arial" panose="020B0604020202020204" pitchFamily="34" charset="0"/>
                <a:cs typeface="Arial" panose="020B0604020202020204" pitchFamily="34" charset="0"/>
              </a:rPr>
              <a:t> Medical Clinics of North America</a:t>
            </a:r>
            <a:r>
              <a:rPr lang="en-US" sz="900">
                <a:effectLst/>
                <a:latin typeface="Arial" panose="020B0604020202020204" pitchFamily="34" charset="0"/>
                <a:cs typeface="Arial" panose="020B0604020202020204" pitchFamily="34" charset="0"/>
              </a:rPr>
              <a:t>. 2016;100(1):55-64; Centers for Disease Control and Prevention (CDC</a:t>
            </a:r>
            <a:r>
              <a:rPr lang="en-US" sz="900">
                <a:latin typeface="Arial" panose="020B0604020202020204" pitchFamily="34" charset="0"/>
                <a:cs typeface="Arial" panose="020B0604020202020204" pitchFamily="34" charset="0"/>
              </a:rPr>
              <a:t>)</a:t>
            </a:r>
            <a:r>
              <a:rPr lang="en-US" sz="900">
                <a:effectLst/>
                <a:latin typeface="Arial" panose="020B0604020202020204" pitchFamily="34" charset="0"/>
                <a:cs typeface="Arial" panose="020B0604020202020204" pitchFamily="34" charset="0"/>
              </a:rPr>
              <a:t>. Proposed 2022 CDC Clinical Practice Guideline for Prescribing Opioids. National Archives Federal Register Journal Website. https://www.federalregister.gov/d/2022-02802. 2022. Accessed October 17, 2022.</a:t>
            </a:r>
          </a:p>
        </p:txBody>
      </p:sp>
      <p:pic>
        <p:nvPicPr>
          <p:cNvPr id="5" name="Picture 4" descr="Diagram&#10;&#10;Description automatically generated">
            <a:extLst>
              <a:ext uri="{FF2B5EF4-FFF2-40B4-BE49-F238E27FC236}">
                <a16:creationId xmlns:a16="http://schemas.microsoft.com/office/drawing/2014/main" id="{706EEA1E-5DCB-0AE5-EDBB-FB47598ADD32}"/>
              </a:ext>
            </a:extLst>
          </p:cNvPr>
          <p:cNvPicPr>
            <a:picLocks noChangeAspect="1"/>
          </p:cNvPicPr>
          <p:nvPr/>
        </p:nvPicPr>
        <p:blipFill rotWithShape="1">
          <a:blip r:embed="rId3"/>
          <a:srcRect l="6690" t="9842" r="7382" b="1371"/>
          <a:stretch/>
        </p:blipFill>
        <p:spPr>
          <a:xfrm>
            <a:off x="1084729" y="778791"/>
            <a:ext cx="6822141" cy="3965084"/>
          </a:xfrm>
          <a:prstGeom prst="rect">
            <a:avLst/>
          </a:prstGeom>
        </p:spPr>
      </p:pic>
    </p:spTree>
    <p:extLst>
      <p:ext uri="{BB962C8B-B14F-4D97-AF65-F5344CB8AC3E}">
        <p14:creationId xmlns:p14="http://schemas.microsoft.com/office/powerpoint/2010/main" val="241181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E781-9EB3-99A2-8BB7-68D18674A8E1}"/>
              </a:ext>
            </a:extLst>
          </p:cNvPr>
          <p:cNvSpPr>
            <a:spLocks noGrp="1"/>
          </p:cNvSpPr>
          <p:nvPr>
            <p:ph type="title"/>
          </p:nvPr>
        </p:nvSpPr>
        <p:spPr>
          <a:xfrm>
            <a:off x="408491" y="110399"/>
            <a:ext cx="8547101" cy="510909"/>
          </a:xfrm>
        </p:spPr>
        <p:txBody>
          <a:bodyPr/>
          <a:lstStyle/>
          <a:p>
            <a:r>
              <a:rPr lang="en-US"/>
              <a:t>Referring Patients to a Pain Specialist</a:t>
            </a:r>
          </a:p>
        </p:txBody>
      </p:sp>
      <p:sp>
        <p:nvSpPr>
          <p:cNvPr id="3" name="Text Placeholder 2">
            <a:extLst>
              <a:ext uri="{FF2B5EF4-FFF2-40B4-BE49-F238E27FC236}">
                <a16:creationId xmlns:a16="http://schemas.microsoft.com/office/drawing/2014/main" id="{11E53CED-C4CF-1D4B-1F67-045310260B53}"/>
              </a:ext>
            </a:extLst>
          </p:cNvPr>
          <p:cNvSpPr>
            <a:spLocks noGrp="1"/>
          </p:cNvSpPr>
          <p:nvPr>
            <p:ph type="body" sz="quarter" idx="11"/>
          </p:nvPr>
        </p:nvSpPr>
        <p:spPr>
          <a:xfrm>
            <a:off x="-100585" y="4657213"/>
            <a:ext cx="8064138" cy="486287"/>
          </a:xfrm>
        </p:spPr>
        <p:txBody>
          <a:bodyPr/>
          <a:lstStyle/>
          <a:p>
            <a:pPr marL="11113" indent="-11113"/>
            <a:r>
              <a:rPr lang="en-US" err="1">
                <a:latin typeface="Helvetica Neue" panose="02000503000000020004" pitchFamily="2" charset="0"/>
              </a:rPr>
              <a:t>MME</a:t>
            </a:r>
            <a:r>
              <a:rPr lang="en-US">
                <a:latin typeface="Helvetica Neue" panose="02000503000000020004" pitchFamily="2" charset="0"/>
              </a:rPr>
              <a:t> = morphine milligram equivalent </a:t>
            </a:r>
            <a:br>
              <a:rPr lang="en-US">
                <a:latin typeface="Helvetica Neue" panose="02000503000000020004" pitchFamily="2" charset="0"/>
              </a:rPr>
            </a:br>
            <a:r>
              <a:rPr lang="en-US" sz="900">
                <a:latin typeface="Helvetica Neue" panose="02000503000000020004" pitchFamily="2" charset="0"/>
              </a:rPr>
              <a:t>AAPM. </a:t>
            </a:r>
            <a:r>
              <a:rPr lang="en-US" sz="900" i="1">
                <a:effectLst/>
                <a:latin typeface="Helvetica Neue" panose="02000503000000020004" pitchFamily="2" charset="0"/>
              </a:rPr>
              <a:t>For the Primary Care Provider: When to Refer to a Pain Specialist</a:t>
            </a:r>
            <a:r>
              <a:rPr lang="en-US" sz="900">
                <a:latin typeface="Helvetica Neue" panose="02000503000000020004" pitchFamily="2" charset="0"/>
              </a:rPr>
              <a:t>. 2016. https://painmed.org/for-the-primary-care-provider-when-to-refer-to-a-pain-specialist/#:~:text=If%20the%20cause%20of%20the, pain%20specialist%20should%20be%20considered. Accessed October 17, 2022. </a:t>
            </a:r>
            <a:endParaRPr lang="en-US">
              <a:effectLst/>
              <a:latin typeface="Helvetica Neue" panose="02000503000000020004" pitchFamily="2" charset="0"/>
            </a:endParaRPr>
          </a:p>
        </p:txBody>
      </p:sp>
      <p:graphicFrame>
        <p:nvGraphicFramePr>
          <p:cNvPr id="5" name="Content Placeholder 4">
            <a:extLst>
              <a:ext uri="{FF2B5EF4-FFF2-40B4-BE49-F238E27FC236}">
                <a16:creationId xmlns:a16="http://schemas.microsoft.com/office/drawing/2014/main" id="{43834E03-02F8-164E-40FD-D92E17C687B5}"/>
              </a:ext>
            </a:extLst>
          </p:cNvPr>
          <p:cNvGraphicFramePr>
            <a:graphicFrameLocks noGrp="1"/>
          </p:cNvGraphicFramePr>
          <p:nvPr>
            <p:ph sz="quarter" idx="10"/>
            <p:extLst>
              <p:ext uri="{D42A27DB-BD31-4B8C-83A1-F6EECF244321}">
                <p14:modId xmlns:p14="http://schemas.microsoft.com/office/powerpoint/2010/main" val="2969960449"/>
              </p:ext>
            </p:extLst>
          </p:nvPr>
        </p:nvGraphicFramePr>
        <p:xfrm>
          <a:off x="298450" y="918970"/>
          <a:ext cx="8547100" cy="298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6FC109E0-655A-6E81-D89F-250860D8C9C5}"/>
              </a:ext>
            </a:extLst>
          </p:cNvPr>
          <p:cNvSpPr/>
          <p:nvPr/>
        </p:nvSpPr>
        <p:spPr>
          <a:xfrm>
            <a:off x="476552" y="3978723"/>
            <a:ext cx="8334273" cy="49161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a:t>Consider patient ability to feasibly access specialist care before referral</a:t>
            </a:r>
          </a:p>
        </p:txBody>
      </p:sp>
    </p:spTree>
    <p:extLst>
      <p:ext uri="{BB962C8B-B14F-4D97-AF65-F5344CB8AC3E}">
        <p14:creationId xmlns:p14="http://schemas.microsoft.com/office/powerpoint/2010/main" val="253543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0BA2A-65CE-11D8-0B15-29D6CDEBEE28}"/>
              </a:ext>
            </a:extLst>
          </p:cNvPr>
          <p:cNvSpPr>
            <a:spLocks noGrp="1"/>
          </p:cNvSpPr>
          <p:nvPr>
            <p:ph type="body" sz="quarter" idx="10"/>
          </p:nvPr>
        </p:nvSpPr>
        <p:spPr/>
        <p:txBody>
          <a:bodyPr/>
          <a:lstStyle/>
          <a:p>
            <a:pPr algn="l"/>
            <a:r>
              <a:rPr lang="en-US" b="1"/>
              <a:t>Opioid Safety and </a:t>
            </a:r>
          </a:p>
          <a:p>
            <a:pPr algn="l"/>
            <a:r>
              <a:rPr lang="en-US" b="1"/>
              <a:t>Opioid Use Disorder</a:t>
            </a:r>
          </a:p>
        </p:txBody>
      </p:sp>
    </p:spTree>
    <p:extLst>
      <p:ext uri="{BB962C8B-B14F-4D97-AF65-F5344CB8AC3E}">
        <p14:creationId xmlns:p14="http://schemas.microsoft.com/office/powerpoint/2010/main" val="24975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F165-3A37-DC1A-825B-686C39D04401}"/>
              </a:ext>
            </a:extLst>
          </p:cNvPr>
          <p:cNvSpPr>
            <a:spLocks noGrp="1"/>
          </p:cNvSpPr>
          <p:nvPr>
            <p:ph type="title"/>
          </p:nvPr>
        </p:nvSpPr>
        <p:spPr/>
        <p:txBody>
          <a:bodyPr/>
          <a:lstStyle/>
          <a:p>
            <a:r>
              <a:rPr lang="en-US"/>
              <a:t>Patient Education: Opioid Safety</a:t>
            </a:r>
          </a:p>
        </p:txBody>
      </p:sp>
      <p:sp>
        <p:nvSpPr>
          <p:cNvPr id="3" name="Text Placeholder 2">
            <a:extLst>
              <a:ext uri="{FF2B5EF4-FFF2-40B4-BE49-F238E27FC236}">
                <a16:creationId xmlns:a16="http://schemas.microsoft.com/office/drawing/2014/main" id="{DBB193ED-2D5A-0185-C4F2-0BD9B212C8D7}"/>
              </a:ext>
            </a:extLst>
          </p:cNvPr>
          <p:cNvSpPr>
            <a:spLocks noGrp="1"/>
          </p:cNvSpPr>
          <p:nvPr>
            <p:ph type="body" sz="quarter" idx="11"/>
          </p:nvPr>
        </p:nvSpPr>
        <p:spPr>
          <a:xfrm>
            <a:off x="-1" y="4788019"/>
            <a:ext cx="8064138" cy="355482"/>
          </a:xfrm>
        </p:spPr>
        <p:txBody>
          <a:bodyPr/>
          <a:lstStyle/>
          <a:p>
            <a:pPr marL="11113" indent="-11113"/>
            <a:r>
              <a:rPr lang="en-US" sz="900">
                <a:effectLst/>
                <a:latin typeface="Arial" panose="020B0604020202020204" pitchFamily="34" charset="0"/>
                <a:cs typeface="Arial" panose="020B0604020202020204" pitchFamily="34" charset="0"/>
              </a:rPr>
              <a:t>Centers for Disease Control and Prevention (CDC</a:t>
            </a:r>
            <a:r>
              <a:rPr lang="en-US" sz="900">
                <a:latin typeface="Arial" panose="020B0604020202020204" pitchFamily="34" charset="0"/>
                <a:cs typeface="Arial" panose="020B0604020202020204" pitchFamily="34" charset="0"/>
              </a:rPr>
              <a:t>)</a:t>
            </a:r>
            <a:r>
              <a:rPr lang="en-US" sz="900">
                <a:effectLst/>
                <a:latin typeface="Arial" panose="020B0604020202020204" pitchFamily="34" charset="0"/>
                <a:cs typeface="Arial" panose="020B0604020202020204" pitchFamily="34" charset="0"/>
              </a:rPr>
              <a:t>. Proposed 2022 CDC Clinical Practice Guideline for Prescribing Opioids. National Archives Federal Register Journal Website. https://www.federalregister.gov/d/2022-02802. 2022. Accessed October 17, 2022.</a:t>
            </a:r>
          </a:p>
        </p:txBody>
      </p:sp>
      <p:grpSp>
        <p:nvGrpSpPr>
          <p:cNvPr id="6" name="Group 5">
            <a:extLst>
              <a:ext uri="{FF2B5EF4-FFF2-40B4-BE49-F238E27FC236}">
                <a16:creationId xmlns:a16="http://schemas.microsoft.com/office/drawing/2014/main" id="{D4EBBD87-44D2-3692-9E35-24A7246F2D36}"/>
              </a:ext>
            </a:extLst>
          </p:cNvPr>
          <p:cNvGrpSpPr/>
          <p:nvPr/>
        </p:nvGrpSpPr>
        <p:grpSpPr>
          <a:xfrm>
            <a:off x="301841" y="854377"/>
            <a:ext cx="8547100" cy="3850786"/>
            <a:chOff x="420387" y="854378"/>
            <a:chExt cx="8277111" cy="3703550"/>
          </a:xfrm>
        </p:grpSpPr>
        <p:sp>
          <p:nvSpPr>
            <p:cNvPr id="7" name="Freeform: Shape 6">
              <a:extLst>
                <a:ext uri="{FF2B5EF4-FFF2-40B4-BE49-F238E27FC236}">
                  <a16:creationId xmlns:a16="http://schemas.microsoft.com/office/drawing/2014/main" id="{3F9777C5-557C-E5E2-A3FE-4336F010F869}"/>
                </a:ext>
              </a:extLst>
            </p:cNvPr>
            <p:cNvSpPr>
              <a:spLocks/>
            </p:cNvSpPr>
            <p:nvPr/>
          </p:nvSpPr>
          <p:spPr>
            <a:xfrm>
              <a:off x="420387" y="854378"/>
              <a:ext cx="8277111" cy="1227253"/>
            </a:xfrm>
            <a:custGeom>
              <a:avLst/>
              <a:gdLst>
                <a:gd name="connsiteX0" fmla="*/ 0 w 8145140"/>
                <a:gd name="connsiteY0" fmla="*/ 112559 h 1125589"/>
                <a:gd name="connsiteX1" fmla="*/ 112559 w 8145140"/>
                <a:gd name="connsiteY1" fmla="*/ 0 h 1125589"/>
                <a:gd name="connsiteX2" fmla="*/ 8032581 w 8145140"/>
                <a:gd name="connsiteY2" fmla="*/ 0 h 1125589"/>
                <a:gd name="connsiteX3" fmla="*/ 8145140 w 8145140"/>
                <a:gd name="connsiteY3" fmla="*/ 112559 h 1125589"/>
                <a:gd name="connsiteX4" fmla="*/ 8145140 w 8145140"/>
                <a:gd name="connsiteY4" fmla="*/ 1013030 h 1125589"/>
                <a:gd name="connsiteX5" fmla="*/ 8032581 w 8145140"/>
                <a:gd name="connsiteY5" fmla="*/ 1125589 h 1125589"/>
                <a:gd name="connsiteX6" fmla="*/ 112559 w 8145140"/>
                <a:gd name="connsiteY6" fmla="*/ 1125589 h 1125589"/>
                <a:gd name="connsiteX7" fmla="*/ 0 w 8145140"/>
                <a:gd name="connsiteY7" fmla="*/ 1013030 h 1125589"/>
                <a:gd name="connsiteX8" fmla="*/ 0 w 8145140"/>
                <a:gd name="connsiteY8" fmla="*/ 112559 h 11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5140" h="1125589">
                  <a:moveTo>
                    <a:pt x="0" y="112559"/>
                  </a:moveTo>
                  <a:cubicBezTo>
                    <a:pt x="0" y="50394"/>
                    <a:pt x="50394" y="0"/>
                    <a:pt x="112559" y="0"/>
                  </a:cubicBezTo>
                  <a:lnTo>
                    <a:pt x="8032581" y="0"/>
                  </a:lnTo>
                  <a:cubicBezTo>
                    <a:pt x="8094746" y="0"/>
                    <a:pt x="8145140" y="50394"/>
                    <a:pt x="8145140" y="112559"/>
                  </a:cubicBezTo>
                  <a:lnTo>
                    <a:pt x="8145140" y="1013030"/>
                  </a:lnTo>
                  <a:cubicBezTo>
                    <a:pt x="8145140" y="1075195"/>
                    <a:pt x="8094746" y="1125589"/>
                    <a:pt x="8032581" y="1125589"/>
                  </a:cubicBezTo>
                  <a:lnTo>
                    <a:pt x="112559" y="1125589"/>
                  </a:lnTo>
                  <a:cubicBezTo>
                    <a:pt x="50394" y="1125589"/>
                    <a:pt x="0" y="1075195"/>
                    <a:pt x="0" y="1013030"/>
                  </a:cubicBezTo>
                  <a:lnTo>
                    <a:pt x="0" y="112559"/>
                  </a:lnTo>
                  <a:close/>
                </a:path>
              </a:pathLst>
            </a:custGeom>
            <a:solidFill>
              <a:schemeClr val="accent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4169" tIns="99060" rIns="99061" bIns="99060" numCol="1" spcCol="1270" anchor="ctr" anchorCtr="0">
              <a:noAutofit/>
            </a:bodyPr>
            <a:lstStyle/>
            <a:p>
              <a:pPr marL="346075" lvl="0" indent="-182563" algn="l" defTabSz="1155700">
                <a:lnSpc>
                  <a:spcPct val="85000"/>
                </a:lnSpc>
                <a:spcBef>
                  <a:spcPct val="0"/>
                </a:spcBef>
                <a:spcAft>
                  <a:spcPts val="600"/>
                </a:spcAft>
                <a:buFont typeface="Arial" panose="020B0604020202020204" pitchFamily="34" charset="0"/>
                <a:buChar char="•"/>
              </a:pPr>
              <a:r>
                <a:rPr lang="en-US" sz="2000" kern="1200"/>
                <a:t>Store opioids in a secure (preferably locked) location at all times. Do NOT carry excess doses on your person.</a:t>
              </a:r>
            </a:p>
            <a:p>
              <a:pPr marL="346075" lvl="0" indent="-182563" algn="l" defTabSz="1155700">
                <a:lnSpc>
                  <a:spcPct val="85000"/>
                </a:lnSpc>
                <a:spcBef>
                  <a:spcPct val="0"/>
                </a:spcBef>
                <a:spcAft>
                  <a:spcPts val="600"/>
                </a:spcAft>
                <a:buFont typeface="Arial" panose="020B0604020202020204" pitchFamily="34" charset="0"/>
                <a:buChar char="•"/>
              </a:pPr>
              <a:r>
                <a:rPr lang="en-US" sz="2000"/>
                <a:t>Keep track of everyone who has access.</a:t>
              </a:r>
              <a:endParaRPr lang="en-US" sz="2000" kern="1200"/>
            </a:p>
          </p:txBody>
        </p:sp>
        <p:sp>
          <p:nvSpPr>
            <p:cNvPr id="8" name="Rectangle: Rounded Corners 7">
              <a:extLst>
                <a:ext uri="{FF2B5EF4-FFF2-40B4-BE49-F238E27FC236}">
                  <a16:creationId xmlns:a16="http://schemas.microsoft.com/office/drawing/2014/main" id="{D01A6754-9CBA-32BC-D40C-8B27379F9C32}"/>
                </a:ext>
              </a:extLst>
            </p:cNvPr>
            <p:cNvSpPr>
              <a:spLocks/>
            </p:cNvSpPr>
            <p:nvPr/>
          </p:nvSpPr>
          <p:spPr>
            <a:xfrm>
              <a:off x="529342" y="946257"/>
              <a:ext cx="1296140" cy="1020981"/>
            </a:xfrm>
            <a:prstGeom prst="roundRect">
              <a:avLst>
                <a:gd name="adj" fmla="val 10000"/>
              </a:avLst>
            </a:prstGeom>
            <a:blipFill rotWithShape="1">
              <a:blip r:embed="rId3"/>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5593A781-FD10-4897-4114-C7A5734D1074}"/>
                </a:ext>
              </a:extLst>
            </p:cNvPr>
            <p:cNvSpPr>
              <a:spLocks/>
            </p:cNvSpPr>
            <p:nvPr/>
          </p:nvSpPr>
          <p:spPr>
            <a:xfrm>
              <a:off x="420387" y="2057686"/>
              <a:ext cx="8277111" cy="1227253"/>
            </a:xfrm>
            <a:custGeom>
              <a:avLst/>
              <a:gdLst>
                <a:gd name="connsiteX0" fmla="*/ 0 w 8214366"/>
                <a:gd name="connsiteY0" fmla="*/ 112559 h 1125589"/>
                <a:gd name="connsiteX1" fmla="*/ 112559 w 8214366"/>
                <a:gd name="connsiteY1" fmla="*/ 0 h 1125589"/>
                <a:gd name="connsiteX2" fmla="*/ 8101807 w 8214366"/>
                <a:gd name="connsiteY2" fmla="*/ 0 h 1125589"/>
                <a:gd name="connsiteX3" fmla="*/ 8214366 w 8214366"/>
                <a:gd name="connsiteY3" fmla="*/ 112559 h 1125589"/>
                <a:gd name="connsiteX4" fmla="*/ 8214366 w 8214366"/>
                <a:gd name="connsiteY4" fmla="*/ 1013030 h 1125589"/>
                <a:gd name="connsiteX5" fmla="*/ 8101807 w 8214366"/>
                <a:gd name="connsiteY5" fmla="*/ 1125589 h 1125589"/>
                <a:gd name="connsiteX6" fmla="*/ 112559 w 8214366"/>
                <a:gd name="connsiteY6" fmla="*/ 1125589 h 1125589"/>
                <a:gd name="connsiteX7" fmla="*/ 0 w 8214366"/>
                <a:gd name="connsiteY7" fmla="*/ 1013030 h 1125589"/>
                <a:gd name="connsiteX8" fmla="*/ 0 w 8214366"/>
                <a:gd name="connsiteY8" fmla="*/ 112559 h 11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4366" h="1125589">
                  <a:moveTo>
                    <a:pt x="0" y="112559"/>
                  </a:moveTo>
                  <a:cubicBezTo>
                    <a:pt x="0" y="50394"/>
                    <a:pt x="50394" y="0"/>
                    <a:pt x="112559" y="0"/>
                  </a:cubicBezTo>
                  <a:lnTo>
                    <a:pt x="8101807" y="0"/>
                  </a:lnTo>
                  <a:cubicBezTo>
                    <a:pt x="8163972" y="0"/>
                    <a:pt x="8214366" y="50394"/>
                    <a:pt x="8214366" y="112559"/>
                  </a:cubicBezTo>
                  <a:lnTo>
                    <a:pt x="8214366" y="1013030"/>
                  </a:lnTo>
                  <a:cubicBezTo>
                    <a:pt x="8214366" y="1075195"/>
                    <a:pt x="8163972" y="1125589"/>
                    <a:pt x="8101807" y="1125589"/>
                  </a:cubicBezTo>
                  <a:lnTo>
                    <a:pt x="112559" y="1125589"/>
                  </a:lnTo>
                  <a:cubicBezTo>
                    <a:pt x="50394" y="1125589"/>
                    <a:pt x="0" y="1075195"/>
                    <a:pt x="0" y="1013030"/>
                  </a:cubicBezTo>
                  <a:lnTo>
                    <a:pt x="0" y="112559"/>
                  </a:lnTo>
                  <a:close/>
                </a:path>
              </a:pathLst>
            </a:custGeom>
            <a:solidFill>
              <a:schemeClr val="accent1">
                <a:lumMod val="90000"/>
                <a:lumOff val="1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3676" tIns="83820" rIns="83820" bIns="83820" numCol="1" spcCol="1270" anchor="ctr" anchorCtr="0">
              <a:noAutofit/>
            </a:bodyPr>
            <a:lstStyle/>
            <a:p>
              <a:pPr marL="346075" indent="-182563" defTabSz="1155700">
                <a:lnSpc>
                  <a:spcPct val="85000"/>
                </a:lnSpc>
                <a:spcBef>
                  <a:spcPct val="0"/>
                </a:spcBef>
                <a:spcAft>
                  <a:spcPts val="600"/>
                </a:spcAft>
                <a:buFont typeface="Arial" panose="020B0604020202020204" pitchFamily="34" charset="0"/>
                <a:buChar char="•"/>
                <a:tabLst/>
              </a:pPr>
              <a:r>
                <a:rPr lang="en-US" sz="2000"/>
                <a:t>Dispose of unneeded doses at certified DEA take-back locations whenever </a:t>
              </a:r>
              <a:r>
                <a:rPr lang="en-US" sz="2000">
                  <a:solidFill>
                    <a:schemeClr val="bg1"/>
                  </a:solidFill>
                </a:rPr>
                <a:t>possible.</a:t>
              </a:r>
              <a:r>
                <a:rPr lang="en-US" sz="2000">
                  <a:solidFill>
                    <a:schemeClr val="accent4">
                      <a:lumMod val="20000"/>
                      <a:lumOff val="80000"/>
                    </a:schemeClr>
                  </a:solidFill>
                </a:rPr>
                <a:t> </a:t>
              </a:r>
              <a:br>
                <a:rPr lang="en-US" sz="2000">
                  <a:solidFill>
                    <a:schemeClr val="accent4">
                      <a:lumMod val="20000"/>
                      <a:lumOff val="80000"/>
                    </a:schemeClr>
                  </a:solidFill>
                </a:rPr>
              </a:br>
              <a:r>
                <a:rPr lang="en-US" sz="1600">
                  <a:solidFill>
                    <a:schemeClr val="accent4">
                      <a:lumMod val="20000"/>
                      <a:lumOff val="80000"/>
                    </a:schemeClr>
                  </a:solidFill>
                </a:rPr>
                <a:t>(Find locations via DEA website or Google™️ search)</a:t>
              </a:r>
              <a:endParaRPr lang="en-US" sz="2000">
                <a:solidFill>
                  <a:schemeClr val="accent4">
                    <a:lumMod val="20000"/>
                    <a:lumOff val="80000"/>
                  </a:schemeClr>
                </a:solidFill>
              </a:endParaRPr>
            </a:p>
            <a:p>
              <a:pPr marL="346075" indent="-182563" defTabSz="1155700">
                <a:lnSpc>
                  <a:spcPct val="85000"/>
                </a:lnSpc>
                <a:spcBef>
                  <a:spcPct val="0"/>
                </a:spcBef>
                <a:spcAft>
                  <a:spcPts val="600"/>
                </a:spcAft>
                <a:buFont typeface="Arial" panose="020B0604020202020204" pitchFamily="34" charset="0"/>
                <a:buChar char="•"/>
                <a:tabLst/>
              </a:pPr>
              <a:r>
                <a:rPr lang="en-US" sz="2000"/>
                <a:t>Note: All opioids are on the FDA Flush List.</a:t>
              </a:r>
              <a:endParaRPr lang="en-US" sz="2200" kern="1200"/>
            </a:p>
          </p:txBody>
        </p:sp>
        <p:sp>
          <p:nvSpPr>
            <p:cNvPr id="10" name="Rectangle: Rounded Corners 9">
              <a:extLst>
                <a:ext uri="{FF2B5EF4-FFF2-40B4-BE49-F238E27FC236}">
                  <a16:creationId xmlns:a16="http://schemas.microsoft.com/office/drawing/2014/main" id="{65499433-DAFE-2E37-E335-EA5AFACF6827}"/>
                </a:ext>
              </a:extLst>
            </p:cNvPr>
            <p:cNvSpPr>
              <a:spLocks/>
            </p:cNvSpPr>
            <p:nvPr/>
          </p:nvSpPr>
          <p:spPr>
            <a:xfrm>
              <a:off x="529342" y="2161307"/>
              <a:ext cx="1296140" cy="1020981"/>
            </a:xfrm>
            <a:prstGeom prst="roundRect">
              <a:avLst>
                <a:gd name="adj" fmla="val 10000"/>
              </a:avLst>
            </a:prstGeom>
            <a:blipFill rotWithShape="1">
              <a:blip r:embed="rId4"/>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34AF9C11-A68E-BD09-A382-2D4F11725022}"/>
                </a:ext>
              </a:extLst>
            </p:cNvPr>
            <p:cNvSpPr/>
            <p:nvPr/>
          </p:nvSpPr>
          <p:spPr>
            <a:xfrm>
              <a:off x="420387" y="3284940"/>
              <a:ext cx="8277111" cy="1272988"/>
            </a:xfrm>
            <a:custGeom>
              <a:avLst/>
              <a:gdLst>
                <a:gd name="connsiteX0" fmla="*/ 0 w 8277111"/>
                <a:gd name="connsiteY0" fmla="*/ 112559 h 1125589"/>
                <a:gd name="connsiteX1" fmla="*/ 112559 w 8277111"/>
                <a:gd name="connsiteY1" fmla="*/ 0 h 1125589"/>
                <a:gd name="connsiteX2" fmla="*/ 8164552 w 8277111"/>
                <a:gd name="connsiteY2" fmla="*/ 0 h 1125589"/>
                <a:gd name="connsiteX3" fmla="*/ 8277111 w 8277111"/>
                <a:gd name="connsiteY3" fmla="*/ 112559 h 1125589"/>
                <a:gd name="connsiteX4" fmla="*/ 8277111 w 8277111"/>
                <a:gd name="connsiteY4" fmla="*/ 1013030 h 1125589"/>
                <a:gd name="connsiteX5" fmla="*/ 8164552 w 8277111"/>
                <a:gd name="connsiteY5" fmla="*/ 1125589 h 1125589"/>
                <a:gd name="connsiteX6" fmla="*/ 112559 w 8277111"/>
                <a:gd name="connsiteY6" fmla="*/ 1125589 h 1125589"/>
                <a:gd name="connsiteX7" fmla="*/ 0 w 8277111"/>
                <a:gd name="connsiteY7" fmla="*/ 1013030 h 1125589"/>
                <a:gd name="connsiteX8" fmla="*/ 0 w 8277111"/>
                <a:gd name="connsiteY8" fmla="*/ 112559 h 11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111" h="1125589">
                  <a:moveTo>
                    <a:pt x="0" y="112559"/>
                  </a:moveTo>
                  <a:cubicBezTo>
                    <a:pt x="0" y="50394"/>
                    <a:pt x="50394" y="0"/>
                    <a:pt x="112559" y="0"/>
                  </a:cubicBezTo>
                  <a:lnTo>
                    <a:pt x="8164552" y="0"/>
                  </a:lnTo>
                  <a:cubicBezTo>
                    <a:pt x="8226717" y="0"/>
                    <a:pt x="8277111" y="50394"/>
                    <a:pt x="8277111" y="112559"/>
                  </a:cubicBezTo>
                  <a:lnTo>
                    <a:pt x="8277111" y="1013030"/>
                  </a:lnTo>
                  <a:cubicBezTo>
                    <a:pt x="8277111" y="1075195"/>
                    <a:pt x="8226717" y="1125589"/>
                    <a:pt x="8164552" y="1125589"/>
                  </a:cubicBezTo>
                  <a:lnTo>
                    <a:pt x="112559" y="1125589"/>
                  </a:lnTo>
                  <a:cubicBezTo>
                    <a:pt x="50394" y="1125589"/>
                    <a:pt x="0" y="1075195"/>
                    <a:pt x="0" y="1013030"/>
                  </a:cubicBezTo>
                  <a:lnTo>
                    <a:pt x="0" y="1125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2283" tIns="99060" rIns="99059" bIns="99060" numCol="1" spcCol="1270" anchor="ctr" anchorCtr="0">
              <a:noAutofit/>
            </a:bodyPr>
            <a:lstStyle/>
            <a:p>
              <a:pPr marL="346075" indent="-182563" defTabSz="1155700">
                <a:lnSpc>
                  <a:spcPct val="85000"/>
                </a:lnSpc>
                <a:spcBef>
                  <a:spcPct val="0"/>
                </a:spcBef>
                <a:spcAft>
                  <a:spcPts val="600"/>
                </a:spcAft>
                <a:buFont typeface="Arial" panose="020B0604020202020204" pitchFamily="34" charset="0"/>
                <a:buChar char="•"/>
              </a:pPr>
              <a:r>
                <a:rPr lang="en-US" sz="2000"/>
                <a:t>Provide patients with at-home naloxone</a:t>
              </a:r>
            </a:p>
            <a:p>
              <a:pPr marL="346075" indent="-182563" defTabSz="1155700">
                <a:lnSpc>
                  <a:spcPct val="85000"/>
                </a:lnSpc>
                <a:spcBef>
                  <a:spcPct val="0"/>
                </a:spcBef>
                <a:spcAft>
                  <a:spcPts val="600"/>
                </a:spcAft>
                <a:buFont typeface="Arial" panose="020B0604020202020204" pitchFamily="34" charset="0"/>
                <a:buChar char="•"/>
              </a:pPr>
              <a:r>
                <a:rPr lang="en-US" sz="2000"/>
                <a:t>Educate entire household on signs of opioid overdose and emergency action plan whenever possible.</a:t>
              </a:r>
            </a:p>
          </p:txBody>
        </p:sp>
        <p:sp>
          <p:nvSpPr>
            <p:cNvPr id="12" name="Rectangle: Rounded Corners 11">
              <a:extLst>
                <a:ext uri="{FF2B5EF4-FFF2-40B4-BE49-F238E27FC236}">
                  <a16:creationId xmlns:a16="http://schemas.microsoft.com/office/drawing/2014/main" id="{61DAF57D-820F-A2FB-1A21-C60FC1B8D8B4}"/>
                </a:ext>
              </a:extLst>
            </p:cNvPr>
            <p:cNvSpPr/>
            <p:nvPr/>
          </p:nvSpPr>
          <p:spPr>
            <a:xfrm>
              <a:off x="529342" y="3407309"/>
              <a:ext cx="1296140" cy="1020981"/>
            </a:xfrm>
            <a:prstGeom prst="roundRect">
              <a:avLst>
                <a:gd name="adj" fmla="val 10000"/>
              </a:avLst>
            </a:prstGeom>
            <a:blipFill rotWithShape="1">
              <a:blip r:embed="rId5"/>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3" name="TextBox 12">
            <a:extLst>
              <a:ext uri="{FF2B5EF4-FFF2-40B4-BE49-F238E27FC236}">
                <a16:creationId xmlns:a16="http://schemas.microsoft.com/office/drawing/2014/main" id="{0D993CBA-3287-A953-BF7A-7555F52B73CE}"/>
              </a:ext>
            </a:extLst>
          </p:cNvPr>
          <p:cNvSpPr txBox="1"/>
          <p:nvPr/>
        </p:nvSpPr>
        <p:spPr>
          <a:xfrm>
            <a:off x="1836396" y="907588"/>
            <a:ext cx="461665" cy="1099371"/>
          </a:xfrm>
          <a:prstGeom prst="rect">
            <a:avLst/>
          </a:prstGeom>
          <a:noFill/>
        </p:spPr>
        <p:txBody>
          <a:bodyPr vert="vert270" wrap="square" rtlCol="0">
            <a:spAutoFit/>
          </a:bodyPr>
          <a:lstStyle/>
          <a:p>
            <a:r>
              <a:rPr lang="en-US" b="1">
                <a:solidFill>
                  <a:schemeClr val="accent4">
                    <a:lumMod val="20000"/>
                    <a:lumOff val="80000"/>
                  </a:schemeClr>
                </a:solidFill>
              </a:rPr>
              <a:t>SECURE</a:t>
            </a:r>
          </a:p>
        </p:txBody>
      </p:sp>
      <p:sp>
        <p:nvSpPr>
          <p:cNvPr id="14" name="TextBox 13">
            <a:extLst>
              <a:ext uri="{FF2B5EF4-FFF2-40B4-BE49-F238E27FC236}">
                <a16:creationId xmlns:a16="http://schemas.microsoft.com/office/drawing/2014/main" id="{F0C6F082-E2E3-BA6A-4A06-CC63A16D8A6D}"/>
              </a:ext>
            </a:extLst>
          </p:cNvPr>
          <p:cNvSpPr txBox="1"/>
          <p:nvPr/>
        </p:nvSpPr>
        <p:spPr>
          <a:xfrm>
            <a:off x="1836396" y="2148007"/>
            <a:ext cx="461665" cy="1170338"/>
          </a:xfrm>
          <a:prstGeom prst="rect">
            <a:avLst/>
          </a:prstGeom>
          <a:noFill/>
        </p:spPr>
        <p:txBody>
          <a:bodyPr vert="vert270" wrap="square" rtlCol="0">
            <a:spAutoFit/>
          </a:bodyPr>
          <a:lstStyle/>
          <a:p>
            <a:r>
              <a:rPr lang="en-US" b="1">
                <a:solidFill>
                  <a:schemeClr val="accent4">
                    <a:lumMod val="20000"/>
                    <a:lumOff val="80000"/>
                  </a:schemeClr>
                </a:solidFill>
              </a:rPr>
              <a:t>DISPOSE</a:t>
            </a:r>
          </a:p>
        </p:txBody>
      </p:sp>
      <p:sp>
        <p:nvSpPr>
          <p:cNvPr id="15" name="TextBox 14">
            <a:extLst>
              <a:ext uri="{FF2B5EF4-FFF2-40B4-BE49-F238E27FC236}">
                <a16:creationId xmlns:a16="http://schemas.microsoft.com/office/drawing/2014/main" id="{875F6813-9043-038C-AE3C-7DCE7DEB67F3}"/>
              </a:ext>
            </a:extLst>
          </p:cNvPr>
          <p:cNvSpPr txBox="1"/>
          <p:nvPr/>
        </p:nvSpPr>
        <p:spPr>
          <a:xfrm>
            <a:off x="1836396" y="3408256"/>
            <a:ext cx="461665" cy="1238653"/>
          </a:xfrm>
          <a:prstGeom prst="rect">
            <a:avLst/>
          </a:prstGeom>
          <a:noFill/>
        </p:spPr>
        <p:txBody>
          <a:bodyPr vert="vert270" wrap="square" rtlCol="0">
            <a:spAutoFit/>
          </a:bodyPr>
          <a:lstStyle/>
          <a:p>
            <a:r>
              <a:rPr lang="en-US" b="1">
                <a:solidFill>
                  <a:schemeClr val="accent4">
                    <a:lumMod val="20000"/>
                    <a:lumOff val="80000"/>
                  </a:schemeClr>
                </a:solidFill>
              </a:rPr>
              <a:t>PREVENT</a:t>
            </a:r>
          </a:p>
        </p:txBody>
      </p:sp>
    </p:spTree>
    <p:extLst>
      <p:ext uri="{BB962C8B-B14F-4D97-AF65-F5344CB8AC3E}">
        <p14:creationId xmlns:p14="http://schemas.microsoft.com/office/powerpoint/2010/main" val="23929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849932"/>
            <a:ext cx="7075892" cy="1138773"/>
          </a:xfrm>
        </p:spPr>
        <p:txBody>
          <a:bodyPr/>
          <a:lstStyle/>
          <a:p>
            <a:r>
              <a:rPr lang="en-US">
                <a:effectLst/>
                <a:ea typeface="Times New Roman" panose="02020603050405020304" pitchFamily="18" charset="0"/>
              </a:rPr>
              <a:t>Yvonne D'Arcy, MS, APRN-C, CNS, FAANP</a:t>
            </a:r>
            <a:endParaRPr lang="en-US"/>
          </a:p>
        </p:txBody>
      </p:sp>
      <p:sp>
        <p:nvSpPr>
          <p:cNvPr id="3" name="Text Placeholder 2"/>
          <p:cNvSpPr>
            <a:spLocks noGrp="1"/>
          </p:cNvSpPr>
          <p:nvPr>
            <p:ph type="body" sz="quarter" idx="10"/>
          </p:nvPr>
        </p:nvSpPr>
        <p:spPr>
          <a:xfrm>
            <a:off x="549276" y="3122821"/>
            <a:ext cx="6910890" cy="1154906"/>
          </a:xfrm>
        </p:spPr>
        <p:txBody>
          <a:bodyPr/>
          <a:lstStyle/>
          <a:p>
            <a:r>
              <a:rPr lang="en-US" sz="2800"/>
              <a:t>Pain Management and Palliative Care Nurse Practitioner </a:t>
            </a:r>
          </a:p>
          <a:p>
            <a:r>
              <a:rPr lang="en-US" sz="2800"/>
              <a:t>Ponte Vedra Beach, FL</a:t>
            </a:r>
          </a:p>
          <a:p>
            <a:endParaRPr lang="en-US" sz="2800"/>
          </a:p>
        </p:txBody>
      </p:sp>
    </p:spTree>
    <p:extLst>
      <p:ext uri="{BB962C8B-B14F-4D97-AF65-F5344CB8AC3E}">
        <p14:creationId xmlns:p14="http://schemas.microsoft.com/office/powerpoint/2010/main" val="30036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17D-4740-478C-D14B-1AE5C6E0DD85}"/>
              </a:ext>
            </a:extLst>
          </p:cNvPr>
          <p:cNvSpPr>
            <a:spLocks noGrp="1"/>
          </p:cNvSpPr>
          <p:nvPr>
            <p:ph type="title"/>
          </p:nvPr>
        </p:nvSpPr>
        <p:spPr>
          <a:xfrm>
            <a:off x="408491" y="84238"/>
            <a:ext cx="8547101" cy="563231"/>
          </a:xfrm>
        </p:spPr>
        <p:txBody>
          <a:bodyPr/>
          <a:lstStyle/>
          <a:p>
            <a:r>
              <a:rPr lang="en-US" sz="3600"/>
              <a:t>Naloxone Prescribing </a:t>
            </a:r>
          </a:p>
        </p:txBody>
      </p:sp>
      <p:sp>
        <p:nvSpPr>
          <p:cNvPr id="3" name="Text Placeholder 2">
            <a:extLst>
              <a:ext uri="{FF2B5EF4-FFF2-40B4-BE49-F238E27FC236}">
                <a16:creationId xmlns:a16="http://schemas.microsoft.com/office/drawing/2014/main" id="{8E74659F-1D91-FCA8-02E8-938A3C10D5C1}"/>
              </a:ext>
            </a:extLst>
          </p:cNvPr>
          <p:cNvSpPr>
            <a:spLocks noGrp="1"/>
          </p:cNvSpPr>
          <p:nvPr>
            <p:ph type="body" sz="quarter" idx="11"/>
          </p:nvPr>
        </p:nvSpPr>
        <p:spPr>
          <a:xfrm>
            <a:off x="-1" y="4761858"/>
            <a:ext cx="8064138" cy="381643"/>
          </a:xfrm>
        </p:spPr>
        <p:txBody>
          <a:bodyPr/>
          <a:lstStyle/>
          <a:p>
            <a:pPr marL="11113" indent="-11113"/>
            <a:r>
              <a:rPr lang="en-US"/>
              <a:t>CDC. 2022. https://www.cdc.gov/opioids/naloxone/factsheets/pdf/naloxone_factsheet_clinicians.pdf. Accessed October 18, 2022. FDA. 2020. https://www.fda.gov/media/140360/download.</a:t>
            </a:r>
          </a:p>
        </p:txBody>
      </p:sp>
      <p:graphicFrame>
        <p:nvGraphicFramePr>
          <p:cNvPr id="9" name="Content Placeholder 8">
            <a:extLst>
              <a:ext uri="{FF2B5EF4-FFF2-40B4-BE49-F238E27FC236}">
                <a16:creationId xmlns:a16="http://schemas.microsoft.com/office/drawing/2014/main" id="{9AA8C1F0-2C0C-05A1-6F3B-1A9B7EA46795}"/>
              </a:ext>
            </a:extLst>
          </p:cNvPr>
          <p:cNvGraphicFramePr>
            <a:graphicFrameLocks noGrp="1"/>
          </p:cNvGraphicFramePr>
          <p:nvPr>
            <p:ph sz="quarter" idx="10"/>
            <p:extLst>
              <p:ext uri="{D42A27DB-BD31-4B8C-83A1-F6EECF244321}">
                <p14:modId xmlns:p14="http://schemas.microsoft.com/office/powerpoint/2010/main" val="3412419773"/>
              </p:ext>
            </p:extLst>
          </p:nvPr>
        </p:nvGraphicFramePr>
        <p:xfrm>
          <a:off x="387125" y="800162"/>
          <a:ext cx="8212455" cy="327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3AD5EAA-7E62-D0FC-768F-93B799FAA1BE}"/>
              </a:ext>
            </a:extLst>
          </p:cNvPr>
          <p:cNvPicPr>
            <a:picLocks noChangeAspect="1"/>
          </p:cNvPicPr>
          <p:nvPr/>
        </p:nvPicPr>
        <p:blipFill>
          <a:blip r:embed="rId8">
            <a:clrChange>
              <a:clrFrom>
                <a:srgbClr val="E3ECF1"/>
              </a:clrFrom>
              <a:clrTo>
                <a:srgbClr val="E3ECF1">
                  <a:alpha val="0"/>
                </a:srgbClr>
              </a:clrTo>
            </a:clrChange>
            <a:alphaModFix/>
          </a:blip>
          <a:stretch>
            <a:fillRect/>
          </a:stretch>
        </p:blipFill>
        <p:spPr>
          <a:xfrm>
            <a:off x="6699526" y="205104"/>
            <a:ext cx="2729222" cy="1718399"/>
          </a:xfrm>
          <a:prstGeom prst="rect">
            <a:avLst/>
          </a:prstGeom>
        </p:spPr>
      </p:pic>
      <p:sp>
        <p:nvSpPr>
          <p:cNvPr id="8" name="Rectangle: Rounded Corners 7">
            <a:extLst>
              <a:ext uri="{FF2B5EF4-FFF2-40B4-BE49-F238E27FC236}">
                <a16:creationId xmlns:a16="http://schemas.microsoft.com/office/drawing/2014/main" id="{8BDB35B2-C582-DE41-8A63-1CEA738D6ABF}"/>
              </a:ext>
            </a:extLst>
          </p:cNvPr>
          <p:cNvSpPr/>
          <p:nvPr/>
        </p:nvSpPr>
        <p:spPr>
          <a:xfrm>
            <a:off x="408491" y="4108048"/>
            <a:ext cx="8191089" cy="49784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t>Remember: Naloxone co-prescribing requirements vary by state</a:t>
            </a:r>
            <a:r>
              <a:rPr lang="en-US" sz="2000"/>
              <a:t>. </a:t>
            </a:r>
          </a:p>
        </p:txBody>
      </p:sp>
    </p:spTree>
    <p:extLst>
      <p:ext uri="{BB962C8B-B14F-4D97-AF65-F5344CB8AC3E}">
        <p14:creationId xmlns:p14="http://schemas.microsoft.com/office/powerpoint/2010/main" val="36113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0E8E-9EBC-9154-F657-AB3E9F4D6365}"/>
              </a:ext>
            </a:extLst>
          </p:cNvPr>
          <p:cNvSpPr>
            <a:spLocks noGrp="1"/>
          </p:cNvSpPr>
          <p:nvPr>
            <p:ph type="title"/>
          </p:nvPr>
        </p:nvSpPr>
        <p:spPr>
          <a:xfrm>
            <a:off x="298449" y="93818"/>
            <a:ext cx="8547101" cy="510909"/>
          </a:xfrm>
        </p:spPr>
        <p:txBody>
          <a:bodyPr/>
          <a:lstStyle/>
          <a:p>
            <a:r>
              <a:rPr lang="en-US">
                <a:solidFill>
                  <a:schemeClr val="bg1"/>
                </a:solidFill>
              </a:rPr>
              <a:t>Neurobiology of Opioid Use Disorder (OUD)</a:t>
            </a:r>
            <a:endParaRPr lang="en-US"/>
          </a:p>
        </p:txBody>
      </p:sp>
      <p:sp>
        <p:nvSpPr>
          <p:cNvPr id="3" name="Text Placeholder 2">
            <a:extLst>
              <a:ext uri="{FF2B5EF4-FFF2-40B4-BE49-F238E27FC236}">
                <a16:creationId xmlns:a16="http://schemas.microsoft.com/office/drawing/2014/main" id="{8CBB3D0E-4849-5515-1E54-786F1BF896F5}"/>
              </a:ext>
            </a:extLst>
          </p:cNvPr>
          <p:cNvSpPr>
            <a:spLocks noGrp="1"/>
          </p:cNvSpPr>
          <p:nvPr>
            <p:ph type="body" sz="quarter" idx="11"/>
          </p:nvPr>
        </p:nvSpPr>
        <p:spPr>
          <a:xfrm>
            <a:off x="-24537" y="4668039"/>
            <a:ext cx="7899030" cy="381643"/>
          </a:xfrm>
        </p:spPr>
        <p:txBody>
          <a:bodyPr/>
          <a:lstStyle/>
          <a:p>
            <a:pPr marL="11113" indent="-11113"/>
            <a:r>
              <a:rPr lang="en-US">
                <a:effectLst/>
                <a:latin typeface="+mn-lt"/>
                <a:cs typeface="Arial" panose="020B0604020202020204" pitchFamily="34" charset="0"/>
              </a:rPr>
              <a:t>Blackwood CA, Cadet JL. </a:t>
            </a:r>
            <a:r>
              <a:rPr lang="en-US" i="1">
                <a:effectLst/>
                <a:latin typeface="+mn-lt"/>
                <a:cs typeface="Arial" panose="020B0604020202020204" pitchFamily="34" charset="0"/>
              </a:rPr>
              <a:t>Curr Res </a:t>
            </a:r>
            <a:r>
              <a:rPr lang="en-US" i="1" err="1">
                <a:effectLst/>
                <a:latin typeface="+mn-lt"/>
                <a:cs typeface="Arial" panose="020B0604020202020204" pitchFamily="34" charset="0"/>
              </a:rPr>
              <a:t>Neurobiol</a:t>
            </a:r>
            <a:r>
              <a:rPr lang="en-US" i="1">
                <a:effectLst/>
                <a:latin typeface="+mn-lt"/>
                <a:cs typeface="Arial" panose="020B0604020202020204" pitchFamily="34" charset="0"/>
              </a:rPr>
              <a:t>. 2021;2:100023. </a:t>
            </a:r>
            <a:r>
              <a:rPr lang="en-US">
                <a:effectLst/>
                <a:latin typeface="+mn-lt"/>
                <a:cs typeface="Arial" panose="020B0604020202020204" pitchFamily="34" charset="0"/>
              </a:rPr>
              <a:t>SAMHSA.</a:t>
            </a:r>
            <a:r>
              <a:rPr lang="en-US" i="1" kern="1200">
                <a:effectLst/>
                <a:latin typeface="+mn-lt"/>
                <a:cs typeface="Arial" panose="020B0604020202020204" pitchFamily="34" charset="0"/>
              </a:rPr>
              <a:t> </a:t>
            </a:r>
            <a:r>
              <a:rPr lang="en-US" kern="1200">
                <a:effectLst/>
                <a:latin typeface="+mn-lt"/>
                <a:cs typeface="Arial" panose="020B0604020202020204" pitchFamily="34" charset="0"/>
              </a:rPr>
              <a:t>2016. https://www.ncbi.nlm.nih.gov/books/NBK424849/. Accessed October 18, 2022.</a:t>
            </a:r>
            <a:endParaRPr lang="en-US" i="1">
              <a:latin typeface="+mn-lt"/>
              <a:cs typeface="Arial" panose="020B0604020202020204" pitchFamily="34" charset="0"/>
            </a:endParaRPr>
          </a:p>
        </p:txBody>
      </p:sp>
      <p:sp>
        <p:nvSpPr>
          <p:cNvPr id="4" name="Content Placeholder 3">
            <a:extLst>
              <a:ext uri="{FF2B5EF4-FFF2-40B4-BE49-F238E27FC236}">
                <a16:creationId xmlns:a16="http://schemas.microsoft.com/office/drawing/2014/main" id="{A9B9D837-38DE-80A7-C417-74682665A935}"/>
              </a:ext>
            </a:extLst>
          </p:cNvPr>
          <p:cNvSpPr>
            <a:spLocks noGrp="1"/>
          </p:cNvSpPr>
          <p:nvPr>
            <p:ph sz="quarter" idx="10"/>
          </p:nvPr>
        </p:nvSpPr>
        <p:spPr>
          <a:xfrm>
            <a:off x="356729" y="903453"/>
            <a:ext cx="8450085" cy="1732929"/>
          </a:xfrm>
        </p:spPr>
        <p:txBody>
          <a:bodyPr/>
          <a:lstStyle/>
          <a:p>
            <a:pPr marL="0" indent="0">
              <a:spcBef>
                <a:spcPts val="0"/>
              </a:spcBef>
              <a:spcAft>
                <a:spcPts val="600"/>
              </a:spcAft>
              <a:buNone/>
            </a:pPr>
            <a:r>
              <a:rPr lang="en-US" sz="2200" b="1">
                <a:solidFill>
                  <a:schemeClr val="accent1"/>
                </a:solidFill>
                <a:latin typeface="+mn-lt"/>
              </a:rPr>
              <a:t>Opioid use causes acute and chronic changes in brain neurocircuitry:</a:t>
            </a:r>
          </a:p>
          <a:p>
            <a:pPr marL="457200" indent="-457200">
              <a:spcBef>
                <a:spcPts val="0"/>
              </a:spcBef>
              <a:spcAft>
                <a:spcPts val="600"/>
              </a:spcAft>
              <a:buFont typeface="+mj-lt"/>
              <a:buAutoNum type="arabicPeriod"/>
            </a:pPr>
            <a:r>
              <a:rPr lang="en-US" sz="2000">
                <a:latin typeface="+mn-lt"/>
              </a:rPr>
              <a:t>Initial use may be driven primarily by reward pathway </a:t>
            </a:r>
          </a:p>
          <a:p>
            <a:pPr marL="457200" indent="-457200">
              <a:spcBef>
                <a:spcPts val="0"/>
              </a:spcBef>
              <a:spcAft>
                <a:spcPts val="600"/>
              </a:spcAft>
              <a:buFont typeface="+mj-lt"/>
              <a:buAutoNum type="arabicPeriod"/>
            </a:pPr>
            <a:r>
              <a:rPr lang="en-US" sz="2000">
                <a:latin typeface="+mn-lt"/>
              </a:rPr>
              <a:t>Later use is driven by anti-reward pathway (discomfort avoidance)</a:t>
            </a:r>
          </a:p>
          <a:p>
            <a:pPr marL="457200" indent="-457200">
              <a:spcBef>
                <a:spcPts val="0"/>
              </a:spcBef>
              <a:spcAft>
                <a:spcPts val="600"/>
              </a:spcAft>
              <a:buFont typeface="+mj-lt"/>
              <a:buAutoNum type="arabicPeriod"/>
            </a:pPr>
            <a:r>
              <a:rPr lang="en-US" sz="2000">
                <a:latin typeface="+mn-lt"/>
              </a:rPr>
              <a:t>Brain changes persist long after substance use is stopped</a:t>
            </a:r>
          </a:p>
        </p:txBody>
      </p:sp>
      <p:grpSp>
        <p:nvGrpSpPr>
          <p:cNvPr id="19" name="Group 18">
            <a:extLst>
              <a:ext uri="{FF2B5EF4-FFF2-40B4-BE49-F238E27FC236}">
                <a16:creationId xmlns:a16="http://schemas.microsoft.com/office/drawing/2014/main" id="{8140EEB8-FC1B-13FB-55AB-74A9DA3CBBC8}"/>
              </a:ext>
            </a:extLst>
          </p:cNvPr>
          <p:cNvGrpSpPr/>
          <p:nvPr/>
        </p:nvGrpSpPr>
        <p:grpSpPr>
          <a:xfrm>
            <a:off x="337184" y="2813008"/>
            <a:ext cx="8469630" cy="1646397"/>
            <a:chOff x="317852" y="2652226"/>
            <a:chExt cx="8469630" cy="1452488"/>
          </a:xfrm>
        </p:grpSpPr>
        <p:grpSp>
          <p:nvGrpSpPr>
            <p:cNvPr id="7" name="Group 6">
              <a:extLst>
                <a:ext uri="{FF2B5EF4-FFF2-40B4-BE49-F238E27FC236}">
                  <a16:creationId xmlns:a16="http://schemas.microsoft.com/office/drawing/2014/main" id="{724572D6-E0E0-1712-ECE9-A9E0C9EA04C1}"/>
                </a:ext>
              </a:extLst>
            </p:cNvPr>
            <p:cNvGrpSpPr/>
            <p:nvPr/>
          </p:nvGrpSpPr>
          <p:grpSpPr>
            <a:xfrm>
              <a:off x="3643339" y="2652226"/>
              <a:ext cx="5144143" cy="1449253"/>
              <a:chOff x="2036478" y="2682696"/>
              <a:chExt cx="5144143" cy="1449253"/>
            </a:xfrm>
          </p:grpSpPr>
          <p:sp>
            <p:nvSpPr>
              <p:cNvPr id="9" name="Rectangle 8">
                <a:extLst>
                  <a:ext uri="{FF2B5EF4-FFF2-40B4-BE49-F238E27FC236}">
                    <a16:creationId xmlns:a16="http://schemas.microsoft.com/office/drawing/2014/main" id="{2B408C69-C0B6-844C-CCDB-2C5C7096B940}"/>
                  </a:ext>
                </a:extLst>
              </p:cNvPr>
              <p:cNvSpPr>
                <a:spLocks/>
              </p:cNvSpPr>
              <p:nvPr/>
            </p:nvSpPr>
            <p:spPr>
              <a:xfrm>
                <a:off x="4707901" y="2682696"/>
                <a:ext cx="2472720" cy="67835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1600" b="1">
                    <a:solidFill>
                      <a:schemeClr val="bg1"/>
                    </a:solidFill>
                  </a:rPr>
                  <a:t>Pleasure/reward </a:t>
                </a:r>
              </a:p>
              <a:p>
                <a:r>
                  <a:rPr lang="en-US" sz="1600" b="1">
                    <a:solidFill>
                      <a:schemeClr val="bg1"/>
                    </a:solidFill>
                  </a:rPr>
                  <a:t>systems </a:t>
                </a:r>
              </a:p>
            </p:txBody>
          </p:sp>
          <p:sp>
            <p:nvSpPr>
              <p:cNvPr id="10" name="Rectangle 9">
                <a:extLst>
                  <a:ext uri="{FF2B5EF4-FFF2-40B4-BE49-F238E27FC236}">
                    <a16:creationId xmlns:a16="http://schemas.microsoft.com/office/drawing/2014/main" id="{B3B51FE6-0D0E-2EDD-DC0F-22A4A5121143}"/>
                  </a:ext>
                </a:extLst>
              </p:cNvPr>
              <p:cNvSpPr/>
              <p:nvPr/>
            </p:nvSpPr>
            <p:spPr>
              <a:xfrm>
                <a:off x="5575175" y="3453413"/>
                <a:ext cx="1605446" cy="67835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1600" b="1">
                    <a:solidFill>
                      <a:schemeClr val="bg1"/>
                    </a:solidFill>
                  </a:rPr>
                  <a:t>Stress </a:t>
                </a:r>
              </a:p>
              <a:p>
                <a:r>
                  <a:rPr lang="en-US" sz="1600" b="1">
                    <a:solidFill>
                      <a:schemeClr val="bg1"/>
                    </a:solidFill>
                  </a:rPr>
                  <a:t>systems </a:t>
                </a:r>
              </a:p>
            </p:txBody>
          </p:sp>
          <p:sp>
            <p:nvSpPr>
              <p:cNvPr id="15" name="Rectangle 14">
                <a:extLst>
                  <a:ext uri="{FF2B5EF4-FFF2-40B4-BE49-F238E27FC236}">
                    <a16:creationId xmlns:a16="http://schemas.microsoft.com/office/drawing/2014/main" id="{8A8ACD32-F58C-50F0-C710-1AD3EE8DB403}"/>
                  </a:ext>
                </a:extLst>
              </p:cNvPr>
              <p:cNvSpPr>
                <a:spLocks/>
              </p:cNvSpPr>
              <p:nvPr/>
            </p:nvSpPr>
            <p:spPr>
              <a:xfrm>
                <a:off x="2036478" y="3453595"/>
                <a:ext cx="3440684" cy="678354"/>
              </a:xfrm>
              <a:prstGeom prst="rect">
                <a:avLst/>
              </a:prstGeom>
            </p:spPr>
            <p:style>
              <a:lnRef idx="3">
                <a:schemeClr val="lt1"/>
              </a:lnRef>
              <a:fillRef idx="1">
                <a:schemeClr val="accent6"/>
              </a:fillRef>
              <a:effectRef idx="1">
                <a:schemeClr val="accent6"/>
              </a:effectRef>
              <a:fontRef idx="minor">
                <a:schemeClr val="lt1"/>
              </a:fontRef>
            </p:style>
            <p:txBody>
              <a:bodyPr rIns="274320" rtlCol="0" anchor="ctr"/>
              <a:lstStyle/>
              <a:p>
                <a:r>
                  <a:rPr lang="en-US" sz="1600" b="1">
                    <a:solidFill>
                      <a:schemeClr val="bg1"/>
                    </a:solidFill>
                  </a:rPr>
                  <a:t>Impulse and emotion</a:t>
                </a:r>
                <a:br>
                  <a:rPr lang="en-US" sz="1600" b="1">
                    <a:solidFill>
                      <a:schemeClr val="bg1"/>
                    </a:solidFill>
                  </a:rPr>
                </a:br>
                <a:r>
                  <a:rPr lang="en-US" sz="1600" b="1">
                    <a:solidFill>
                      <a:schemeClr val="bg1"/>
                    </a:solidFill>
                  </a:rPr>
                  <a:t>executive control systems</a:t>
                </a:r>
              </a:p>
            </p:txBody>
          </p:sp>
          <p:pic>
            <p:nvPicPr>
              <p:cNvPr id="16" name="Graphic 15" descr="Circle with left arrow with solid fill">
                <a:extLst>
                  <a:ext uri="{FF2B5EF4-FFF2-40B4-BE49-F238E27FC236}">
                    <a16:creationId xmlns:a16="http://schemas.microsoft.com/office/drawing/2014/main" id="{F62531F2-4AD2-2804-901E-856F25068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807818" y="3434484"/>
                <a:ext cx="592865" cy="699850"/>
              </a:xfrm>
              <a:prstGeom prst="rect">
                <a:avLst/>
              </a:prstGeom>
            </p:spPr>
          </p:pic>
          <p:sp>
            <p:nvSpPr>
              <p:cNvPr id="5" name="Rectangle 4">
                <a:extLst>
                  <a:ext uri="{FF2B5EF4-FFF2-40B4-BE49-F238E27FC236}">
                    <a16:creationId xmlns:a16="http://schemas.microsoft.com/office/drawing/2014/main" id="{8AC8E1E2-626F-222C-42C1-1F17055DB53E}"/>
                  </a:ext>
                </a:extLst>
              </p:cNvPr>
              <p:cNvSpPr>
                <a:spLocks/>
              </p:cNvSpPr>
              <p:nvPr/>
            </p:nvSpPr>
            <p:spPr>
              <a:xfrm>
                <a:off x="2045714" y="2682696"/>
                <a:ext cx="2562415" cy="67835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600" b="1">
                    <a:solidFill>
                      <a:schemeClr val="bg1"/>
                    </a:solidFill>
                  </a:rPr>
                  <a:t>Substance </a:t>
                </a:r>
              </a:p>
              <a:p>
                <a:r>
                  <a:rPr lang="en-US" sz="1600" b="1">
                    <a:solidFill>
                      <a:schemeClr val="bg1"/>
                    </a:solidFill>
                  </a:rPr>
                  <a:t>associated cues</a:t>
                </a:r>
              </a:p>
            </p:txBody>
          </p:sp>
          <p:pic>
            <p:nvPicPr>
              <p:cNvPr id="8" name="Graphic 7" descr="Badge Follow outline">
                <a:extLst>
                  <a:ext uri="{FF2B5EF4-FFF2-40B4-BE49-F238E27FC236}">
                    <a16:creationId xmlns:a16="http://schemas.microsoft.com/office/drawing/2014/main" id="{80A66CE4-90C2-567C-447D-4BECE68D38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45793" y="2746729"/>
                <a:ext cx="640227" cy="547007"/>
              </a:xfrm>
              <a:prstGeom prst="rect">
                <a:avLst/>
              </a:prstGeom>
            </p:spPr>
          </p:pic>
          <p:pic>
            <p:nvPicPr>
              <p:cNvPr id="21" name="Graphic 20" descr="Circle with left arrow with solid fill">
                <a:extLst>
                  <a:ext uri="{FF2B5EF4-FFF2-40B4-BE49-F238E27FC236}">
                    <a16:creationId xmlns:a16="http://schemas.microsoft.com/office/drawing/2014/main" id="{3DE7749E-9C29-82DF-53D7-1C431A77F562}"/>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rot="16200000">
                <a:off x="6458059" y="2680664"/>
                <a:ext cx="592865" cy="682168"/>
              </a:xfrm>
              <a:prstGeom prst="rect">
                <a:avLst/>
              </a:prstGeom>
            </p:spPr>
          </p:pic>
          <p:pic>
            <p:nvPicPr>
              <p:cNvPr id="22" name="Graphic 21" descr="Circle with left arrow with solid fill">
                <a:extLst>
                  <a:ext uri="{FF2B5EF4-FFF2-40B4-BE49-F238E27FC236}">
                    <a16:creationId xmlns:a16="http://schemas.microsoft.com/office/drawing/2014/main" id="{55316A6F-5A76-9ACB-D9B0-DDEDA0AB0377}"/>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rot="5400000">
                <a:off x="6514710" y="3451376"/>
                <a:ext cx="592865" cy="685347"/>
              </a:xfrm>
              <a:prstGeom prst="rect">
                <a:avLst/>
              </a:prstGeom>
            </p:spPr>
          </p:pic>
        </p:grpSp>
        <p:sp>
          <p:nvSpPr>
            <p:cNvPr id="18" name="Rectangle 17">
              <a:extLst>
                <a:ext uri="{FF2B5EF4-FFF2-40B4-BE49-F238E27FC236}">
                  <a16:creationId xmlns:a16="http://schemas.microsoft.com/office/drawing/2014/main" id="{D635B01D-0B40-9F3D-7469-9E6F73928BDD}"/>
                </a:ext>
              </a:extLst>
            </p:cNvPr>
            <p:cNvSpPr/>
            <p:nvPr/>
          </p:nvSpPr>
          <p:spPr>
            <a:xfrm>
              <a:off x="317852" y="2655643"/>
              <a:ext cx="3148277" cy="1449071"/>
            </a:xfrm>
            <a:prstGeom prst="rect">
              <a:avLst/>
            </a:prstGeom>
          </p:spPr>
          <p:style>
            <a:lnRef idx="3">
              <a:schemeClr val="lt1"/>
            </a:lnRef>
            <a:fillRef idx="1">
              <a:schemeClr val="accent1"/>
            </a:fillRef>
            <a:effectRef idx="1">
              <a:schemeClr val="accent1"/>
            </a:effectRef>
            <a:fontRef idx="minor">
              <a:schemeClr val="lt1"/>
            </a:fontRef>
          </p:style>
          <p:txBody>
            <a:bodyPr rIns="182880" rtlCol="0" anchor="ctr"/>
            <a:lstStyle/>
            <a:p>
              <a:pPr algn="r"/>
              <a:r>
                <a:rPr lang="en-US" sz="2000" b="1"/>
                <a:t>Remember:</a:t>
              </a:r>
            </a:p>
            <a:p>
              <a:pPr algn="r"/>
              <a:endParaRPr lang="en-US" sz="2000" b="1"/>
            </a:p>
            <a:p>
              <a:pPr algn="r"/>
              <a:r>
                <a:rPr lang="en-US" sz="2000" b="1"/>
                <a:t>Pain relief is </a:t>
              </a:r>
            </a:p>
            <a:p>
              <a:pPr algn="r"/>
              <a:r>
                <a:rPr lang="en-US" sz="2000" b="1"/>
                <a:t>REWARDING</a:t>
              </a:r>
            </a:p>
          </p:txBody>
        </p:sp>
        <p:pic>
          <p:nvPicPr>
            <p:cNvPr id="17" name="Picture 16">
              <a:extLst>
                <a:ext uri="{FF2B5EF4-FFF2-40B4-BE49-F238E27FC236}">
                  <a16:creationId xmlns:a16="http://schemas.microsoft.com/office/drawing/2014/main" id="{2BB61DF8-1ED4-399B-EE09-3D0539561FD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76093" y="2652724"/>
              <a:ext cx="1273367" cy="1423585"/>
            </a:xfrm>
            <a:prstGeom prst="rect">
              <a:avLst/>
            </a:prstGeom>
          </p:spPr>
        </p:pic>
      </p:grpSp>
    </p:spTree>
    <p:extLst>
      <p:ext uri="{BB962C8B-B14F-4D97-AF65-F5344CB8AC3E}">
        <p14:creationId xmlns:p14="http://schemas.microsoft.com/office/powerpoint/2010/main" val="30379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140826" y="4695583"/>
            <a:ext cx="8121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sz="900">
                <a:solidFill>
                  <a:schemeClr val="accent2"/>
                </a:solidFill>
                <a:latin typeface="Arial" panose="020B0604020202020204" pitchFamily="34" charset="0"/>
                <a:cs typeface="Arial" panose="020B0604020202020204" pitchFamily="34" charset="0"/>
              </a:rPr>
              <a:t>American Psychiatric Association (APA). In: </a:t>
            </a:r>
            <a:r>
              <a:rPr lang="en-US" sz="900" i="1">
                <a:solidFill>
                  <a:schemeClr val="accent2"/>
                </a:solidFill>
                <a:latin typeface="Arial" panose="020B0604020202020204" pitchFamily="34" charset="0"/>
                <a:cs typeface="Arial" panose="020B0604020202020204" pitchFamily="34" charset="0"/>
              </a:rPr>
              <a:t>Diagnostic and Statistical Manual of Mental Disorders</a:t>
            </a:r>
            <a:r>
              <a:rPr lang="en-US" sz="900">
                <a:solidFill>
                  <a:schemeClr val="accent2"/>
                </a:solidFill>
                <a:latin typeface="Arial" panose="020B0604020202020204" pitchFamily="34" charset="0"/>
                <a:cs typeface="Arial" panose="020B0604020202020204" pitchFamily="34" charset="0"/>
              </a:rPr>
              <a:t>. 5</a:t>
            </a:r>
            <a:r>
              <a:rPr lang="en-US" sz="900" baseline="30000">
                <a:solidFill>
                  <a:schemeClr val="accent2"/>
                </a:solidFill>
                <a:latin typeface="Arial" panose="020B0604020202020204" pitchFamily="34" charset="0"/>
                <a:cs typeface="Arial" panose="020B0604020202020204" pitchFamily="34" charset="0"/>
              </a:rPr>
              <a:t>th</a:t>
            </a:r>
            <a:r>
              <a:rPr lang="en-US" sz="900">
                <a:solidFill>
                  <a:schemeClr val="accent2"/>
                </a:solidFill>
                <a:latin typeface="Arial" panose="020B0604020202020204" pitchFamily="34" charset="0"/>
                <a:cs typeface="Arial" panose="020B0604020202020204" pitchFamily="34" charset="0"/>
              </a:rPr>
              <a:t> ed. 2013: pp.541. </a:t>
            </a:r>
            <a:br>
              <a:rPr lang="en-US" sz="900">
                <a:solidFill>
                  <a:schemeClr val="accent2"/>
                </a:solidFill>
                <a:latin typeface="Arial" panose="020B0604020202020204" pitchFamily="34" charset="0"/>
                <a:cs typeface="Arial" panose="020B0604020202020204" pitchFamily="34" charset="0"/>
              </a:rPr>
            </a:br>
            <a:r>
              <a:rPr lang="en-US" sz="900">
                <a:solidFill>
                  <a:schemeClr val="accent2"/>
                </a:solidFill>
                <a:latin typeface="Arial" panose="020B0604020202020204" pitchFamily="34" charset="0"/>
                <a:cs typeface="Arial" panose="020B0604020202020204" pitchFamily="34" charset="0"/>
              </a:rPr>
              <a:t>https://psychiatry.org/psychiatrists/practice/dsm. Accessed October 18, 2022.</a:t>
            </a:r>
            <a:endParaRPr lang="en-US" altLang="en-US" sz="900">
              <a:solidFill>
                <a:schemeClr val="accent2"/>
              </a:solidFill>
              <a:latin typeface="Arial" panose="020B0604020202020204" pitchFamily="34" charset="0"/>
              <a:cs typeface="Arial" panose="020B0604020202020204" pitchFamily="34" charset="0"/>
            </a:endParaRPr>
          </a:p>
        </p:txBody>
      </p:sp>
      <p:sp>
        <p:nvSpPr>
          <p:cNvPr id="23559" name="Rectangle 2"/>
          <p:cNvSpPr>
            <a:spLocks noGrp="1" noChangeArrowheads="1"/>
          </p:cNvSpPr>
          <p:nvPr>
            <p:ph type="title"/>
          </p:nvPr>
        </p:nvSpPr>
        <p:spPr>
          <a:noFill/>
        </p:spPr>
        <p:txBody>
          <a:bodyPr/>
          <a:lstStyle/>
          <a:p>
            <a:r>
              <a:rPr lang="en-US" altLang="en-US" b="1">
                <a:solidFill>
                  <a:schemeClr val="bg1"/>
                </a:solidFill>
                <a:effectLst>
                  <a:outerShdw blurRad="38100" dist="38100" dir="2700000" algn="tl">
                    <a:srgbClr val="000000">
                      <a:alpha val="43137"/>
                    </a:srgbClr>
                  </a:outerShdw>
                </a:effectLst>
              </a:rPr>
              <a:t>DSM-V Criteria for </a:t>
            </a:r>
            <a:r>
              <a:rPr lang="en-US" altLang="en-US">
                <a:solidFill>
                  <a:schemeClr val="bg1"/>
                </a:solidFill>
                <a:effectLst>
                  <a:outerShdw blurRad="38100" dist="38100" dir="2700000" algn="tl">
                    <a:srgbClr val="000000">
                      <a:alpha val="43137"/>
                    </a:srgbClr>
                  </a:outerShdw>
                </a:effectLst>
              </a:rPr>
              <a:t>D</a:t>
            </a:r>
            <a:r>
              <a:rPr lang="en-US" altLang="en-US" b="1">
                <a:solidFill>
                  <a:schemeClr val="bg1"/>
                </a:solidFill>
                <a:effectLst>
                  <a:outerShdw blurRad="38100" dist="38100" dir="2700000" algn="tl">
                    <a:srgbClr val="000000">
                      <a:alpha val="43137"/>
                    </a:srgbClr>
                  </a:outerShdw>
                </a:effectLst>
              </a:rPr>
              <a:t>iagnosing OUD</a:t>
            </a:r>
          </a:p>
        </p:txBody>
      </p:sp>
      <p:sp>
        <p:nvSpPr>
          <p:cNvPr id="4" name="TextBox 27">
            <a:extLst>
              <a:ext uri="{FF2B5EF4-FFF2-40B4-BE49-F238E27FC236}">
                <a16:creationId xmlns:a16="http://schemas.microsoft.com/office/drawing/2014/main" id="{30D42CB3-D69D-BBDB-D7EE-500F7BEF80BA}"/>
              </a:ext>
            </a:extLst>
          </p:cNvPr>
          <p:cNvSpPr txBox="1">
            <a:spLocks noChangeArrowheads="1"/>
          </p:cNvSpPr>
          <p:nvPr/>
        </p:nvSpPr>
        <p:spPr bwMode="auto">
          <a:xfrm>
            <a:off x="4839810" y="3674651"/>
            <a:ext cx="3990537" cy="840230"/>
          </a:xfrm>
          <a:prstGeom prst="rect">
            <a:avLst/>
          </a:prstGeom>
          <a:ln>
            <a:headEnd/>
            <a:tailEnd/>
          </a:ln>
          <a:extLst>
            <a:ext uri="{909E8E84-426E-40DD-AFC4-6F175D3DCCD1}">
              <a14:hiddenFill xmlns:a14="http://schemas.microsoft.com/office/drawing/2010/main">
                <a:solidFill>
                  <a:srgbClr val="FFFFFF"/>
                </a:solidFill>
              </a14:hiddenFill>
            </a:ext>
          </a:extLst>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a:lnSpc>
                <a:spcPct val="90000"/>
              </a:lnSpc>
              <a:spcBef>
                <a:spcPct val="0"/>
              </a:spcBef>
              <a:buFontTx/>
              <a:buNone/>
            </a:pPr>
            <a:r>
              <a:rPr lang="en-US" altLang="en-US" sz="1800" b="1">
                <a:solidFill>
                  <a:schemeClr val="accent3">
                    <a:lumMod val="50000"/>
                  </a:schemeClr>
                </a:solidFill>
                <a:latin typeface="+mj-lt"/>
              </a:rPr>
              <a:t> Mild</a:t>
            </a:r>
            <a:r>
              <a:rPr lang="en-US" altLang="en-US" sz="1800" b="1">
                <a:latin typeface="+mj-lt"/>
              </a:rPr>
              <a:t>: 2-3 items     </a:t>
            </a:r>
          </a:p>
          <a:p>
            <a:pPr algn="ctr">
              <a:lnSpc>
                <a:spcPct val="90000"/>
              </a:lnSpc>
              <a:spcBef>
                <a:spcPct val="0"/>
              </a:spcBef>
              <a:buFontTx/>
              <a:buNone/>
            </a:pPr>
            <a:r>
              <a:rPr lang="en-US" altLang="en-US" sz="1800" b="1">
                <a:solidFill>
                  <a:schemeClr val="accent5"/>
                </a:solidFill>
                <a:latin typeface="+mj-lt"/>
              </a:rPr>
              <a:t>Moderate</a:t>
            </a:r>
            <a:r>
              <a:rPr lang="en-US" altLang="en-US" sz="1800" b="1">
                <a:latin typeface="+mj-lt"/>
              </a:rPr>
              <a:t>: 4-5  items</a:t>
            </a:r>
          </a:p>
          <a:p>
            <a:pPr algn="ctr">
              <a:lnSpc>
                <a:spcPct val="90000"/>
              </a:lnSpc>
              <a:spcBef>
                <a:spcPct val="0"/>
              </a:spcBef>
              <a:buFontTx/>
              <a:buNone/>
            </a:pPr>
            <a:r>
              <a:rPr lang="en-US" altLang="en-US" sz="1800" b="1">
                <a:solidFill>
                  <a:schemeClr val="accent4"/>
                </a:solidFill>
                <a:latin typeface="+mj-lt"/>
              </a:rPr>
              <a:t>Severe</a:t>
            </a:r>
            <a:r>
              <a:rPr lang="en-US" altLang="en-US" sz="1800" b="1">
                <a:latin typeface="+mj-lt"/>
              </a:rPr>
              <a:t>: ≥ 6 items</a:t>
            </a:r>
          </a:p>
        </p:txBody>
      </p:sp>
      <p:sp>
        <p:nvSpPr>
          <p:cNvPr id="8" name="Rectangle 5">
            <a:extLst>
              <a:ext uri="{FF2B5EF4-FFF2-40B4-BE49-F238E27FC236}">
                <a16:creationId xmlns:a16="http://schemas.microsoft.com/office/drawing/2014/main" id="{B846C9EF-85BA-CAFF-835F-BC15A98B8242}"/>
              </a:ext>
            </a:extLst>
          </p:cNvPr>
          <p:cNvSpPr txBox="1">
            <a:spLocks noChangeArrowheads="1"/>
          </p:cNvSpPr>
          <p:nvPr/>
        </p:nvSpPr>
        <p:spPr bwMode="auto">
          <a:xfrm>
            <a:off x="313653" y="1091953"/>
            <a:ext cx="4338246" cy="3444536"/>
          </a:xfrm>
          <a:prstGeom prst="rect">
            <a:avLst/>
          </a:prstGeom>
          <a:solidFill>
            <a:schemeClr val="accent5">
              <a:lumMod val="10000"/>
              <a:lumOff val="9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ctr"/>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Failure to fulfill responsibilities</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Use in physically hazardous situations</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Craving or strong desire to use</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Use despite social or interpersonal problems</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Use in larger amounts/longer than intended</a:t>
            </a:r>
          </a:p>
          <a:p>
            <a:pPr marL="347663"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Great deal of time spent obtaining, using, or recovering</a:t>
            </a:r>
            <a:endParaRPr lang="en-US" altLang="en-US" sz="1600">
              <a:latin typeface="+mn-lt"/>
            </a:endParaRPr>
          </a:p>
        </p:txBody>
      </p:sp>
      <p:sp>
        <p:nvSpPr>
          <p:cNvPr id="11" name="Rectangle 5">
            <a:extLst>
              <a:ext uri="{FF2B5EF4-FFF2-40B4-BE49-F238E27FC236}">
                <a16:creationId xmlns:a16="http://schemas.microsoft.com/office/drawing/2014/main" id="{C9097A62-D817-31AD-6051-E642462D55DD}"/>
              </a:ext>
            </a:extLst>
          </p:cNvPr>
          <p:cNvSpPr txBox="1">
            <a:spLocks noChangeArrowheads="1"/>
          </p:cNvSpPr>
          <p:nvPr/>
        </p:nvSpPr>
        <p:spPr bwMode="auto">
          <a:xfrm>
            <a:off x="4839810" y="1091952"/>
            <a:ext cx="3990537" cy="2494627"/>
          </a:xfrm>
          <a:prstGeom prst="rect">
            <a:avLst/>
          </a:prstGeom>
          <a:solidFill>
            <a:schemeClr val="accent5">
              <a:lumMod val="10000"/>
              <a:lumOff val="9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ctr"/>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347663"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Cannot cut down</a:t>
            </a:r>
          </a:p>
          <a:p>
            <a:pPr marL="347663"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Continued use despite physical or psychological problems</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Giving up interests to use</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*Tolerance</a:t>
            </a:r>
          </a:p>
          <a:p>
            <a:pPr marL="347663" lvl="1" indent="-347663">
              <a:lnSpc>
                <a:spcPct val="85000"/>
              </a:lnSpc>
              <a:spcBef>
                <a:spcPts val="0"/>
              </a:spcBef>
              <a:spcAft>
                <a:spcPts val="1000"/>
              </a:spcAft>
              <a:buClr>
                <a:schemeClr val="tx1"/>
              </a:buClr>
              <a:buSzPct val="80000"/>
              <a:buFont typeface="Wingdings" panose="05000000000000000000" pitchFamily="2" charset="2"/>
              <a:buChar char="q"/>
            </a:pPr>
            <a:r>
              <a:rPr lang="en-US" altLang="en-US" sz="2000">
                <a:latin typeface="+mn-lt"/>
              </a:rPr>
              <a:t>*Withdrawal</a:t>
            </a:r>
            <a:endParaRPr lang="en-US" altLang="en-US" sz="1600">
              <a:latin typeface="+mn-lt"/>
            </a:endParaRPr>
          </a:p>
        </p:txBody>
      </p:sp>
      <p:sp>
        <p:nvSpPr>
          <p:cNvPr id="5" name="Rectangle 4">
            <a:extLst>
              <a:ext uri="{FF2B5EF4-FFF2-40B4-BE49-F238E27FC236}">
                <a16:creationId xmlns:a16="http://schemas.microsoft.com/office/drawing/2014/main" id="{658E5243-F317-1031-3428-7FD1222898FA}"/>
              </a:ext>
            </a:extLst>
          </p:cNvPr>
          <p:cNvSpPr>
            <a:spLocks noChangeArrowheads="1"/>
          </p:cNvSpPr>
          <p:nvPr/>
        </p:nvSpPr>
        <p:spPr bwMode="auto">
          <a:xfrm>
            <a:off x="6818050" y="2852235"/>
            <a:ext cx="1908855" cy="694036"/>
          </a:xfrm>
          <a:prstGeom prst="rect">
            <a:avLst/>
          </a:prstGeom>
          <a:solidFill>
            <a:srgbClr val="FFFFFF">
              <a:alpha val="74902"/>
            </a:srgbClr>
          </a:solidFill>
          <a:ln w="9525">
            <a:solidFill>
              <a:srgbClr val="000000"/>
            </a:solidFill>
            <a:miter lim="800000"/>
            <a:headEnd/>
            <a:tailEnd/>
          </a:ln>
        </p:spPr>
        <p:txBody>
          <a:bodyPr wrap="square">
            <a:spAutoFit/>
          </a:bodyPr>
          <a:lstStyle>
            <a:lvl1pPr marL="117475" indent="-117475">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61913" indent="-61913" algn="ctr">
              <a:lnSpc>
                <a:spcPct val="85000"/>
              </a:lnSpc>
              <a:spcBef>
                <a:spcPct val="0"/>
              </a:spcBef>
              <a:buFontTx/>
              <a:buNone/>
            </a:pPr>
            <a:r>
              <a:rPr lang="en-US" altLang="en-US" sz="1800">
                <a:solidFill>
                  <a:schemeClr val="accent1"/>
                </a:solidFill>
                <a:latin typeface="Arial" panose="020B0604020202020204" pitchFamily="34" charset="0"/>
                <a:cs typeface="Arial" panose="020B0604020202020204" pitchFamily="34" charset="0"/>
              </a:rPr>
              <a:t>*</a:t>
            </a:r>
            <a:r>
              <a:rPr lang="en-US" altLang="en-US" sz="1400">
                <a:solidFill>
                  <a:schemeClr val="accent1"/>
                </a:solidFill>
                <a:latin typeface="Arial" panose="020B0604020202020204" pitchFamily="34" charset="0"/>
                <a:cs typeface="Arial" panose="020B0604020202020204" pitchFamily="34" charset="0"/>
              </a:rPr>
              <a:t>Criteria do not count if only taking opioids as prescribed</a:t>
            </a:r>
          </a:p>
        </p:txBody>
      </p:sp>
    </p:spTree>
    <p:extLst>
      <p:ext uri="{BB962C8B-B14F-4D97-AF65-F5344CB8AC3E}">
        <p14:creationId xmlns:p14="http://schemas.microsoft.com/office/powerpoint/2010/main" val="404631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
          <p:cNvSpPr>
            <a:spLocks noGrp="1"/>
          </p:cNvSpPr>
          <p:nvPr>
            <p:ph type="title"/>
          </p:nvPr>
        </p:nvSpPr>
        <p:spPr>
          <a:xfrm>
            <a:off x="408491" y="84238"/>
            <a:ext cx="8547101" cy="563231"/>
          </a:xfrm>
        </p:spPr>
        <p:txBody>
          <a:bodyPr/>
          <a:lstStyle/>
          <a:p>
            <a:r>
              <a:rPr lang="en-US" sz="3600"/>
              <a:t>Opioid Risk Tool (ORT)</a:t>
            </a:r>
          </a:p>
        </p:txBody>
      </p:sp>
      <p:sp>
        <p:nvSpPr>
          <p:cNvPr id="9" name="Text Placeholder 8">
            <a:extLst>
              <a:ext uri="{FF2B5EF4-FFF2-40B4-BE49-F238E27FC236}">
                <a16:creationId xmlns:a16="http://schemas.microsoft.com/office/drawing/2014/main" id="{0C3E1A15-C319-B64C-9E1E-29837229DDC0}"/>
              </a:ext>
            </a:extLst>
          </p:cNvPr>
          <p:cNvSpPr>
            <a:spLocks noGrp="1"/>
          </p:cNvSpPr>
          <p:nvPr>
            <p:ph type="body" sz="quarter" idx="11"/>
          </p:nvPr>
        </p:nvSpPr>
        <p:spPr/>
        <p:txBody>
          <a:bodyPr/>
          <a:lstStyle/>
          <a:p>
            <a:pPr>
              <a:spcBef>
                <a:spcPts val="0"/>
              </a:spcBef>
            </a:pPr>
            <a:r>
              <a:rPr lang="en-US">
                <a:solidFill>
                  <a:schemeClr val="bg2">
                    <a:lumMod val="50000"/>
                  </a:schemeClr>
                </a:solidFill>
                <a:ea typeface="Segoe UI" pitchFamily="34" charset="0"/>
                <a:cs typeface="Segoe UI" pitchFamily="34" charset="0"/>
              </a:rPr>
              <a:t>Webster LR, Webster RM. </a:t>
            </a:r>
            <a:r>
              <a:rPr lang="en-US" i="1">
                <a:solidFill>
                  <a:schemeClr val="bg2">
                    <a:lumMod val="50000"/>
                  </a:schemeClr>
                </a:solidFill>
                <a:ea typeface="Segoe UI" pitchFamily="34" charset="0"/>
                <a:cs typeface="Segoe UI" pitchFamily="34" charset="0"/>
              </a:rPr>
              <a:t>Pain Med. </a:t>
            </a:r>
            <a:r>
              <a:rPr lang="en-US">
                <a:solidFill>
                  <a:schemeClr val="bg2">
                    <a:lumMod val="50000"/>
                  </a:schemeClr>
                </a:solidFill>
                <a:ea typeface="Segoe UI" pitchFamily="34" charset="0"/>
                <a:cs typeface="Segoe UI" pitchFamily="34" charset="0"/>
              </a:rPr>
              <a:t>2005;6:432-442.; OUD = opioid use disorder</a:t>
            </a:r>
            <a:endParaRPr lang="en-US">
              <a:solidFill>
                <a:schemeClr val="bg2">
                  <a:lumMod val="50000"/>
                </a:schemeClr>
              </a:solidFill>
              <a:ea typeface="ヒラギノ角ゴ Pro W3"/>
            </a:endParaRPr>
          </a:p>
        </p:txBody>
      </p:sp>
      <p:pic>
        <p:nvPicPr>
          <p:cNvPr id="2" name="Picture 1">
            <a:extLst>
              <a:ext uri="{FF2B5EF4-FFF2-40B4-BE49-F238E27FC236}">
                <a16:creationId xmlns:a16="http://schemas.microsoft.com/office/drawing/2014/main" id="{E9507EF7-D3DA-79B4-AC49-CCC997D9D6CF}"/>
              </a:ext>
            </a:extLst>
          </p:cNvPr>
          <p:cNvPicPr>
            <a:picLocks noChangeAspect="1"/>
          </p:cNvPicPr>
          <p:nvPr/>
        </p:nvPicPr>
        <p:blipFill>
          <a:blip r:embed="rId3"/>
          <a:stretch>
            <a:fillRect/>
          </a:stretch>
        </p:blipFill>
        <p:spPr>
          <a:xfrm>
            <a:off x="138493" y="848701"/>
            <a:ext cx="4136334" cy="3912725"/>
          </a:xfrm>
          <a:prstGeom prst="rect">
            <a:avLst/>
          </a:prstGeom>
        </p:spPr>
      </p:pic>
      <p:graphicFrame>
        <p:nvGraphicFramePr>
          <p:cNvPr id="4" name="Table 3">
            <a:extLst>
              <a:ext uri="{FF2B5EF4-FFF2-40B4-BE49-F238E27FC236}">
                <a16:creationId xmlns:a16="http://schemas.microsoft.com/office/drawing/2014/main" id="{CC724725-7821-9763-38A2-6F769C5086F8}"/>
              </a:ext>
            </a:extLst>
          </p:cNvPr>
          <p:cNvGraphicFramePr>
            <a:graphicFrameLocks noGrp="1"/>
          </p:cNvGraphicFramePr>
          <p:nvPr>
            <p:extLst>
              <p:ext uri="{D42A27DB-BD31-4B8C-83A1-F6EECF244321}">
                <p14:modId xmlns:p14="http://schemas.microsoft.com/office/powerpoint/2010/main" val="657277208"/>
              </p:ext>
            </p:extLst>
          </p:nvPr>
        </p:nvGraphicFramePr>
        <p:xfrm>
          <a:off x="4570178" y="909390"/>
          <a:ext cx="4435329" cy="3264471"/>
        </p:xfrm>
        <a:graphic>
          <a:graphicData uri="http://schemas.openxmlformats.org/drawingml/2006/table">
            <a:tbl>
              <a:tblPr/>
              <a:tblGrid>
                <a:gridCol w="2870247">
                  <a:extLst>
                    <a:ext uri="{9D8B030D-6E8A-4147-A177-3AD203B41FA5}">
                      <a16:colId xmlns:a16="http://schemas.microsoft.com/office/drawing/2014/main" val="1844537319"/>
                    </a:ext>
                  </a:extLst>
                </a:gridCol>
                <a:gridCol w="782541">
                  <a:extLst>
                    <a:ext uri="{9D8B030D-6E8A-4147-A177-3AD203B41FA5}">
                      <a16:colId xmlns:a16="http://schemas.microsoft.com/office/drawing/2014/main" val="3053334779"/>
                    </a:ext>
                  </a:extLst>
                </a:gridCol>
                <a:gridCol w="782541">
                  <a:extLst>
                    <a:ext uri="{9D8B030D-6E8A-4147-A177-3AD203B41FA5}">
                      <a16:colId xmlns:a16="http://schemas.microsoft.com/office/drawing/2014/main" val="3638960603"/>
                    </a:ext>
                  </a:extLst>
                </a:gridCol>
              </a:tblGrid>
              <a:tr h="538470">
                <a:tc gridSpan="3">
                  <a:txBody>
                    <a:bodyPr/>
                    <a:lstStyle/>
                    <a:p>
                      <a:pPr algn="ctr" fontAlgn="t"/>
                      <a:r>
                        <a:rPr lang="en-US" sz="1300" b="1" i="0" kern="1200">
                          <a:solidFill>
                            <a:schemeClr val="bg1"/>
                          </a:solidFill>
                          <a:effectLst/>
                          <a:latin typeface="Arial" panose="020B0604020202020204" pitchFamily="34" charset="0"/>
                          <a:ea typeface="+mn-ea"/>
                          <a:cs typeface="Arial" panose="020B0604020202020204" pitchFamily="34" charset="0"/>
                        </a:rPr>
                        <a:t>Presence/absence of one or more aberrant behaviors by risk category, computed from Opioid Risk Tool</a:t>
                      </a:r>
                      <a:endParaRPr lang="en-US" sz="1300" b="1">
                        <a:solidFill>
                          <a:schemeClr val="bg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t"/>
                      <a:endParaRPr lang="en-US" b="1">
                        <a:effectLst/>
                        <a:latin typeface="inherit"/>
                      </a:endParaRPr>
                    </a:p>
                  </a:txBody>
                  <a:tcPr>
                    <a:lnL>
                      <a:noFill/>
                    </a:lnL>
                    <a:lnR>
                      <a:noFill/>
                    </a:lnR>
                    <a:lnT>
                      <a:noFill/>
                    </a:lnT>
                    <a:lnB w="9525" cap="flat" cmpd="sng" algn="ctr">
                      <a:solidFill>
                        <a:srgbClr val="CFD5E4"/>
                      </a:solidFill>
                      <a:prstDash val="solid"/>
                      <a:round/>
                      <a:headEnd type="none" w="med" len="med"/>
                      <a:tailEnd type="none" w="med" len="med"/>
                    </a:lnB>
                    <a:solidFill>
                      <a:srgbClr val="FFFFFF"/>
                    </a:solidFill>
                  </a:tcPr>
                </a:tc>
                <a:tc hMerge="1">
                  <a:txBody>
                    <a:bodyPr/>
                    <a:lstStyle/>
                    <a:p>
                      <a:pPr algn="ctr" fontAlgn="t"/>
                      <a:endParaRPr lang="en-US" b="1">
                        <a:effectLst/>
                        <a:latin typeface="inherit"/>
                      </a:endParaRPr>
                    </a:p>
                  </a:txBody>
                  <a:tcPr>
                    <a:lnL>
                      <a:noFill/>
                    </a:lnL>
                    <a:lnR>
                      <a:noFill/>
                    </a:lnR>
                    <a:lnT>
                      <a:noFill/>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1517863383"/>
                  </a:ext>
                </a:extLst>
              </a:tr>
              <a:tr h="302889">
                <a:tc>
                  <a:txBody>
                    <a:bodyPr/>
                    <a:lstStyle/>
                    <a:p>
                      <a:pPr algn="l" fontAlgn="t"/>
                      <a:r>
                        <a:rPr lang="en-US" sz="1200" b="1">
                          <a:effectLst/>
                          <a:latin typeface="Arial" panose="020B0604020202020204" pitchFamily="34" charset="0"/>
                          <a:cs typeface="Arial" panose="020B0604020202020204" pitchFamily="34" charset="0"/>
                        </a:rPr>
                        <a:t>Risk Category by Actual Outcome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5000"/>
                        <a:lumOff val="75000"/>
                      </a:schemeClr>
                    </a:solidFill>
                  </a:tcPr>
                </a:tc>
                <a:tc>
                  <a:txBody>
                    <a:bodyPr/>
                    <a:lstStyle/>
                    <a:p>
                      <a:pPr algn="ctr" fontAlgn="t"/>
                      <a:r>
                        <a:rPr lang="en-US" sz="1200" b="1">
                          <a:effectLst/>
                          <a:latin typeface="Arial" panose="020B0604020202020204" pitchFamily="34" charset="0"/>
                          <a:cs typeface="Arial" panose="020B0604020202020204" pitchFamily="34" charset="0"/>
                        </a:rPr>
                        <a:t>Females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5000"/>
                        <a:lumOff val="75000"/>
                      </a:schemeClr>
                    </a:solidFill>
                  </a:tcPr>
                </a:tc>
                <a:tc>
                  <a:txBody>
                    <a:bodyPr/>
                    <a:lstStyle/>
                    <a:p>
                      <a:pPr algn="ctr" fontAlgn="t"/>
                      <a:r>
                        <a:rPr lang="en-US" sz="1200" b="1">
                          <a:effectLst/>
                          <a:latin typeface="Arial" panose="020B0604020202020204" pitchFamily="34" charset="0"/>
                          <a:cs typeface="Arial" panose="020B0604020202020204" pitchFamily="34" charset="0"/>
                        </a:rPr>
                        <a:t>Males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5000"/>
                        <a:lumOff val="75000"/>
                      </a:schemeClr>
                    </a:solidFill>
                  </a:tcPr>
                </a:tc>
                <a:extLst>
                  <a:ext uri="{0D108BD9-81ED-4DB2-BD59-A6C34878D82A}">
                    <a16:rowId xmlns:a16="http://schemas.microsoft.com/office/drawing/2014/main" val="1714702945"/>
                  </a:ext>
                </a:extLst>
              </a:tr>
              <a:tr h="302889">
                <a:tc>
                  <a:txBody>
                    <a:bodyPr/>
                    <a:lstStyle/>
                    <a:p>
                      <a:pPr algn="l" fontAlgn="t"/>
                      <a:r>
                        <a:rPr lang="en-US" sz="1200" b="1">
                          <a:effectLst/>
                          <a:latin typeface="Arial" panose="020B0604020202020204" pitchFamily="34" charset="0"/>
                          <a:cs typeface="Arial" panose="020B0604020202020204" pitchFamily="34" charset="0"/>
                        </a:rPr>
                        <a:t>Patients with no aberrant 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a:effectLst/>
                          <a:latin typeface="Arial" panose="020B0604020202020204" pitchFamily="34" charset="0"/>
                          <a:cs typeface="Arial" panose="020B0604020202020204" pitchFamily="34" charset="0"/>
                        </a:rPr>
                        <a:t>71 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a:effectLst/>
                          <a:latin typeface="Arial" panose="020B0604020202020204" pitchFamily="34" charset="0"/>
                          <a:cs typeface="Arial" panose="020B0604020202020204" pitchFamily="34" charset="0"/>
                        </a:rPr>
                        <a:t>38 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4749320"/>
                  </a:ext>
                </a:extLst>
              </a:tr>
              <a:tr h="302889">
                <a:tc>
                  <a:txBody>
                    <a:bodyPr/>
                    <a:lstStyle/>
                    <a:p>
                      <a:pPr marL="233363" indent="0" algn="l" fontAlgn="t">
                        <a:tabLst/>
                      </a:pPr>
                      <a:r>
                        <a:rPr lang="en-US" sz="1200">
                          <a:effectLst/>
                          <a:latin typeface="Arial" panose="020B0604020202020204" pitchFamily="34" charset="0"/>
                          <a:cs typeface="Arial" panose="020B0604020202020204" pitchFamily="34" charset="0"/>
                        </a:rPr>
                        <a:t>  Low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12 (17%)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  5 (13%)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4368439"/>
                  </a:ext>
                </a:extLst>
              </a:tr>
              <a:tr h="302889">
                <a:tc>
                  <a:txBody>
                    <a:bodyPr/>
                    <a:lstStyle/>
                    <a:p>
                      <a:pPr marL="233363" indent="0" algn="l" fontAlgn="t">
                        <a:tabLst/>
                      </a:pPr>
                      <a:r>
                        <a:rPr lang="en-US" sz="1200">
                          <a:effectLst/>
                          <a:latin typeface="Arial" panose="020B0604020202020204" pitchFamily="34" charset="0"/>
                          <a:cs typeface="Arial" panose="020B0604020202020204" pitchFamily="34" charset="0"/>
                        </a:rPr>
                        <a:t>  Moderate (4–7)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56 (79%)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32 (84%)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70083585"/>
                  </a:ext>
                </a:extLst>
              </a:tr>
              <a:tr h="302889">
                <a:tc>
                  <a:txBody>
                    <a:bodyPr/>
                    <a:lstStyle/>
                    <a:p>
                      <a:pPr marL="288925" indent="0" algn="l" fontAlgn="t">
                        <a:tabLst/>
                      </a:pPr>
                      <a:r>
                        <a:rPr lang="en-US" sz="1200">
                          <a:effectLst/>
                          <a:latin typeface="Arial" panose="020B0604020202020204" pitchFamily="34" charset="0"/>
                          <a:cs typeface="Arial" panose="020B0604020202020204" pitchFamily="34" charset="0"/>
                        </a:rPr>
                        <a:t> High (≥ 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  3 (4%)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  1 (3%)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99446101"/>
                  </a:ext>
                </a:extLst>
              </a:tr>
              <a:tr h="302889">
                <a:tc>
                  <a:txBody>
                    <a:bodyPr/>
                    <a:lstStyle/>
                    <a:p>
                      <a:pPr algn="l" fontAlgn="t"/>
                      <a:r>
                        <a:rPr lang="en-US" sz="1200" b="1">
                          <a:effectLst/>
                          <a:latin typeface="Arial" panose="020B0604020202020204" pitchFamily="34" charset="0"/>
                          <a:cs typeface="Arial" panose="020B0604020202020204" pitchFamily="34" charset="0"/>
                        </a:rPr>
                        <a:t>Patients with 1+ aberrant behaviors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a:effectLst/>
                          <a:latin typeface="Arial" panose="020B0604020202020204" pitchFamily="34" charset="0"/>
                          <a:cs typeface="Arial" panose="020B0604020202020204" pitchFamily="34" charset="0"/>
                        </a:rPr>
                        <a:t>37 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a:effectLst/>
                          <a:latin typeface="Arial" panose="020B0604020202020204" pitchFamily="34" charset="0"/>
                          <a:cs typeface="Arial" panose="020B0604020202020204" pitchFamily="34" charset="0"/>
                        </a:rPr>
                        <a:t>39 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8175320"/>
                  </a:ext>
                </a:extLst>
              </a:tr>
              <a:tr h="302889">
                <a:tc>
                  <a:txBody>
                    <a:bodyPr/>
                    <a:lstStyle/>
                    <a:p>
                      <a:pPr marL="344488" indent="0" algn="l" fontAlgn="t">
                        <a:tabLst/>
                      </a:pPr>
                      <a:r>
                        <a:rPr lang="en-US" sz="1200" kern="1200">
                          <a:solidFill>
                            <a:schemeClr val="tx1"/>
                          </a:solidFill>
                          <a:effectLst/>
                          <a:latin typeface="Arial" panose="020B0604020202020204" pitchFamily="34" charset="0"/>
                          <a:ea typeface="+mn-ea"/>
                          <a:cs typeface="Arial" panose="020B0604020202020204" pitchFamily="34" charset="0"/>
                        </a:rPr>
                        <a:t> Low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  0 (0%)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  1 (3%)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76230572"/>
                  </a:ext>
                </a:extLst>
              </a:tr>
              <a:tr h="302889">
                <a:tc>
                  <a:txBody>
                    <a:bodyPr/>
                    <a:lstStyle/>
                    <a:p>
                      <a:pPr marL="288925" indent="0" algn="l" fontAlgn="t">
                        <a:tabLst/>
                      </a:pPr>
                      <a:r>
                        <a:rPr lang="en-US" sz="1200" kern="1200">
                          <a:solidFill>
                            <a:schemeClr val="tx1"/>
                          </a:solidFill>
                          <a:effectLst/>
                          <a:latin typeface="Arial" panose="020B0604020202020204" pitchFamily="34" charset="0"/>
                          <a:ea typeface="+mn-ea"/>
                          <a:cs typeface="Arial" panose="020B0604020202020204" pitchFamily="34" charset="0"/>
                        </a:rPr>
                        <a:t>  Moderate (4–7)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17 (46%)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18 (46%)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3813361"/>
                  </a:ext>
                </a:extLst>
              </a:tr>
              <a:tr h="302889">
                <a:tc>
                  <a:txBody>
                    <a:bodyPr/>
                    <a:lstStyle/>
                    <a:p>
                      <a:pPr marL="344488" indent="0" algn="l" fontAlgn="t">
                        <a:tabLst/>
                      </a:pPr>
                      <a:r>
                        <a:rPr lang="en-US" sz="1200" kern="1200">
                          <a:solidFill>
                            <a:schemeClr val="tx1"/>
                          </a:solidFill>
                          <a:effectLst/>
                          <a:latin typeface="Arial" panose="020B0604020202020204" pitchFamily="34" charset="0"/>
                          <a:ea typeface="+mn-ea"/>
                          <a:cs typeface="Arial" panose="020B0604020202020204" pitchFamily="34" charset="0"/>
                        </a:rPr>
                        <a:t> High (≥ 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20 (54%)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1200">
                          <a:effectLst/>
                          <a:latin typeface="Arial" panose="020B0604020202020204" pitchFamily="34" charset="0"/>
                          <a:cs typeface="Arial" panose="020B0604020202020204" pitchFamily="34" charset="0"/>
                        </a:rPr>
                        <a:t>20 (51%)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88560861"/>
                  </a:ext>
                </a:extLst>
              </a:tr>
            </a:tbl>
          </a:graphicData>
        </a:graphic>
      </p:graphicFrame>
      <p:sp>
        <p:nvSpPr>
          <p:cNvPr id="11" name="Rectangle 10">
            <a:extLst>
              <a:ext uri="{FF2B5EF4-FFF2-40B4-BE49-F238E27FC236}">
                <a16:creationId xmlns:a16="http://schemas.microsoft.com/office/drawing/2014/main" id="{F919E4C2-7309-F2BC-2391-A622A7C71D81}"/>
              </a:ext>
            </a:extLst>
          </p:cNvPr>
          <p:cNvSpPr/>
          <p:nvPr/>
        </p:nvSpPr>
        <p:spPr>
          <a:xfrm>
            <a:off x="4570177" y="4305098"/>
            <a:ext cx="3493959" cy="45632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85000"/>
              </a:lnSpc>
            </a:pPr>
            <a:r>
              <a:rPr lang="en-US" sz="1400" b="1"/>
              <a:t>Remember: Risk prediction tools do </a:t>
            </a:r>
            <a:r>
              <a:rPr lang="en-US" sz="1400" b="1" i="1"/>
              <a:t>NOT</a:t>
            </a:r>
            <a:r>
              <a:rPr lang="en-US" sz="1400" b="1"/>
              <a:t> diagnose OUD.</a:t>
            </a:r>
          </a:p>
        </p:txBody>
      </p:sp>
    </p:spTree>
    <p:extLst>
      <p:ext uri="{BB962C8B-B14F-4D97-AF65-F5344CB8AC3E}">
        <p14:creationId xmlns:p14="http://schemas.microsoft.com/office/powerpoint/2010/main" val="404499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CE03-B096-364C-A1DE-4B3838B4CABF}"/>
              </a:ext>
            </a:extLst>
          </p:cNvPr>
          <p:cNvSpPr>
            <a:spLocks noGrp="1"/>
          </p:cNvSpPr>
          <p:nvPr>
            <p:ph type="title"/>
          </p:nvPr>
        </p:nvSpPr>
        <p:spPr>
          <a:xfrm>
            <a:off x="408491" y="110399"/>
            <a:ext cx="8547101" cy="510909"/>
          </a:xfrm>
        </p:spPr>
        <p:txBody>
          <a:bodyPr/>
          <a:lstStyle/>
          <a:p>
            <a:r>
              <a:rPr lang="en-US"/>
              <a:t>Addressing Concerns in the PDMP</a:t>
            </a:r>
          </a:p>
        </p:txBody>
      </p:sp>
      <p:sp>
        <p:nvSpPr>
          <p:cNvPr id="3" name="Text Placeholder 2">
            <a:extLst>
              <a:ext uri="{FF2B5EF4-FFF2-40B4-BE49-F238E27FC236}">
                <a16:creationId xmlns:a16="http://schemas.microsoft.com/office/drawing/2014/main" id="{232C4D2A-8020-F731-6219-F00F0F4B8968}"/>
              </a:ext>
            </a:extLst>
          </p:cNvPr>
          <p:cNvSpPr>
            <a:spLocks noGrp="1"/>
          </p:cNvSpPr>
          <p:nvPr>
            <p:ph type="body" sz="quarter" idx="11"/>
          </p:nvPr>
        </p:nvSpPr>
        <p:spPr/>
        <p:txBody>
          <a:bodyPr/>
          <a:lstStyle/>
          <a:p>
            <a:endParaRPr lang="en-US"/>
          </a:p>
        </p:txBody>
      </p:sp>
      <p:graphicFrame>
        <p:nvGraphicFramePr>
          <p:cNvPr id="5" name="Content Placeholder 4">
            <a:extLst>
              <a:ext uri="{FF2B5EF4-FFF2-40B4-BE49-F238E27FC236}">
                <a16:creationId xmlns:a16="http://schemas.microsoft.com/office/drawing/2014/main" id="{63B1EB43-0BB1-742A-F8F0-555DD356EA82}"/>
              </a:ext>
            </a:extLst>
          </p:cNvPr>
          <p:cNvGraphicFramePr>
            <a:graphicFrameLocks noGrp="1"/>
          </p:cNvGraphicFramePr>
          <p:nvPr>
            <p:ph sz="quarter" idx="10"/>
            <p:extLst>
              <p:ext uri="{D42A27DB-BD31-4B8C-83A1-F6EECF244321}">
                <p14:modId xmlns:p14="http://schemas.microsoft.com/office/powerpoint/2010/main" val="2600005234"/>
              </p:ext>
            </p:extLst>
          </p:nvPr>
        </p:nvGraphicFramePr>
        <p:xfrm>
          <a:off x="298450" y="838914"/>
          <a:ext cx="8657142" cy="391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9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4BB417-D52C-9CE3-C2FE-8158207731E1}"/>
              </a:ext>
            </a:extLst>
          </p:cNvPr>
          <p:cNvGrpSpPr/>
          <p:nvPr/>
        </p:nvGrpSpPr>
        <p:grpSpPr>
          <a:xfrm>
            <a:off x="298450" y="1020330"/>
            <a:ext cx="8547100" cy="3472258"/>
            <a:chOff x="408491" y="1011452"/>
            <a:chExt cx="8547100" cy="3472258"/>
          </a:xfrm>
        </p:grpSpPr>
        <p:sp>
          <p:nvSpPr>
            <p:cNvPr id="7" name="Freeform: Shape 6">
              <a:extLst>
                <a:ext uri="{FF2B5EF4-FFF2-40B4-BE49-F238E27FC236}">
                  <a16:creationId xmlns:a16="http://schemas.microsoft.com/office/drawing/2014/main" id="{1426723E-4E26-B824-7CE4-C6143C40C493}"/>
                </a:ext>
              </a:extLst>
            </p:cNvPr>
            <p:cNvSpPr/>
            <p:nvPr/>
          </p:nvSpPr>
          <p:spPr>
            <a:xfrm>
              <a:off x="408491" y="1011452"/>
              <a:ext cx="2670969" cy="1602581"/>
            </a:xfrm>
            <a:custGeom>
              <a:avLst/>
              <a:gdLst>
                <a:gd name="connsiteX0" fmla="*/ 0 w 2670969"/>
                <a:gd name="connsiteY0" fmla="*/ 0 h 1602581"/>
                <a:gd name="connsiteX1" fmla="*/ 2670969 w 2670969"/>
                <a:gd name="connsiteY1" fmla="*/ 0 h 1602581"/>
                <a:gd name="connsiteX2" fmla="*/ 2670969 w 2670969"/>
                <a:gd name="connsiteY2" fmla="*/ 1602581 h 1602581"/>
                <a:gd name="connsiteX3" fmla="*/ 0 w 2670969"/>
                <a:gd name="connsiteY3" fmla="*/ 1602581 h 1602581"/>
                <a:gd name="connsiteX4" fmla="*/ 0 w 2670969"/>
                <a:gd name="connsiteY4" fmla="*/ 0 h 160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969" h="1602581">
                  <a:moveTo>
                    <a:pt x="0" y="0"/>
                  </a:moveTo>
                  <a:lnTo>
                    <a:pt x="2670969" y="0"/>
                  </a:lnTo>
                  <a:lnTo>
                    <a:pt x="2670969" y="1602581"/>
                  </a:lnTo>
                  <a:lnTo>
                    <a:pt x="0" y="1602581"/>
                  </a:lnTo>
                  <a:lnTo>
                    <a:pt x="0" y="0"/>
                  </a:lnTo>
                  <a:close/>
                </a:path>
              </a:pathLst>
            </a:custGeom>
            <a:solidFill>
              <a:srgbClr val="53626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Reflect on your own biases and stigmas towards OUD</a:t>
              </a:r>
            </a:p>
          </p:txBody>
        </p:sp>
        <p:sp>
          <p:nvSpPr>
            <p:cNvPr id="8" name="Freeform: Shape 7">
              <a:extLst>
                <a:ext uri="{FF2B5EF4-FFF2-40B4-BE49-F238E27FC236}">
                  <a16:creationId xmlns:a16="http://schemas.microsoft.com/office/drawing/2014/main" id="{6F97CB80-05BD-3F0B-D3CE-9D62DE877756}"/>
                </a:ext>
              </a:extLst>
            </p:cNvPr>
            <p:cNvSpPr/>
            <p:nvPr/>
          </p:nvSpPr>
          <p:spPr>
            <a:xfrm>
              <a:off x="3346556" y="1011452"/>
              <a:ext cx="2670969" cy="1602581"/>
            </a:xfrm>
            <a:custGeom>
              <a:avLst/>
              <a:gdLst>
                <a:gd name="connsiteX0" fmla="*/ 0 w 2670969"/>
                <a:gd name="connsiteY0" fmla="*/ 0 h 1602581"/>
                <a:gd name="connsiteX1" fmla="*/ 2670969 w 2670969"/>
                <a:gd name="connsiteY1" fmla="*/ 0 h 1602581"/>
                <a:gd name="connsiteX2" fmla="*/ 2670969 w 2670969"/>
                <a:gd name="connsiteY2" fmla="*/ 1602581 h 1602581"/>
                <a:gd name="connsiteX3" fmla="*/ 0 w 2670969"/>
                <a:gd name="connsiteY3" fmla="*/ 1602581 h 1602581"/>
                <a:gd name="connsiteX4" fmla="*/ 0 w 2670969"/>
                <a:gd name="connsiteY4" fmla="*/ 0 h 160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969" h="1602581">
                  <a:moveTo>
                    <a:pt x="0" y="0"/>
                  </a:moveTo>
                  <a:lnTo>
                    <a:pt x="2670969" y="0"/>
                  </a:lnTo>
                  <a:lnTo>
                    <a:pt x="2670969" y="1602581"/>
                  </a:lnTo>
                  <a:lnTo>
                    <a:pt x="0" y="1602581"/>
                  </a:lnTo>
                  <a:lnTo>
                    <a:pt x="0" y="0"/>
                  </a:lnTo>
                  <a:close/>
                </a:path>
              </a:pathLst>
            </a:custGeom>
            <a:solidFill>
              <a:srgbClr val="5C963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Approach with nonjudgmental, empathetic support</a:t>
              </a:r>
            </a:p>
          </p:txBody>
        </p:sp>
        <p:sp>
          <p:nvSpPr>
            <p:cNvPr id="9" name="Freeform: Shape 8">
              <a:extLst>
                <a:ext uri="{FF2B5EF4-FFF2-40B4-BE49-F238E27FC236}">
                  <a16:creationId xmlns:a16="http://schemas.microsoft.com/office/drawing/2014/main" id="{E2ECAEE8-8D3B-067F-F949-743F4EBAC3A6}"/>
                </a:ext>
              </a:extLst>
            </p:cNvPr>
            <p:cNvSpPr/>
            <p:nvPr/>
          </p:nvSpPr>
          <p:spPr>
            <a:xfrm>
              <a:off x="6284622" y="1011452"/>
              <a:ext cx="2670969" cy="3472258"/>
            </a:xfrm>
            <a:custGeom>
              <a:avLst/>
              <a:gdLst>
                <a:gd name="connsiteX0" fmla="*/ 0 w 2670969"/>
                <a:gd name="connsiteY0" fmla="*/ 0 h 1602581"/>
                <a:gd name="connsiteX1" fmla="*/ 2670969 w 2670969"/>
                <a:gd name="connsiteY1" fmla="*/ 0 h 1602581"/>
                <a:gd name="connsiteX2" fmla="*/ 2670969 w 2670969"/>
                <a:gd name="connsiteY2" fmla="*/ 1602581 h 1602581"/>
                <a:gd name="connsiteX3" fmla="*/ 0 w 2670969"/>
                <a:gd name="connsiteY3" fmla="*/ 1602581 h 1602581"/>
                <a:gd name="connsiteX4" fmla="*/ 0 w 2670969"/>
                <a:gd name="connsiteY4" fmla="*/ 0 h 160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969" h="1602581">
                  <a:moveTo>
                    <a:pt x="0" y="0"/>
                  </a:moveTo>
                  <a:lnTo>
                    <a:pt x="2670969" y="0"/>
                  </a:lnTo>
                  <a:lnTo>
                    <a:pt x="2670969" y="1602581"/>
                  </a:lnTo>
                  <a:lnTo>
                    <a:pt x="0" y="1602581"/>
                  </a:lnTo>
                  <a:lnTo>
                    <a:pt x="0" y="0"/>
                  </a:lnTo>
                  <a:close/>
                </a:path>
              </a:pathLst>
            </a:custGeom>
            <a:solidFill>
              <a:srgbClr val="A2321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1200"/>
                </a:spcAft>
                <a:buNone/>
              </a:pPr>
              <a:r>
                <a:rPr lang="en-US" sz="1900" b="1" kern="1200" dirty="0"/>
                <a:t>Ask open ended questions:</a:t>
              </a:r>
            </a:p>
            <a:p>
              <a:pPr marL="0" lvl="1" algn="ctr" defTabSz="666750">
                <a:lnSpc>
                  <a:spcPct val="90000"/>
                </a:lnSpc>
                <a:spcBef>
                  <a:spcPct val="0"/>
                </a:spcBef>
                <a:spcAft>
                  <a:spcPts val="1200"/>
                </a:spcAft>
              </a:pPr>
              <a:r>
                <a:rPr lang="en-US" sz="1900" b="1" kern="1200" dirty="0"/>
                <a:t>“In what ways has opioid use affected your life?” </a:t>
              </a:r>
            </a:p>
            <a:p>
              <a:pPr marL="0" lvl="1" algn="ctr" defTabSz="666750">
                <a:lnSpc>
                  <a:spcPct val="90000"/>
                </a:lnSpc>
                <a:spcBef>
                  <a:spcPct val="0"/>
                </a:spcBef>
                <a:spcAft>
                  <a:spcPts val="1200"/>
                </a:spcAft>
              </a:pPr>
              <a:r>
                <a:rPr lang="en-US" sz="1900" b="1" dirty="0"/>
                <a:t>v</a:t>
              </a:r>
              <a:r>
                <a:rPr lang="en-US" sz="1900" b="1" kern="1200" dirty="0"/>
                <a:t>s.</a:t>
              </a:r>
            </a:p>
            <a:p>
              <a:pPr marL="0" lvl="1" algn="ctr" defTabSz="666750">
                <a:lnSpc>
                  <a:spcPct val="90000"/>
                </a:lnSpc>
                <a:spcBef>
                  <a:spcPct val="0"/>
                </a:spcBef>
                <a:spcAft>
                  <a:spcPts val="1200"/>
                </a:spcAft>
              </a:pPr>
              <a:r>
                <a:rPr lang="en-US" sz="1900" b="1" kern="1200" dirty="0"/>
                <a:t>“Has opioid use caused trouble in your family life?”  </a:t>
              </a:r>
            </a:p>
          </p:txBody>
        </p:sp>
        <p:sp>
          <p:nvSpPr>
            <p:cNvPr id="10" name="Freeform: Shape 9">
              <a:extLst>
                <a:ext uri="{FF2B5EF4-FFF2-40B4-BE49-F238E27FC236}">
                  <a16:creationId xmlns:a16="http://schemas.microsoft.com/office/drawing/2014/main" id="{0995133D-FAC5-32FC-FED9-D7F784CA45A0}"/>
                </a:ext>
              </a:extLst>
            </p:cNvPr>
            <p:cNvSpPr/>
            <p:nvPr/>
          </p:nvSpPr>
          <p:spPr>
            <a:xfrm>
              <a:off x="434742" y="2881129"/>
              <a:ext cx="2670969" cy="1602581"/>
            </a:xfrm>
            <a:custGeom>
              <a:avLst/>
              <a:gdLst>
                <a:gd name="connsiteX0" fmla="*/ 0 w 2670969"/>
                <a:gd name="connsiteY0" fmla="*/ 0 h 1602581"/>
                <a:gd name="connsiteX1" fmla="*/ 2670969 w 2670969"/>
                <a:gd name="connsiteY1" fmla="*/ 0 h 1602581"/>
                <a:gd name="connsiteX2" fmla="*/ 2670969 w 2670969"/>
                <a:gd name="connsiteY2" fmla="*/ 1602581 h 1602581"/>
                <a:gd name="connsiteX3" fmla="*/ 0 w 2670969"/>
                <a:gd name="connsiteY3" fmla="*/ 1602581 h 1602581"/>
                <a:gd name="connsiteX4" fmla="*/ 0 w 2670969"/>
                <a:gd name="connsiteY4" fmla="*/ 0 h 160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969" h="1602581">
                  <a:moveTo>
                    <a:pt x="0" y="0"/>
                  </a:moveTo>
                  <a:lnTo>
                    <a:pt x="2670969" y="0"/>
                  </a:lnTo>
                  <a:lnTo>
                    <a:pt x="2670969" y="1602581"/>
                  </a:lnTo>
                  <a:lnTo>
                    <a:pt x="0" y="160258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Don’t assume patients lack knowledge of risks</a:t>
              </a:r>
              <a:br>
                <a:rPr lang="en-US" sz="1900" b="1" kern="1200"/>
              </a:br>
              <a:r>
                <a:rPr lang="en-US" sz="1900" b="1" kern="1200"/>
                <a:t>or consequences </a:t>
              </a:r>
            </a:p>
          </p:txBody>
        </p:sp>
        <p:sp>
          <p:nvSpPr>
            <p:cNvPr id="11" name="Freeform: Shape 10">
              <a:extLst>
                <a:ext uri="{FF2B5EF4-FFF2-40B4-BE49-F238E27FC236}">
                  <a16:creationId xmlns:a16="http://schemas.microsoft.com/office/drawing/2014/main" id="{F3F51400-C274-2EC6-E51D-A3EC549D88DB}"/>
                </a:ext>
              </a:extLst>
            </p:cNvPr>
            <p:cNvSpPr/>
            <p:nvPr/>
          </p:nvSpPr>
          <p:spPr>
            <a:xfrm>
              <a:off x="3346556" y="2881129"/>
              <a:ext cx="2670969" cy="1602581"/>
            </a:xfrm>
            <a:custGeom>
              <a:avLst/>
              <a:gdLst>
                <a:gd name="connsiteX0" fmla="*/ 0 w 2670969"/>
                <a:gd name="connsiteY0" fmla="*/ 0 h 1602581"/>
                <a:gd name="connsiteX1" fmla="*/ 2670969 w 2670969"/>
                <a:gd name="connsiteY1" fmla="*/ 0 h 1602581"/>
                <a:gd name="connsiteX2" fmla="*/ 2670969 w 2670969"/>
                <a:gd name="connsiteY2" fmla="*/ 1602581 h 1602581"/>
                <a:gd name="connsiteX3" fmla="*/ 0 w 2670969"/>
                <a:gd name="connsiteY3" fmla="*/ 1602581 h 1602581"/>
                <a:gd name="connsiteX4" fmla="*/ 0 w 2670969"/>
                <a:gd name="connsiteY4" fmla="*/ 0 h 160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969" h="1602581">
                  <a:moveTo>
                    <a:pt x="0" y="0"/>
                  </a:moveTo>
                  <a:lnTo>
                    <a:pt x="2670969" y="0"/>
                  </a:lnTo>
                  <a:lnTo>
                    <a:pt x="2670969" y="1602581"/>
                  </a:lnTo>
                  <a:lnTo>
                    <a:pt x="0" y="1602581"/>
                  </a:lnTo>
                  <a:lnTo>
                    <a:pt x="0" y="0"/>
                  </a:lnTo>
                  <a:close/>
                </a:path>
              </a:pathLst>
            </a:custGeom>
            <a:solidFill>
              <a:srgbClr val="1FA8E4"/>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Discuss OUD as a health condition with person-centered language</a:t>
              </a:r>
            </a:p>
          </p:txBody>
        </p:sp>
      </p:grpSp>
      <p:sp>
        <p:nvSpPr>
          <p:cNvPr id="2" name="Title 1">
            <a:extLst>
              <a:ext uri="{FF2B5EF4-FFF2-40B4-BE49-F238E27FC236}">
                <a16:creationId xmlns:a16="http://schemas.microsoft.com/office/drawing/2014/main" id="{2BBFA207-C2A7-8364-9552-3E5471B2C32B}"/>
              </a:ext>
            </a:extLst>
          </p:cNvPr>
          <p:cNvSpPr>
            <a:spLocks noGrp="1"/>
          </p:cNvSpPr>
          <p:nvPr>
            <p:ph type="title"/>
          </p:nvPr>
        </p:nvSpPr>
        <p:spPr>
          <a:xfrm>
            <a:off x="408491" y="123480"/>
            <a:ext cx="8547101" cy="484748"/>
          </a:xfrm>
        </p:spPr>
        <p:txBody>
          <a:bodyPr/>
          <a:lstStyle/>
          <a:p>
            <a:r>
              <a:rPr lang="en-US" sz="3000"/>
              <a:t>Discussing OUD and Treatment With Patients</a:t>
            </a:r>
          </a:p>
        </p:txBody>
      </p:sp>
      <p:sp>
        <p:nvSpPr>
          <p:cNvPr id="3" name="Text Placeholder 2">
            <a:extLst>
              <a:ext uri="{FF2B5EF4-FFF2-40B4-BE49-F238E27FC236}">
                <a16:creationId xmlns:a16="http://schemas.microsoft.com/office/drawing/2014/main" id="{70F36612-0818-B617-DC97-FBC48950BB6D}"/>
              </a:ext>
            </a:extLst>
          </p:cNvPr>
          <p:cNvSpPr>
            <a:spLocks noGrp="1"/>
          </p:cNvSpPr>
          <p:nvPr>
            <p:ph type="body" sz="quarter" idx="11"/>
          </p:nvPr>
        </p:nvSpPr>
        <p:spPr>
          <a:xfrm>
            <a:off x="-1" y="4761858"/>
            <a:ext cx="8064138" cy="381643"/>
          </a:xfrm>
        </p:spPr>
        <p:txBody>
          <a:bodyPr/>
          <a:lstStyle/>
          <a:p>
            <a:pPr marL="11113" indent="-11113"/>
            <a:r>
              <a:rPr lang="en-US"/>
              <a:t>Landry M. Addiction Technology Transfer Center (ATTC) Network. </a:t>
            </a:r>
            <a:r>
              <a:rPr lang="en-US" i="1"/>
              <a:t>Anti-Stigma Toolkit: A Guide to Reducing Addiction Related Stigma</a:t>
            </a:r>
            <a:r>
              <a:rPr lang="en-US"/>
              <a:t>. 2012. https://</a:t>
            </a:r>
            <a:r>
              <a:rPr lang="en-US" err="1"/>
              <a:t>attcnetwork.org</a:t>
            </a:r>
            <a:r>
              <a:rPr lang="en-US"/>
              <a:t>/sites/default/files/2019-04/Anti-Stigma%20 </a:t>
            </a:r>
            <a:r>
              <a:rPr lang="en-US" err="1"/>
              <a:t>Toolkit.pdf</a:t>
            </a:r>
            <a:r>
              <a:rPr lang="en-US"/>
              <a:t>. Accessed October 18, 2022. </a:t>
            </a:r>
          </a:p>
        </p:txBody>
      </p:sp>
    </p:spTree>
    <p:extLst>
      <p:ext uri="{BB962C8B-B14F-4D97-AF65-F5344CB8AC3E}">
        <p14:creationId xmlns:p14="http://schemas.microsoft.com/office/powerpoint/2010/main" val="375502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31ED-E00F-3F16-7C29-C2465229AC0A}"/>
              </a:ext>
            </a:extLst>
          </p:cNvPr>
          <p:cNvSpPr>
            <a:spLocks noGrp="1"/>
          </p:cNvSpPr>
          <p:nvPr>
            <p:ph type="title"/>
          </p:nvPr>
        </p:nvSpPr>
        <p:spPr/>
        <p:txBody>
          <a:bodyPr/>
          <a:lstStyle/>
          <a:p>
            <a:r>
              <a:rPr lang="en-US"/>
              <a:t>Options for OUD Treatment</a:t>
            </a:r>
          </a:p>
        </p:txBody>
      </p:sp>
      <p:sp>
        <p:nvSpPr>
          <p:cNvPr id="3" name="Text Placeholder 2">
            <a:extLst>
              <a:ext uri="{FF2B5EF4-FFF2-40B4-BE49-F238E27FC236}">
                <a16:creationId xmlns:a16="http://schemas.microsoft.com/office/drawing/2014/main" id="{68A7902E-0DB4-B1AD-6037-383804230280}"/>
              </a:ext>
            </a:extLst>
          </p:cNvPr>
          <p:cNvSpPr>
            <a:spLocks noGrp="1"/>
          </p:cNvSpPr>
          <p:nvPr>
            <p:ph type="body" sz="quarter" idx="11"/>
          </p:nvPr>
        </p:nvSpPr>
        <p:spPr>
          <a:xfrm>
            <a:off x="-1" y="4761858"/>
            <a:ext cx="8064138" cy="381643"/>
          </a:xfrm>
        </p:spPr>
        <p:txBody>
          <a:bodyPr/>
          <a:lstStyle/>
          <a:p>
            <a:pPr marL="11113" indent="-11113"/>
            <a:r>
              <a:rPr lang="en-US" b="0" i="0">
                <a:solidFill>
                  <a:schemeClr val="bg2">
                    <a:lumMod val="50000"/>
                  </a:schemeClr>
                </a:solidFill>
                <a:effectLst/>
                <a:latin typeface="Arial" panose="020B0604020202020204" pitchFamily="34" charset="0"/>
                <a:cs typeface="Arial" panose="020B0604020202020204" pitchFamily="34" charset="0"/>
              </a:rPr>
              <a:t>American Society of Addiction Medicine (ASAM). </a:t>
            </a:r>
            <a:r>
              <a:rPr lang="en-US" b="0" i="1">
                <a:solidFill>
                  <a:schemeClr val="bg2">
                    <a:lumMod val="50000"/>
                  </a:schemeClr>
                </a:solidFill>
                <a:effectLst/>
                <a:latin typeface="Arial" panose="020B0604020202020204" pitchFamily="34" charset="0"/>
                <a:cs typeface="Arial" panose="020B0604020202020204" pitchFamily="34" charset="0"/>
              </a:rPr>
              <a:t>J Addict Med</a:t>
            </a:r>
            <a:r>
              <a:rPr lang="en-US" b="0" i="0">
                <a:solidFill>
                  <a:schemeClr val="bg2">
                    <a:lumMod val="50000"/>
                  </a:schemeClr>
                </a:solidFill>
                <a:effectLst/>
                <a:latin typeface="Arial" panose="020B0604020202020204" pitchFamily="34" charset="0"/>
                <a:cs typeface="Arial" panose="020B0604020202020204" pitchFamily="34" charset="0"/>
              </a:rPr>
              <a:t>. 2020;14(2S Suppl 1):1-91.</a:t>
            </a:r>
            <a:br>
              <a:rPr lang="en-US" b="0" i="0">
                <a:solidFill>
                  <a:schemeClr val="bg2">
                    <a:lumMod val="50000"/>
                  </a:schemeClr>
                </a:solidFill>
                <a:effectLst/>
                <a:latin typeface="Arial" panose="020B0604020202020204" pitchFamily="34" charset="0"/>
                <a:cs typeface="Arial" panose="020B0604020202020204" pitchFamily="34" charset="0"/>
              </a:rPr>
            </a:br>
            <a:r>
              <a:rPr lang="en-US">
                <a:solidFill>
                  <a:schemeClr val="bg2">
                    <a:lumMod val="50000"/>
                  </a:schemeClr>
                </a:solidFill>
                <a:latin typeface="Arial" panose="020B0604020202020204" pitchFamily="34" charset="0"/>
                <a:cs typeface="Arial" panose="020B0604020202020204" pitchFamily="34" charset="0"/>
              </a:rPr>
              <a:t>Department of Health and Human Services (DHHS). </a:t>
            </a:r>
            <a:r>
              <a:rPr lang="en-US" i="1">
                <a:solidFill>
                  <a:schemeClr val="bg2">
                    <a:lumMod val="50000"/>
                  </a:schemeClr>
                </a:solidFill>
                <a:latin typeface="Arial" panose="020B0604020202020204" pitchFamily="34" charset="0"/>
                <a:cs typeface="Arial" panose="020B0604020202020204" pitchFamily="34" charset="0"/>
              </a:rPr>
              <a:t>Fed </a:t>
            </a:r>
            <a:r>
              <a:rPr lang="en-US" i="1" err="1">
                <a:solidFill>
                  <a:schemeClr val="bg2">
                    <a:lumMod val="50000"/>
                  </a:schemeClr>
                </a:solidFill>
                <a:latin typeface="Arial" panose="020B0604020202020204" pitchFamily="34" charset="0"/>
                <a:cs typeface="Arial" panose="020B0604020202020204" pitchFamily="34" charset="0"/>
              </a:rPr>
              <a:t>Regist</a:t>
            </a:r>
            <a:r>
              <a:rPr lang="en-US" i="1">
                <a:solidFill>
                  <a:schemeClr val="bg2">
                    <a:lumMod val="50000"/>
                  </a:schemeClr>
                </a:solidFill>
                <a:latin typeface="Arial" panose="020B0604020202020204" pitchFamily="34" charset="0"/>
                <a:cs typeface="Arial" panose="020B0604020202020204" pitchFamily="34" charset="0"/>
              </a:rPr>
              <a:t>. </a:t>
            </a:r>
            <a:r>
              <a:rPr lang="en-US">
                <a:solidFill>
                  <a:schemeClr val="bg2">
                    <a:lumMod val="50000"/>
                  </a:schemeClr>
                </a:solidFill>
                <a:latin typeface="Arial" panose="020B0604020202020204" pitchFamily="34" charset="0"/>
                <a:cs typeface="Arial" panose="020B0604020202020204" pitchFamily="34" charset="0"/>
              </a:rPr>
              <a:t>2021;86(80):22439-22440. </a:t>
            </a:r>
          </a:p>
        </p:txBody>
      </p:sp>
      <p:graphicFrame>
        <p:nvGraphicFramePr>
          <p:cNvPr id="7" name="Table 5">
            <a:extLst>
              <a:ext uri="{FF2B5EF4-FFF2-40B4-BE49-F238E27FC236}">
                <a16:creationId xmlns:a16="http://schemas.microsoft.com/office/drawing/2014/main" id="{5BF68C72-BE55-1367-6F36-EE63CF62ACC7}"/>
              </a:ext>
            </a:extLst>
          </p:cNvPr>
          <p:cNvGraphicFramePr>
            <a:graphicFrameLocks noGrp="1"/>
          </p:cNvGraphicFramePr>
          <p:nvPr>
            <p:extLst>
              <p:ext uri="{D42A27DB-BD31-4B8C-83A1-F6EECF244321}">
                <p14:modId xmlns:p14="http://schemas.microsoft.com/office/powerpoint/2010/main" val="1120567696"/>
              </p:ext>
            </p:extLst>
          </p:nvPr>
        </p:nvGraphicFramePr>
        <p:xfrm>
          <a:off x="298449" y="907408"/>
          <a:ext cx="8547101" cy="3681460"/>
        </p:xfrm>
        <a:graphic>
          <a:graphicData uri="http://schemas.openxmlformats.org/drawingml/2006/table">
            <a:tbl>
              <a:tblPr firstCol="1">
                <a:tableStyleId>{F5AB1C69-6EDB-4FF4-983F-18BD219EF322}</a:tableStyleId>
              </a:tblPr>
              <a:tblGrid>
                <a:gridCol w="1841069">
                  <a:extLst>
                    <a:ext uri="{9D8B030D-6E8A-4147-A177-3AD203B41FA5}">
                      <a16:colId xmlns:a16="http://schemas.microsoft.com/office/drawing/2014/main" val="2983731659"/>
                    </a:ext>
                  </a:extLst>
                </a:gridCol>
                <a:gridCol w="4234649">
                  <a:extLst>
                    <a:ext uri="{9D8B030D-6E8A-4147-A177-3AD203B41FA5}">
                      <a16:colId xmlns:a16="http://schemas.microsoft.com/office/drawing/2014/main" val="2606577634"/>
                    </a:ext>
                  </a:extLst>
                </a:gridCol>
                <a:gridCol w="2471383">
                  <a:extLst>
                    <a:ext uri="{9D8B030D-6E8A-4147-A177-3AD203B41FA5}">
                      <a16:colId xmlns:a16="http://schemas.microsoft.com/office/drawing/2014/main" val="3330106803"/>
                    </a:ext>
                  </a:extLst>
                </a:gridCol>
              </a:tblGrid>
              <a:tr h="1578340">
                <a:tc>
                  <a:txBody>
                    <a:bodyPr/>
                    <a:lstStyle/>
                    <a:p>
                      <a:pPr algn="ctr"/>
                      <a:r>
                        <a:rPr lang="en-US" sz="1800" b="1"/>
                        <a:t>Buprenorphine</a:t>
                      </a:r>
                    </a:p>
                    <a:p>
                      <a:pPr algn="ctr"/>
                      <a:r>
                        <a:rPr lang="en-US" sz="1400" b="0"/>
                        <a:t>(partial agonist)</a:t>
                      </a:r>
                    </a:p>
                    <a:p>
                      <a:pPr algn="ctr"/>
                      <a:endParaRPr lang="en-US" sz="1000" b="0"/>
                    </a:p>
                    <a:p>
                      <a:pPr algn="ctr"/>
                      <a:r>
                        <a:rPr lang="en-US" sz="1400" b="0"/>
                        <a:t>Sublingual tablet, film, or 6-month subdermal implant </a:t>
                      </a:r>
                    </a:p>
                  </a:txBody>
                  <a:tcPr anchor="ctr"/>
                </a:tc>
                <a:tc>
                  <a:txBody>
                    <a:bodyPr/>
                    <a:lstStyle/>
                    <a:p>
                      <a:pPr marL="182880" indent="-182880">
                        <a:lnSpc>
                          <a:spcPct val="85000"/>
                        </a:lnSpc>
                        <a:spcAft>
                          <a:spcPts val="600"/>
                        </a:spcAft>
                        <a:buFont typeface="Arial" panose="020B0604020202020204" pitchFamily="34" charset="0"/>
                        <a:buChar char="•"/>
                      </a:pPr>
                      <a:r>
                        <a:rPr lang="en-US" sz="1400" b="0"/>
                        <a:t>Ceiling effects on respiratory depression, less potential for euphoria, more rapid induction to steady state (compared to methadone)</a:t>
                      </a:r>
                    </a:p>
                    <a:p>
                      <a:pPr marL="182880" indent="-182880">
                        <a:lnSpc>
                          <a:spcPct val="85000"/>
                        </a:lnSpc>
                        <a:spcAft>
                          <a:spcPts val="600"/>
                        </a:spcAft>
                        <a:buFont typeface="Arial" panose="020B0604020202020204" pitchFamily="34" charset="0"/>
                        <a:buChar char="•"/>
                      </a:pPr>
                      <a:r>
                        <a:rPr lang="en-US" sz="1400" b="0"/>
                        <a:t>Can induce withdrawal if first dose given before signs of withdrawal are present</a:t>
                      </a:r>
                    </a:p>
                    <a:p>
                      <a:pPr marL="182880" indent="-182880">
                        <a:lnSpc>
                          <a:spcPct val="85000"/>
                        </a:lnSpc>
                        <a:spcAft>
                          <a:spcPts val="600"/>
                        </a:spcAft>
                        <a:buFont typeface="Arial" panose="020B0604020202020204" pitchFamily="34" charset="0"/>
                        <a:buChar char="•"/>
                      </a:pPr>
                      <a:r>
                        <a:rPr lang="en-US" sz="1400" b="0"/>
                        <a:t>Can also be effective for pain symptoms</a:t>
                      </a:r>
                    </a:p>
                  </a:txBody>
                  <a:tcPr anchor="c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1" kern="1200">
                          <a:solidFill>
                            <a:schemeClr val="dk1"/>
                          </a:solidFill>
                          <a:latin typeface="+mn-lt"/>
                          <a:ea typeface="+mn-ea"/>
                          <a:cs typeface="+mn-cs"/>
                        </a:rPr>
                        <a:t>Treatment program or </a:t>
                      </a:r>
                      <a:br>
                        <a:rPr lang="en-US" sz="1600" b="1" kern="1200">
                          <a:solidFill>
                            <a:schemeClr val="dk1"/>
                          </a:solidFill>
                          <a:latin typeface="+mn-lt"/>
                          <a:ea typeface="+mn-ea"/>
                          <a:cs typeface="+mn-cs"/>
                        </a:rPr>
                      </a:br>
                      <a:r>
                        <a:rPr lang="en-US" sz="1600" b="1" kern="1200">
                          <a:solidFill>
                            <a:schemeClr val="dk1"/>
                          </a:solidFill>
                          <a:latin typeface="+mn-lt"/>
                          <a:ea typeface="+mn-ea"/>
                          <a:cs typeface="+mn-cs"/>
                        </a:rPr>
                        <a:t>office based</a:t>
                      </a:r>
                    </a:p>
                    <a:p>
                      <a:pPr marL="0" marR="0" lvl="0" indent="0" algn="ctr" defTabSz="685800" rtl="0" eaLnBrk="1" fontAlgn="auto" latinLnBrk="0" hangingPunct="1">
                        <a:lnSpc>
                          <a:spcPct val="85000"/>
                        </a:lnSpc>
                        <a:spcBef>
                          <a:spcPts val="0"/>
                        </a:spcBef>
                        <a:spcAft>
                          <a:spcPts val="600"/>
                        </a:spcAft>
                        <a:buClrTx/>
                        <a:buSzTx/>
                        <a:buFont typeface="Arial" panose="020B0604020202020204" pitchFamily="34" charset="0"/>
                        <a:buNone/>
                        <a:tabLst/>
                        <a:defRPr/>
                      </a:pPr>
                      <a:r>
                        <a:rPr lang="en-US" sz="1300" b="0" i="1" kern="1200">
                          <a:solidFill>
                            <a:schemeClr val="dk1"/>
                          </a:solidFill>
                          <a:latin typeface="+mn-lt"/>
                          <a:ea typeface="+mn-ea"/>
                          <a:cs typeface="+mn-cs"/>
                        </a:rPr>
                        <a:t>New (April 2021) guidelines allow clinicians to submit a </a:t>
                      </a:r>
                      <a:r>
                        <a:rPr lang="en-US" sz="1300" b="1" i="1" kern="1200">
                          <a:solidFill>
                            <a:schemeClr val="dk1"/>
                          </a:solidFill>
                          <a:latin typeface="+mn-lt"/>
                          <a:ea typeface="+mn-ea"/>
                          <a:cs typeface="+mn-cs"/>
                        </a:rPr>
                        <a:t>Notice of Intent</a:t>
                      </a:r>
                      <a:r>
                        <a:rPr lang="en-US" sz="1300" b="0" i="1" kern="1200">
                          <a:solidFill>
                            <a:schemeClr val="dk1"/>
                          </a:solidFill>
                          <a:latin typeface="+mn-lt"/>
                          <a:ea typeface="+mn-ea"/>
                          <a:cs typeface="+mn-cs"/>
                        </a:rPr>
                        <a:t> application to </a:t>
                      </a:r>
                      <a:r>
                        <a:rPr lang="en-US" sz="1300" b="1" i="1" kern="1200">
                          <a:solidFill>
                            <a:schemeClr val="dk1"/>
                          </a:solidFill>
                          <a:latin typeface="+mn-lt"/>
                          <a:ea typeface="+mn-ea"/>
                          <a:cs typeface="+mn-cs"/>
                        </a:rPr>
                        <a:t>treat 30 or fewer patients</a:t>
                      </a:r>
                      <a:r>
                        <a:rPr lang="en-US" sz="1300" b="0" i="1" kern="1200">
                          <a:solidFill>
                            <a:schemeClr val="dk1"/>
                          </a:solidFill>
                          <a:latin typeface="+mn-lt"/>
                          <a:ea typeface="+mn-ea"/>
                          <a:cs typeface="+mn-cs"/>
                        </a:rPr>
                        <a:t> without x-waiver training</a:t>
                      </a:r>
                    </a:p>
                  </a:txBody>
                  <a:tcPr anchor="ctr">
                    <a:solidFill>
                      <a:schemeClr val="accent3">
                        <a:lumMod val="20000"/>
                        <a:lumOff val="80000"/>
                      </a:schemeClr>
                    </a:solidFill>
                  </a:tcPr>
                </a:tc>
                <a:extLst>
                  <a:ext uri="{0D108BD9-81ED-4DB2-BD59-A6C34878D82A}">
                    <a16:rowId xmlns:a16="http://schemas.microsoft.com/office/drawing/2014/main" val="800546300"/>
                  </a:ext>
                </a:extLst>
              </a:tr>
              <a:tr h="90891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kern="1200">
                          <a:solidFill>
                            <a:schemeClr val="bg1"/>
                          </a:solidFill>
                          <a:effectLst/>
                        </a:rPr>
                        <a:t>Methadone</a:t>
                      </a:r>
                      <a:r>
                        <a:rPr lang="en-US" sz="1400" b="0" kern="1200">
                          <a:solidFill>
                            <a:schemeClr val="bg1"/>
                          </a:solidFill>
                          <a:effectLst/>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a:solidFill>
                            <a:schemeClr val="bg1"/>
                          </a:solidFill>
                          <a:effectLst/>
                        </a:rPr>
                        <a:t>(full agonist)</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kern="1200">
                        <a:solidFill>
                          <a:schemeClr val="bg1"/>
                        </a:solidFill>
                        <a:effectLs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a:solidFill>
                            <a:schemeClr val="bg1"/>
                          </a:solidFill>
                          <a:effectLst/>
                        </a:rPr>
                        <a:t>Oral liquid</a:t>
                      </a:r>
                      <a:endParaRPr lang="en-US" sz="1400" b="0" i="0" kern="1200">
                        <a:solidFill>
                          <a:schemeClr val="bg1"/>
                        </a:solidFill>
                        <a:effectLst/>
                        <a:latin typeface="+mn-lt"/>
                        <a:ea typeface="+mn-ea"/>
                        <a:cs typeface="+mn-cs"/>
                      </a:endParaRPr>
                    </a:p>
                  </a:txBody>
                  <a:tcPr anchor="ctr">
                    <a:solidFill>
                      <a:schemeClr val="accent5"/>
                    </a:solidFill>
                  </a:tcPr>
                </a:tc>
                <a:tc>
                  <a:txBody>
                    <a:bodyPr/>
                    <a:lstStyle/>
                    <a:p>
                      <a:pPr marL="182880" marR="0" lvl="0" indent="-182880" algn="l" defTabSz="685800" rtl="0" eaLnBrk="1" fontAlgn="auto" latinLnBrk="0" hangingPunct="1">
                        <a:lnSpc>
                          <a:spcPct val="85000"/>
                        </a:lnSpc>
                        <a:spcBef>
                          <a:spcPts val="0"/>
                        </a:spcBef>
                        <a:spcAft>
                          <a:spcPts val="600"/>
                        </a:spcAft>
                        <a:buClrTx/>
                        <a:buSzTx/>
                        <a:buFont typeface="Arial" panose="020B0604020202020204" pitchFamily="34" charset="0"/>
                        <a:buChar char="•"/>
                        <a:tabLst/>
                        <a:defRPr/>
                      </a:pPr>
                      <a:r>
                        <a:rPr lang="en-US" sz="1400" b="0" kern="1200">
                          <a:solidFill>
                            <a:schemeClr val="dk1"/>
                          </a:solidFill>
                          <a:latin typeface="+mn-lt"/>
                          <a:ea typeface="+mn-ea"/>
                          <a:cs typeface="+mn-cs"/>
                        </a:rPr>
                        <a:t>Requires specialized training or extensive experience to safely use for OUD</a:t>
                      </a:r>
                    </a:p>
                  </a:txBody>
                  <a:tcPr anchor="ctr">
                    <a:solidFill>
                      <a:schemeClr val="accent5">
                        <a:lumMod val="10000"/>
                        <a:lumOff val="90000"/>
                      </a:schemeClr>
                    </a:solidFill>
                  </a:tcPr>
                </a:tc>
                <a:tc>
                  <a:txBody>
                    <a:bodyPr/>
                    <a:lstStyle/>
                    <a:p>
                      <a:pPr marL="0" marR="0" lvl="0" indent="0" algn="ctr" defTabSz="685800" rtl="0" eaLnBrk="1" fontAlgn="auto" latinLnBrk="0" hangingPunct="1">
                        <a:lnSpc>
                          <a:spcPct val="85000"/>
                        </a:lnSpc>
                        <a:spcBef>
                          <a:spcPts val="0"/>
                        </a:spcBef>
                        <a:spcAft>
                          <a:spcPts val="600"/>
                        </a:spcAft>
                        <a:buClrTx/>
                        <a:buSzTx/>
                        <a:buFont typeface="Arial" panose="020B0604020202020204" pitchFamily="34" charset="0"/>
                        <a:buNone/>
                        <a:tabLst/>
                        <a:defRPr/>
                      </a:pPr>
                      <a:r>
                        <a:rPr lang="en-US" sz="1600" b="1" kern="1200">
                          <a:solidFill>
                            <a:schemeClr val="dk1"/>
                          </a:solidFill>
                          <a:latin typeface="+mn-lt"/>
                          <a:ea typeface="+mn-ea"/>
                          <a:cs typeface="+mn-cs"/>
                        </a:rPr>
                        <a:t>Treatment program only</a:t>
                      </a:r>
                    </a:p>
                  </a:txBody>
                  <a:tcPr anchor="ctr">
                    <a:solidFill>
                      <a:schemeClr val="accent5">
                        <a:lumMod val="10000"/>
                        <a:lumOff val="90000"/>
                      </a:schemeClr>
                    </a:solidFill>
                  </a:tcPr>
                </a:tc>
                <a:extLst>
                  <a:ext uri="{0D108BD9-81ED-4DB2-BD59-A6C34878D82A}">
                    <a16:rowId xmlns:a16="http://schemas.microsoft.com/office/drawing/2014/main" val="2726792977"/>
                  </a:ext>
                </a:extLst>
              </a:tr>
              <a:tr h="823848">
                <a:tc>
                  <a:txBody>
                    <a:bodyPr/>
                    <a:lstStyle/>
                    <a:p>
                      <a:pPr algn="ctr"/>
                      <a:r>
                        <a:rPr lang="en-US" sz="1800" b="1"/>
                        <a:t>Naltrexone</a:t>
                      </a:r>
                      <a:r>
                        <a:rPr lang="en-US" sz="1400"/>
                        <a:t> </a:t>
                      </a:r>
                      <a:r>
                        <a:rPr lang="en-US" sz="1400" b="0"/>
                        <a:t>(antagonist)</a:t>
                      </a:r>
                    </a:p>
                    <a:p>
                      <a:pPr algn="ctr"/>
                      <a:endParaRPr lang="en-US" sz="1000"/>
                    </a:p>
                    <a:p>
                      <a:pPr algn="ctr"/>
                      <a:r>
                        <a:rPr lang="en-US" sz="1400" b="0"/>
                        <a:t>Oral tablet or monthly injection</a:t>
                      </a:r>
                    </a:p>
                  </a:txBody>
                  <a:tcPr anchor="ctr">
                    <a:solidFill>
                      <a:schemeClr val="accent4"/>
                    </a:solidFill>
                  </a:tcPr>
                </a:tc>
                <a:tc>
                  <a:txBody>
                    <a:bodyPr/>
                    <a:lstStyle/>
                    <a:p>
                      <a:pPr marL="182880" marR="0" lvl="0" indent="-182880" algn="l" defTabSz="685800" rtl="0" eaLnBrk="1" fontAlgn="auto" latinLnBrk="0" hangingPunct="1">
                        <a:lnSpc>
                          <a:spcPct val="85000"/>
                        </a:lnSpc>
                        <a:spcBef>
                          <a:spcPts val="0"/>
                        </a:spcBef>
                        <a:spcAft>
                          <a:spcPts val="600"/>
                        </a:spcAft>
                        <a:buClrTx/>
                        <a:buSzTx/>
                        <a:buFont typeface="Arial" panose="020B0604020202020204" pitchFamily="34" charset="0"/>
                        <a:buChar char="•"/>
                        <a:tabLst/>
                        <a:defRPr/>
                      </a:pPr>
                      <a:r>
                        <a:rPr lang="en-US" sz="1400" b="0" kern="1200">
                          <a:solidFill>
                            <a:schemeClr val="dk1"/>
                          </a:solidFill>
                          <a:latin typeface="+mn-lt"/>
                          <a:ea typeface="+mn-ea"/>
                          <a:cs typeface="+mn-cs"/>
                        </a:rPr>
                        <a:t>Only recommended to prevent relapse following </a:t>
                      </a:r>
                      <a:r>
                        <a:rPr lang="en-US" sz="1400" b="1" kern="1200">
                          <a:solidFill>
                            <a:schemeClr val="dk1"/>
                          </a:solidFill>
                          <a:latin typeface="+mn-lt"/>
                          <a:ea typeface="+mn-ea"/>
                          <a:cs typeface="+mn-cs"/>
                        </a:rPr>
                        <a:t>complete </a:t>
                      </a:r>
                      <a:r>
                        <a:rPr lang="en-US" sz="1400" b="0" kern="1200">
                          <a:solidFill>
                            <a:schemeClr val="dk1"/>
                          </a:solidFill>
                          <a:latin typeface="+mn-lt"/>
                          <a:ea typeface="+mn-ea"/>
                          <a:cs typeface="+mn-cs"/>
                        </a:rPr>
                        <a:t>opioid withdrawal</a:t>
                      </a:r>
                    </a:p>
                    <a:p>
                      <a:pPr marL="182880" marR="0" lvl="0" indent="-182880" algn="l" defTabSz="685800" rtl="0" eaLnBrk="1" fontAlgn="auto" latinLnBrk="0" hangingPunct="1">
                        <a:lnSpc>
                          <a:spcPct val="85000"/>
                        </a:lnSpc>
                        <a:spcBef>
                          <a:spcPts val="0"/>
                        </a:spcBef>
                        <a:spcAft>
                          <a:spcPts val="600"/>
                        </a:spcAft>
                        <a:buClrTx/>
                        <a:buSzTx/>
                        <a:buFont typeface="Arial" panose="020B0604020202020204" pitchFamily="34" charset="0"/>
                        <a:buChar char="•"/>
                        <a:tabLst/>
                        <a:defRPr/>
                      </a:pPr>
                      <a:r>
                        <a:rPr lang="en-US" sz="1400" b="0" kern="1200">
                          <a:solidFill>
                            <a:schemeClr val="dk1"/>
                          </a:solidFill>
                          <a:latin typeface="+mn-lt"/>
                          <a:ea typeface="+mn-ea"/>
                          <a:cs typeface="+mn-cs"/>
                        </a:rPr>
                        <a:t>Can be helpful for concomitant alcohol use disorder</a:t>
                      </a:r>
                    </a:p>
                  </a:txBody>
                  <a:tcPr anchor="ctr">
                    <a:solidFill>
                      <a:schemeClr val="accent4">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1" kern="1200">
                          <a:solidFill>
                            <a:schemeClr val="dk1"/>
                          </a:solidFill>
                          <a:latin typeface="+mn-lt"/>
                          <a:ea typeface="+mn-ea"/>
                          <a:cs typeface="+mn-cs"/>
                        </a:rPr>
                        <a:t>Treatment program or </a:t>
                      </a:r>
                      <a:br>
                        <a:rPr lang="en-US" sz="1600" b="1" kern="1200">
                          <a:solidFill>
                            <a:schemeClr val="dk1"/>
                          </a:solidFill>
                          <a:latin typeface="+mn-lt"/>
                          <a:ea typeface="+mn-ea"/>
                          <a:cs typeface="+mn-cs"/>
                        </a:rPr>
                      </a:br>
                      <a:r>
                        <a:rPr lang="en-US" sz="1600" b="1" kern="1200">
                          <a:solidFill>
                            <a:schemeClr val="dk1"/>
                          </a:solidFill>
                          <a:latin typeface="+mn-lt"/>
                          <a:ea typeface="+mn-ea"/>
                          <a:cs typeface="+mn-cs"/>
                        </a:rPr>
                        <a:t>office based</a:t>
                      </a:r>
                    </a:p>
                  </a:txBody>
                  <a:tcPr anchor="ctr">
                    <a:solidFill>
                      <a:schemeClr val="accent4">
                        <a:lumMod val="20000"/>
                        <a:lumOff val="80000"/>
                      </a:schemeClr>
                    </a:solidFill>
                  </a:tcPr>
                </a:tc>
                <a:extLst>
                  <a:ext uri="{0D108BD9-81ED-4DB2-BD59-A6C34878D82A}">
                    <a16:rowId xmlns:a16="http://schemas.microsoft.com/office/drawing/2014/main" val="551511559"/>
                  </a:ext>
                </a:extLst>
              </a:tr>
            </a:tbl>
          </a:graphicData>
        </a:graphic>
      </p:graphicFrame>
    </p:spTree>
    <p:extLst>
      <p:ext uri="{BB962C8B-B14F-4D97-AF65-F5344CB8AC3E}">
        <p14:creationId xmlns:p14="http://schemas.microsoft.com/office/powerpoint/2010/main" val="17274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a:t>SMART Goals</a:t>
            </a:r>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5" y="1142178"/>
            <a:ext cx="8309810" cy="3143938"/>
          </a:xfrm>
        </p:spPr>
        <p:txBody>
          <a:bodyPr/>
          <a:lstStyle/>
          <a:p>
            <a:pPr marL="347663" indent="-347663">
              <a:spcBef>
                <a:spcPts val="900"/>
              </a:spcBef>
            </a:pPr>
            <a:r>
              <a:rPr lang="en-US" sz="2200"/>
              <a:t>When creating a multi-modal treatment plan, align treatment choice to type of pain—nociceptive, neuropathic, nociplastic.</a:t>
            </a:r>
          </a:p>
          <a:p>
            <a:pPr marL="347663" indent="-347663">
              <a:spcBef>
                <a:spcPts val="900"/>
              </a:spcBef>
            </a:pPr>
            <a:r>
              <a:rPr lang="en-US" sz="2200"/>
              <a:t>Apply a biopsychosocial approach to pain management.</a:t>
            </a:r>
          </a:p>
          <a:p>
            <a:pPr marL="347663" indent="-347663">
              <a:spcBef>
                <a:spcPts val="900"/>
              </a:spcBef>
            </a:pPr>
            <a:r>
              <a:rPr lang="en-US" sz="2200"/>
              <a:t>Maximize use of nonopioid and nonpharmacologic treatment options for pain management.</a:t>
            </a:r>
          </a:p>
          <a:p>
            <a:pPr marL="347663" indent="-347663">
              <a:spcBef>
                <a:spcPts val="900"/>
              </a:spcBef>
            </a:pPr>
            <a:r>
              <a:rPr lang="en-US" sz="2200"/>
              <a:t>Individualize decisions to continue, taper, or discontinue chronic opioid therapy.</a:t>
            </a:r>
          </a:p>
          <a:p>
            <a:pPr marL="347663" indent="-347663">
              <a:spcBef>
                <a:spcPts val="900"/>
              </a:spcBef>
            </a:pPr>
            <a:r>
              <a:rPr lang="en-US" sz="2200"/>
              <a:t>Engage patients with signs of opioid use disorder in empathetic and stigma-free discussions.</a:t>
            </a:r>
            <a:endParaRPr lang="en-US" sz="2000"/>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338439" y="486990"/>
            <a:ext cx="8309810" cy="406265"/>
          </a:xfrm>
        </p:spPr>
        <p:txBody>
          <a:bodyPr/>
          <a:lstStyle/>
          <a:p>
            <a:r>
              <a:rPr lang="en-US" b="1"/>
              <a:t>S</a:t>
            </a:r>
            <a:r>
              <a:rPr lang="en-US"/>
              <a:t>pecific, </a:t>
            </a:r>
            <a:r>
              <a:rPr lang="en-US" b="1"/>
              <a:t>M</a:t>
            </a:r>
            <a:r>
              <a:rPr lang="en-US"/>
              <a:t>easurable, </a:t>
            </a:r>
            <a:r>
              <a:rPr lang="en-US" b="1"/>
              <a:t>A</a:t>
            </a:r>
            <a:r>
              <a:rPr lang="en-US"/>
              <a:t>ttainable, </a:t>
            </a:r>
            <a:r>
              <a:rPr lang="en-US" b="1"/>
              <a:t>R</a:t>
            </a:r>
            <a:r>
              <a:rPr lang="en-US"/>
              <a:t>elevant, </a:t>
            </a:r>
            <a:r>
              <a:rPr lang="en-US" b="1"/>
              <a:t>T</a:t>
            </a:r>
            <a:r>
              <a:rPr lang="en-US"/>
              <a:t>imely</a:t>
            </a:r>
          </a:p>
        </p:txBody>
      </p:sp>
      <p:sp>
        <p:nvSpPr>
          <p:cNvPr id="8" name="Text Placeholder 7">
            <a:extLst>
              <a:ext uri="{FF2B5EF4-FFF2-40B4-BE49-F238E27FC236}">
                <a16:creationId xmlns:a16="http://schemas.microsoft.com/office/drawing/2014/main" id="{17F6C344-7BA1-3144-8258-9E7D0B4778EB}"/>
              </a:ext>
            </a:extLst>
          </p:cNvPr>
          <p:cNvSpPr>
            <a:spLocks noGrp="1"/>
          </p:cNvSpPr>
          <p:nvPr>
            <p:ph type="body" sz="quarter" idx="10"/>
          </p:nvPr>
        </p:nvSpPr>
        <p:spPr/>
        <p:txBody>
          <a:bodyPr/>
          <a:lstStyle/>
          <a:p>
            <a:pPr>
              <a:spcBef>
                <a:spcPts val="200"/>
              </a:spcBef>
            </a:pPr>
            <a:endParaRPr lang="en-US"/>
          </a:p>
        </p:txBody>
      </p:sp>
    </p:spTree>
    <p:extLst>
      <p:ext uri="{BB962C8B-B14F-4D97-AF65-F5344CB8AC3E}">
        <p14:creationId xmlns:p14="http://schemas.microsoft.com/office/powerpoint/2010/main" val="33570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12609" y="3856443"/>
            <a:ext cx="6504207" cy="1011046"/>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defRPr/>
            </a:pPr>
            <a:r>
              <a:rPr lang="en-US" sz="3600" b="0" dirty="0"/>
              <a:t>Questions &amp; Answers</a:t>
            </a:r>
          </a:p>
          <a:p>
            <a:pPr>
              <a:defRPr/>
            </a:pPr>
            <a:r>
              <a:rPr lang="en-US" sz="3600" b="0" dirty="0"/>
              <a:t>Recorded October 19, 2022</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
        <p:nvSpPr>
          <p:cNvPr id="5" name="Rectangle 4"/>
          <p:cNvSpPr/>
          <p:nvPr/>
        </p:nvSpPr>
        <p:spPr>
          <a:xfrm>
            <a:off x="687921" y="1029543"/>
            <a:ext cx="5503431" cy="2008242"/>
          </a:xfrm>
          <a:prstGeom prst="rect">
            <a:avLst/>
          </a:prstGeom>
          <a:noFill/>
        </p:spPr>
        <p:txBody>
          <a:bodyPr wrap="none">
            <a:spAutoFit/>
          </a:bodyPr>
          <a:lstStyle/>
          <a:p>
            <a:pPr algn="ctr" eaLnBrk="0" hangingPunct="0">
              <a:defRPr/>
            </a:pPr>
            <a:r>
              <a:rPr lang="en-US" sz="12450" b="1">
                <a:ln w="17780" cmpd="sng">
                  <a:solidFill>
                    <a:schemeClr val="accent1">
                      <a:tint val="3000"/>
                    </a:schemeClr>
                  </a:solidFill>
                  <a:prstDash val="solid"/>
                  <a:miter lim="800000"/>
                </a:ln>
                <a:gradFill>
                  <a:gsLst>
                    <a:gs pos="10000">
                      <a:schemeClr val="accent2">
                        <a:lumMod val="60000"/>
                        <a:lumOff val="40000"/>
                      </a:schemeClr>
                    </a:gs>
                    <a:gs pos="90000">
                      <a:schemeClr val="accent2">
                        <a:lumMod val="50000"/>
                      </a:schemeClr>
                    </a:gs>
                  </a:gsLst>
                  <a:lin ang="5400000"/>
                </a:gradFill>
                <a:effectLst>
                  <a:outerShdw blurRad="55000" dist="50800" dir="5400000" algn="tl">
                    <a:srgbClr val="000000">
                      <a:alpha val="33000"/>
                    </a:srgbClr>
                  </a:outerShdw>
                  <a:reflection stA="50000" endPos="75000" dist="12700" dir="5400000" sy="-100000" algn="bl" rotWithShape="0"/>
                </a:effectLst>
                <a:ea typeface="Arial Unicode MS" charset="0"/>
              </a:rPr>
              <a:t>AFTER</a:t>
            </a:r>
          </a:p>
        </p:txBody>
      </p:sp>
      <p:sp>
        <p:nvSpPr>
          <p:cNvPr id="6" name="Rectangle 5"/>
          <p:cNvSpPr/>
          <p:nvPr/>
        </p:nvSpPr>
        <p:spPr>
          <a:xfrm>
            <a:off x="2382557" y="2866625"/>
            <a:ext cx="3916457" cy="923330"/>
          </a:xfrm>
          <a:prstGeom prst="rect">
            <a:avLst/>
          </a:prstGeom>
          <a:noFill/>
        </p:spPr>
        <p:txBody>
          <a:bodyPr wrap="none">
            <a:spAutoFit/>
          </a:bodyPr>
          <a:lstStyle/>
          <a:p>
            <a:pPr algn="ctr" eaLnBrk="0" hangingPunct="0">
              <a:defRPr/>
            </a:pPr>
            <a:r>
              <a:rPr lang="en-US" sz="5400" b="1">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THE SHOW</a:t>
            </a:r>
          </a:p>
        </p:txBody>
      </p:sp>
    </p:spTree>
    <p:extLst>
      <p:ext uri="{BB962C8B-B14F-4D97-AF65-F5344CB8AC3E}">
        <p14:creationId xmlns:p14="http://schemas.microsoft.com/office/powerpoint/2010/main" val="373318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76C1-253A-D44A-A9B0-690774CEE318}"/>
              </a:ext>
            </a:extLst>
          </p:cNvPr>
          <p:cNvSpPr>
            <a:spLocks noGrp="1"/>
          </p:cNvSpPr>
          <p:nvPr>
            <p:ph type="title"/>
          </p:nvPr>
        </p:nvSpPr>
        <p:spPr>
          <a:xfrm>
            <a:off x="549276" y="1994807"/>
            <a:ext cx="8447579" cy="1086451"/>
          </a:xfrm>
        </p:spPr>
        <p:txBody>
          <a:bodyPr/>
          <a:lstStyle/>
          <a:p>
            <a:r>
              <a:rPr lang="en-US" sz="3600" i="1"/>
              <a:t>Visit the </a:t>
            </a:r>
            <a:br>
              <a:rPr lang="en-US"/>
            </a:br>
            <a:r>
              <a:rPr lang="en-US" b="1">
                <a:solidFill>
                  <a:schemeClr val="bg1"/>
                </a:solidFill>
              </a:rPr>
              <a:t>Opioid Education </a:t>
            </a:r>
            <a:r>
              <a:rPr lang="en-US" b="1"/>
              <a:t>Hub </a:t>
            </a:r>
          </a:p>
        </p:txBody>
      </p:sp>
      <p:sp>
        <p:nvSpPr>
          <p:cNvPr id="3" name="Text Placeholder 2">
            <a:extLst>
              <a:ext uri="{FF2B5EF4-FFF2-40B4-BE49-F238E27FC236}">
                <a16:creationId xmlns:a16="http://schemas.microsoft.com/office/drawing/2014/main" id="{863795BB-C7AD-F545-8DE5-4901F093E68A}"/>
              </a:ext>
            </a:extLst>
          </p:cNvPr>
          <p:cNvSpPr>
            <a:spLocks noGrp="1"/>
          </p:cNvSpPr>
          <p:nvPr>
            <p:ph type="body" sz="quarter" idx="10"/>
          </p:nvPr>
        </p:nvSpPr>
        <p:spPr>
          <a:xfrm>
            <a:off x="549276" y="3166325"/>
            <a:ext cx="7098433" cy="1154906"/>
          </a:xfrm>
        </p:spPr>
        <p:txBody>
          <a:bodyPr/>
          <a:lstStyle/>
          <a:p>
            <a:pPr>
              <a:spcBef>
                <a:spcPts val="0"/>
              </a:spcBef>
            </a:pPr>
            <a:r>
              <a:rPr lang="en-US" sz="2400">
                <a:solidFill>
                  <a:schemeClr val="bg2"/>
                </a:solidFill>
              </a:rPr>
              <a:t>Free resources and education for</a:t>
            </a:r>
            <a:br>
              <a:rPr lang="en-US" sz="2400">
                <a:solidFill>
                  <a:schemeClr val="bg2"/>
                </a:solidFill>
              </a:rPr>
            </a:br>
            <a:r>
              <a:rPr lang="en-US" sz="2400">
                <a:solidFill>
                  <a:schemeClr val="bg2"/>
                </a:solidFill>
              </a:rPr>
              <a:t>health care professionals and patients on </a:t>
            </a:r>
            <a:r>
              <a:rPr lang="en-US" sz="2400">
                <a:solidFill>
                  <a:schemeClr val="bg1"/>
                </a:solidFill>
              </a:rPr>
              <a:t>pain management</a:t>
            </a:r>
            <a:endParaRPr lang="en-US" sz="2400" b="1">
              <a:solidFill>
                <a:schemeClr val="bg1"/>
              </a:solidFill>
            </a:endParaRPr>
          </a:p>
          <a:p>
            <a:pPr>
              <a:spcBef>
                <a:spcPts val="1800"/>
              </a:spcBef>
            </a:pPr>
            <a:r>
              <a:rPr lang="en-US" sz="2400" b="1"/>
              <a:t>https://www.cmeoutfitters.com/rx4pain/</a:t>
            </a:r>
          </a:p>
          <a:p>
            <a:endParaRPr lang="en-US" sz="2500"/>
          </a:p>
        </p:txBody>
      </p:sp>
    </p:spTree>
    <p:extLst>
      <p:ext uri="{BB962C8B-B14F-4D97-AF65-F5344CB8AC3E}">
        <p14:creationId xmlns:p14="http://schemas.microsoft.com/office/powerpoint/2010/main" val="34627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954576"/>
            <a:ext cx="7075892" cy="1034129"/>
          </a:xfrm>
        </p:spPr>
        <p:txBody>
          <a:bodyPr/>
          <a:lstStyle/>
          <a:p>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Melissa J. Durham, PharmD, MACM, </a:t>
            </a:r>
            <a:r>
              <a:rPr lang="en-US" sz="360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APh</a:t>
            </a:r>
            <a:endParaRPr lang="en-US" sz="3600"/>
          </a:p>
        </p:txBody>
      </p:sp>
      <p:sp>
        <p:nvSpPr>
          <p:cNvPr id="3" name="Text Placeholder 2"/>
          <p:cNvSpPr>
            <a:spLocks noGrp="1"/>
          </p:cNvSpPr>
          <p:nvPr>
            <p:ph type="body" sz="quarter" idx="10"/>
          </p:nvPr>
        </p:nvSpPr>
        <p:spPr>
          <a:xfrm>
            <a:off x="549276" y="3036196"/>
            <a:ext cx="6910890" cy="1154906"/>
          </a:xfrm>
        </p:spPr>
        <p:txBody>
          <a:bodyPr/>
          <a:lstStyle/>
          <a:p>
            <a:r>
              <a:rPr lang="en-US" sz="2800">
                <a:effectLst/>
                <a:latin typeface="Arial" panose="020B0604020202020204" pitchFamily="34" charset="0"/>
                <a:ea typeface="Times New Roman" panose="02020603050405020304" pitchFamily="18" charset="0"/>
                <a:cs typeface="Arial" panose="020B0604020202020204" pitchFamily="34" charset="0"/>
              </a:rPr>
              <a:t>Associate Professor of Clinical Pharmacy, University of Southern California (USC)</a:t>
            </a:r>
          </a:p>
          <a:p>
            <a:r>
              <a:rPr lang="en-US" sz="2800">
                <a:effectLst/>
                <a:latin typeface="Arial" panose="020B0604020202020204" pitchFamily="34" charset="0"/>
                <a:ea typeface="Times New Roman" panose="02020603050405020304" pitchFamily="18" charset="0"/>
                <a:cs typeface="Arial" panose="020B0604020202020204" pitchFamily="34" charset="0"/>
              </a:rPr>
              <a:t>Clinical Pharmacist, The USC Pain Center</a:t>
            </a:r>
          </a:p>
          <a:p>
            <a:r>
              <a:rPr lang="en-US" sz="2800">
                <a:latin typeface="Arial" panose="020B0604020202020204" pitchFamily="34" charset="0"/>
                <a:ea typeface="Times New Roman" panose="02020603050405020304" pitchFamily="18" charset="0"/>
                <a:cs typeface="Arial" panose="020B0604020202020204" pitchFamily="34" charset="0"/>
              </a:rPr>
              <a:t>Los Angeles, CA</a:t>
            </a:r>
            <a:br>
              <a:rPr lang="en-US" sz="2800">
                <a:effectLst/>
                <a:latin typeface="Arial" panose="020B0604020202020204" pitchFamily="34" charset="0"/>
                <a:ea typeface="Times New Roman" panose="02020603050405020304" pitchFamily="18" charset="0"/>
                <a:cs typeface="Arial" panose="020B0604020202020204" pitchFamily="34" charset="0"/>
              </a:rPr>
            </a:br>
            <a:endParaRPr lang="en-US" sz="2800">
              <a:effectLst/>
              <a:latin typeface="Arial" panose="020B0604020202020204" pitchFamily="34" charset="0"/>
              <a:ea typeface="Times New Roman" panose="02020603050405020304" pitchFamily="18" charset="0"/>
              <a:cs typeface="Arial" panose="020B0604020202020204" pitchFamily="34" charset="0"/>
            </a:endParaRPr>
          </a:p>
          <a:p>
            <a:endParaRPr lang="en-US" sz="2800"/>
          </a:p>
        </p:txBody>
      </p:sp>
    </p:spTree>
    <p:extLst>
      <p:ext uri="{BB962C8B-B14F-4D97-AF65-F5344CB8AC3E}">
        <p14:creationId xmlns:p14="http://schemas.microsoft.com/office/powerpoint/2010/main" val="17160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032784" y="572041"/>
            <a:ext cx="3137822" cy="1138773"/>
          </a:xfrm>
        </p:spPr>
        <p:txBody>
          <a:bodyPr/>
          <a:lstStyle/>
          <a:p>
            <a:r>
              <a:rPr lang="en-US" b="1">
                <a:solidFill>
                  <a:schemeClr val="bg2"/>
                </a:solidFill>
              </a:rPr>
              <a:t>Learning Objectives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381460" y="2040807"/>
            <a:ext cx="8381079" cy="2885154"/>
          </a:xfrm>
        </p:spPr>
        <p:txBody>
          <a:bodyPr/>
          <a:lstStyle/>
          <a:p>
            <a:pPr marL="514350" indent="-514350">
              <a:buClr>
                <a:schemeClr val="accent6"/>
              </a:buClr>
              <a:buFont typeface="+mj-lt"/>
              <a:buAutoNum type="arabicPeriod"/>
            </a:pPr>
            <a:r>
              <a:rPr lang="en-US" sz="1800"/>
              <a:t>Apply knowledge of acute and chronic pain pathways and underlying mechanisms to clinical assessment and appropriate management of pain. </a:t>
            </a:r>
          </a:p>
          <a:p>
            <a:pPr marL="514350" indent="-514350">
              <a:buClr>
                <a:schemeClr val="accent6"/>
              </a:buClr>
              <a:buFont typeface="+mj-lt"/>
              <a:buAutoNum type="arabicPeriod"/>
            </a:pPr>
            <a:r>
              <a:rPr lang="en-US" sz="1800"/>
              <a:t>Incorporate the updated CDC Guideline for Prescribing Opioids to practice for safe and competent prescribing and improved </a:t>
            </a:r>
            <a:r>
              <a:rPr lang="en-US" sz="1800" err="1"/>
              <a:t>HRQoL</a:t>
            </a:r>
            <a:r>
              <a:rPr lang="en-US" sz="1800"/>
              <a:t> for patients with chronic pain.</a:t>
            </a:r>
          </a:p>
          <a:p>
            <a:pPr marL="514350" indent="-514350">
              <a:buClr>
                <a:schemeClr val="accent6"/>
              </a:buClr>
              <a:buFont typeface="+mj-lt"/>
              <a:buAutoNum type="arabicPeriod"/>
            </a:pPr>
            <a:r>
              <a:rPr lang="en-US" sz="1800"/>
              <a:t>Educate patients about their pain to optimize safe and effective, multimodal treatment plans.</a:t>
            </a:r>
          </a:p>
          <a:p>
            <a:pPr marL="514350" indent="-514350">
              <a:buClr>
                <a:schemeClr val="accent6"/>
              </a:buClr>
              <a:buFont typeface="+mj-lt"/>
              <a:buAutoNum type="arabicPeriod"/>
            </a:pPr>
            <a:r>
              <a:rPr lang="en-US" sz="1800"/>
              <a:t>Utilize the DSM-5 criteria to identify and diagnose opioid use disorder (OUD) in patients prescribed opioids for acute and chronic pain.  </a:t>
            </a:r>
          </a:p>
          <a:p>
            <a:pPr marL="514350" indent="-514350">
              <a:buClr>
                <a:schemeClr val="accent6"/>
              </a:buClr>
              <a:buFont typeface="+mj-lt"/>
              <a:buAutoNum type="arabicPeriod"/>
            </a:pPr>
            <a:r>
              <a:rPr lang="en-US" sz="1800"/>
              <a:t>Develop strategies for engaging patients in treatment for OUD. </a:t>
            </a:r>
          </a:p>
        </p:txBody>
      </p:sp>
    </p:spTree>
    <p:extLst>
      <p:ext uri="{BB962C8B-B14F-4D97-AF65-F5344CB8AC3E}">
        <p14:creationId xmlns:p14="http://schemas.microsoft.com/office/powerpoint/2010/main" val="4322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39B8-5307-663A-F68C-391588DE225D}"/>
              </a:ext>
            </a:extLst>
          </p:cNvPr>
          <p:cNvSpPr>
            <a:spLocks noGrp="1"/>
          </p:cNvSpPr>
          <p:nvPr>
            <p:ph type="title"/>
          </p:nvPr>
        </p:nvSpPr>
        <p:spPr/>
        <p:txBody>
          <a:bodyPr/>
          <a:lstStyle/>
          <a:p>
            <a:r>
              <a:rPr lang="en-US" dirty="0">
                <a:solidFill>
                  <a:schemeClr val="bg1"/>
                </a:solidFill>
              </a:rPr>
              <a:t>Audience Response</a:t>
            </a:r>
          </a:p>
        </p:txBody>
      </p:sp>
      <p:sp>
        <p:nvSpPr>
          <p:cNvPr id="3" name="Content Placeholder 2">
            <a:extLst>
              <a:ext uri="{FF2B5EF4-FFF2-40B4-BE49-F238E27FC236}">
                <a16:creationId xmlns:a16="http://schemas.microsoft.com/office/drawing/2014/main" id="{CDB9774F-B8CE-2831-3211-097413B588F8}"/>
              </a:ext>
            </a:extLst>
          </p:cNvPr>
          <p:cNvSpPr>
            <a:spLocks noGrp="1"/>
          </p:cNvSpPr>
          <p:nvPr>
            <p:ph idx="1"/>
          </p:nvPr>
        </p:nvSpPr>
        <p:spPr>
          <a:xfrm>
            <a:off x="329631" y="1144489"/>
            <a:ext cx="8309810" cy="1268039"/>
          </a:xfrm>
        </p:spPr>
        <p:txBody>
          <a:bodyPr/>
          <a:lstStyle/>
          <a:p>
            <a:r>
              <a:rPr lang="en-US" sz="2800"/>
              <a:t>Which of the following is a proposed change to the CDC 2022 opioid prescribing guidelines?  </a:t>
            </a:r>
          </a:p>
          <a:p>
            <a:endParaRPr lang="en-US" sz="2800"/>
          </a:p>
        </p:txBody>
      </p:sp>
      <p:sp>
        <p:nvSpPr>
          <p:cNvPr id="4" name="Content Placeholder 3">
            <a:extLst>
              <a:ext uri="{FF2B5EF4-FFF2-40B4-BE49-F238E27FC236}">
                <a16:creationId xmlns:a16="http://schemas.microsoft.com/office/drawing/2014/main" id="{2ED0CFBB-0930-2063-A6A3-7CDE0ED26622}"/>
              </a:ext>
            </a:extLst>
          </p:cNvPr>
          <p:cNvSpPr>
            <a:spLocks noGrp="1"/>
          </p:cNvSpPr>
          <p:nvPr>
            <p:ph idx="10"/>
          </p:nvPr>
        </p:nvSpPr>
        <p:spPr>
          <a:xfrm>
            <a:off x="111319" y="2028507"/>
            <a:ext cx="8746434" cy="2754600"/>
          </a:xfrm>
        </p:spPr>
        <p:txBody>
          <a:bodyPr/>
          <a:lstStyle/>
          <a:p>
            <a:pPr algn="l" rtl="0" fontAlgn="base"/>
            <a:r>
              <a:rPr lang="en-US" sz="2000">
                <a:solidFill>
                  <a:srgbClr val="000000"/>
                </a:solidFill>
                <a:latin typeface="Arial" panose="020B0604020202020204" pitchFamily="34" charset="0"/>
              </a:rPr>
              <a:t>Patients on doses of opioids over 90 </a:t>
            </a:r>
            <a:r>
              <a:rPr lang="en-US" sz="2000" err="1">
                <a:solidFill>
                  <a:srgbClr val="000000"/>
                </a:solidFill>
                <a:latin typeface="Arial" panose="020B0604020202020204" pitchFamily="34" charset="0"/>
              </a:rPr>
              <a:t>mme</a:t>
            </a:r>
            <a:r>
              <a:rPr lang="en-US" sz="2000">
                <a:solidFill>
                  <a:srgbClr val="000000"/>
                </a:solidFill>
                <a:latin typeface="Arial" panose="020B0604020202020204" pitchFamily="34" charset="0"/>
              </a:rPr>
              <a:t>/day should be managed by a pain specialist </a:t>
            </a:r>
          </a:p>
          <a:p>
            <a:pPr fontAlgn="base"/>
            <a:r>
              <a:rPr lang="en-US" sz="2000">
                <a:solidFill>
                  <a:srgbClr val="000000"/>
                </a:solidFill>
                <a:latin typeface="Arial" panose="020B0604020202020204" pitchFamily="34" charset="0"/>
              </a:rPr>
              <a:t>Opioids should only be utilized when a physical cause for pain is identified </a:t>
            </a:r>
          </a:p>
          <a:p>
            <a:pPr fontAlgn="base"/>
            <a:r>
              <a:rPr lang="en-US" sz="2000">
                <a:solidFill>
                  <a:srgbClr val="000000"/>
                </a:solidFill>
                <a:latin typeface="Arial" panose="020B0604020202020204" pitchFamily="34" charset="0"/>
              </a:rPr>
              <a:t>Care of patients on long-term opioids should be individualized with a focus on safety </a:t>
            </a:r>
          </a:p>
          <a:p>
            <a:pPr fontAlgn="base"/>
            <a:r>
              <a:rPr lang="en-US" sz="2000">
                <a:solidFill>
                  <a:srgbClr val="000000"/>
                </a:solidFill>
                <a:latin typeface="Arial" panose="020B0604020202020204" pitchFamily="34" charset="0"/>
              </a:rPr>
              <a:t>Patients with subacute and chronic pain should utilize cognitive behavioral therapy (CBT) as part of management</a:t>
            </a:r>
          </a:p>
          <a:p>
            <a:pPr fontAlgn="base"/>
            <a:r>
              <a:rPr lang="en-US" sz="2000">
                <a:solidFill>
                  <a:srgbClr val="000000"/>
                </a:solidFill>
                <a:latin typeface="Arial" panose="020B0604020202020204" pitchFamily="34" charset="0"/>
              </a:rPr>
              <a:t>I don’t know</a:t>
            </a:r>
            <a:endParaRPr lang="en-US" sz="2000"/>
          </a:p>
        </p:txBody>
      </p:sp>
    </p:spTree>
    <p:extLst>
      <p:ext uri="{BB962C8B-B14F-4D97-AF65-F5344CB8AC3E}">
        <p14:creationId xmlns:p14="http://schemas.microsoft.com/office/powerpoint/2010/main" val="343864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94E3-4EAD-86EE-C75D-D5219B530D8C}"/>
              </a:ext>
            </a:extLst>
          </p:cNvPr>
          <p:cNvSpPr>
            <a:spLocks noGrp="1"/>
          </p:cNvSpPr>
          <p:nvPr>
            <p:ph type="title"/>
          </p:nvPr>
        </p:nvSpPr>
        <p:spPr/>
        <p:txBody>
          <a:bodyPr/>
          <a:lstStyle/>
          <a:p>
            <a:r>
              <a:rPr lang="en-US" dirty="0">
                <a:solidFill>
                  <a:schemeClr val="bg1"/>
                </a:solidFill>
              </a:rPr>
              <a:t>Audience Response: Results</a:t>
            </a:r>
          </a:p>
        </p:txBody>
      </p:sp>
      <p:graphicFrame>
        <p:nvGraphicFramePr>
          <p:cNvPr id="5" name="Content Placeholder 4">
            <a:extLst>
              <a:ext uri="{FF2B5EF4-FFF2-40B4-BE49-F238E27FC236}">
                <a16:creationId xmlns:a16="http://schemas.microsoft.com/office/drawing/2014/main" id="{40901748-FDA4-1F66-EB11-FED368F6B96B}"/>
              </a:ext>
            </a:extLst>
          </p:cNvPr>
          <p:cNvGraphicFramePr>
            <a:graphicFrameLocks noGrp="1"/>
          </p:cNvGraphicFramePr>
          <p:nvPr>
            <p:ph idx="1"/>
            <p:extLst>
              <p:ext uri="{D42A27DB-BD31-4B8C-83A1-F6EECF244321}">
                <p14:modId xmlns:p14="http://schemas.microsoft.com/office/powerpoint/2010/main" val="3325187595"/>
              </p:ext>
            </p:extLst>
          </p:nvPr>
        </p:nvGraphicFramePr>
        <p:xfrm>
          <a:off x="101078" y="1141413"/>
          <a:ext cx="8870111" cy="361089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C64EF71-ABD9-C20E-3FF8-93FA3C700790}"/>
              </a:ext>
            </a:extLst>
          </p:cNvPr>
          <p:cNvSpPr>
            <a:spLocks noGrp="1"/>
          </p:cNvSpPr>
          <p:nvPr>
            <p:ph type="body" sz="quarter" idx="10"/>
          </p:nvPr>
        </p:nvSpPr>
        <p:spPr/>
        <p:txBody>
          <a:bodyPr/>
          <a:lstStyle/>
          <a:p>
            <a:r>
              <a:rPr lang="en-US" dirty="0"/>
              <a:t>Results recorded on October 19, 2022.</a:t>
            </a:r>
          </a:p>
        </p:txBody>
      </p:sp>
    </p:spTree>
    <p:extLst>
      <p:ext uri="{BB962C8B-B14F-4D97-AF65-F5344CB8AC3E}">
        <p14:creationId xmlns:p14="http://schemas.microsoft.com/office/powerpoint/2010/main" val="23957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9D353F-6A28-F141-B62D-583BF3E90212}"/>
              </a:ext>
            </a:extLst>
          </p:cNvPr>
          <p:cNvSpPr>
            <a:spLocks noGrp="1"/>
          </p:cNvSpPr>
          <p:nvPr>
            <p:ph type="title"/>
          </p:nvPr>
        </p:nvSpPr>
        <p:spPr>
          <a:xfrm>
            <a:off x="417095" y="50260"/>
            <a:ext cx="8309810" cy="929485"/>
          </a:xfrm>
        </p:spPr>
        <p:txBody>
          <a:bodyPr/>
          <a:lstStyle/>
          <a:p>
            <a:r>
              <a:rPr lang="en-US" sz="3200"/>
              <a:t>Unintended Consequences of 2016 CDC Guideline on Opioid Prescribing</a:t>
            </a:r>
          </a:p>
        </p:txBody>
      </p:sp>
      <p:sp>
        <p:nvSpPr>
          <p:cNvPr id="6" name="Content Placeholder 5">
            <a:extLst>
              <a:ext uri="{FF2B5EF4-FFF2-40B4-BE49-F238E27FC236}">
                <a16:creationId xmlns:a16="http://schemas.microsoft.com/office/drawing/2014/main" id="{75A9AF14-52D9-9740-975B-D46C9F0EDCA3}"/>
              </a:ext>
            </a:extLst>
          </p:cNvPr>
          <p:cNvSpPr>
            <a:spLocks noGrp="1"/>
          </p:cNvSpPr>
          <p:nvPr>
            <p:ph idx="1"/>
          </p:nvPr>
        </p:nvSpPr>
        <p:spPr>
          <a:xfrm>
            <a:off x="319517" y="1086330"/>
            <a:ext cx="8504963" cy="2208297"/>
          </a:xfrm>
        </p:spPr>
        <p:txBody>
          <a:bodyPr/>
          <a:lstStyle/>
          <a:p>
            <a:r>
              <a:rPr lang="en-US" sz="2200"/>
              <a:t>Lack of guidance on safe use of opioids in acute pain and patients already established on long-term opioids </a:t>
            </a:r>
          </a:p>
          <a:p>
            <a:r>
              <a:rPr lang="en-US" sz="2200"/>
              <a:t>Arbitrary limits superseded medical judgement</a:t>
            </a:r>
          </a:p>
          <a:p>
            <a:pPr lvl="1"/>
            <a:r>
              <a:rPr lang="en-US" sz="2000"/>
              <a:t>40 states have enacted legislation related to opioid prescription limits </a:t>
            </a:r>
          </a:p>
          <a:p>
            <a:pPr lvl="1"/>
            <a:r>
              <a:rPr lang="en-US" sz="2000"/>
              <a:t>11 states have laws limiting daily allowable dose</a:t>
            </a:r>
          </a:p>
          <a:p>
            <a:r>
              <a:rPr lang="en-US" sz="2200"/>
              <a:t>Many pain patients abruptly discontinued or dismissed from care without follow-up plan</a:t>
            </a:r>
          </a:p>
        </p:txBody>
      </p:sp>
      <p:sp>
        <p:nvSpPr>
          <p:cNvPr id="7" name="Text Placeholder 6">
            <a:extLst>
              <a:ext uri="{FF2B5EF4-FFF2-40B4-BE49-F238E27FC236}">
                <a16:creationId xmlns:a16="http://schemas.microsoft.com/office/drawing/2014/main" id="{A740FA6C-B10C-A74C-BE69-5C5BC7E0BE06}"/>
              </a:ext>
            </a:extLst>
          </p:cNvPr>
          <p:cNvSpPr>
            <a:spLocks noGrp="1"/>
          </p:cNvSpPr>
          <p:nvPr>
            <p:ph type="body" sz="quarter" idx="10"/>
          </p:nvPr>
        </p:nvSpPr>
        <p:spPr>
          <a:xfrm>
            <a:off x="0" y="4631052"/>
            <a:ext cx="8055429" cy="512448"/>
          </a:xfrm>
        </p:spPr>
        <p:txBody>
          <a:bodyPr/>
          <a:lstStyle/>
          <a:p>
            <a:pPr marL="7938" indent="-7938"/>
            <a:r>
              <a:rPr lang="en-US" b="0" i="0">
                <a:effectLst/>
                <a:latin typeface="+mn-lt"/>
              </a:rPr>
              <a:t>Lagisetty PA, et al. </a:t>
            </a:r>
            <a:r>
              <a:rPr lang="en-US" b="0" i="1">
                <a:effectLst/>
                <a:latin typeface="+mn-lt"/>
              </a:rPr>
              <a:t>JAMA </a:t>
            </a:r>
            <a:r>
              <a:rPr lang="en-US" b="0" i="1" err="1">
                <a:effectLst/>
                <a:latin typeface="+mn-lt"/>
              </a:rPr>
              <a:t>Netw</a:t>
            </a:r>
            <a:r>
              <a:rPr lang="en-US" b="0" i="1">
                <a:effectLst/>
                <a:latin typeface="+mn-lt"/>
              </a:rPr>
              <a:t> Open</a:t>
            </a:r>
            <a:r>
              <a:rPr lang="en-US" b="0" i="0">
                <a:effectLst/>
                <a:latin typeface="+mn-lt"/>
              </a:rPr>
              <a:t>. 2019;2(7):e196928. Lagisetty PA, et al. </a:t>
            </a:r>
            <a:r>
              <a:rPr lang="en-US" b="0" i="1">
                <a:effectLst/>
                <a:latin typeface="+mn-lt"/>
              </a:rPr>
              <a:t>Pain</a:t>
            </a:r>
            <a:r>
              <a:rPr lang="en-US" b="0" i="0">
                <a:effectLst/>
                <a:latin typeface="+mn-lt"/>
              </a:rPr>
              <a:t>. 2021;162(5):1379-1386. Dowell D. </a:t>
            </a:r>
            <a:r>
              <a:rPr lang="en-US" b="0" i="1">
                <a:effectLst/>
                <a:latin typeface="+mn-lt"/>
              </a:rPr>
              <a:t>N </a:t>
            </a:r>
            <a:r>
              <a:rPr lang="en-US" b="0" i="1" err="1">
                <a:effectLst/>
                <a:latin typeface="+mn-lt"/>
              </a:rPr>
              <a:t>Engl</a:t>
            </a:r>
            <a:r>
              <a:rPr lang="en-US" b="0" i="1">
                <a:effectLst/>
                <a:latin typeface="+mn-lt"/>
              </a:rPr>
              <a:t> J Med</a:t>
            </a:r>
            <a:r>
              <a:rPr lang="en-US" b="0" i="0">
                <a:effectLst/>
                <a:latin typeface="+mn-lt"/>
              </a:rPr>
              <a:t>. 2019;380(24):2285-2287. Vestal C. </a:t>
            </a:r>
            <a:r>
              <a:rPr lang="en-US" b="0" i="1">
                <a:effectLst/>
                <a:latin typeface="+mn-lt"/>
              </a:rPr>
              <a:t>Stateline</a:t>
            </a:r>
            <a:r>
              <a:rPr lang="en-US" b="0" i="0">
                <a:effectLst/>
                <a:latin typeface="+mn-lt"/>
              </a:rPr>
              <a:t>. 2022. </a:t>
            </a:r>
            <a:r>
              <a:rPr lang="en-US" i="0">
                <a:effectLst/>
                <a:latin typeface="Arial" panose="020B0604020202020204" pitchFamily="34" charset="0"/>
                <a:cs typeface="Arial" panose="020B0604020202020204" pitchFamily="34" charset="0"/>
              </a:rPr>
              <a:t>https://</a:t>
            </a:r>
            <a:r>
              <a:rPr lang="en-US" i="0" err="1">
                <a:effectLst/>
                <a:latin typeface="Arial" panose="020B0604020202020204" pitchFamily="34" charset="0"/>
                <a:cs typeface="Arial" panose="020B0604020202020204" pitchFamily="34" charset="0"/>
              </a:rPr>
              <a:t>www.pewtrusts.org</a:t>
            </a:r>
            <a:r>
              <a:rPr lang="en-US" i="0">
                <a:effectLst/>
                <a:latin typeface="Arial" panose="020B0604020202020204" pitchFamily="34" charset="0"/>
                <a:cs typeface="Arial" panose="020B0604020202020204" pitchFamily="34" charset="0"/>
              </a:rPr>
              <a:t>/</a:t>
            </a:r>
            <a:r>
              <a:rPr lang="en-US" i="0" err="1">
                <a:effectLst/>
                <a:latin typeface="Arial" panose="020B0604020202020204" pitchFamily="34" charset="0"/>
                <a:cs typeface="Arial" panose="020B0604020202020204" pitchFamily="34" charset="0"/>
              </a:rPr>
              <a:t>en</a:t>
            </a:r>
            <a:r>
              <a:rPr lang="en-US" i="0">
                <a:effectLst/>
                <a:latin typeface="Arial" panose="020B0604020202020204" pitchFamily="34" charset="0"/>
                <a:cs typeface="Arial" panose="020B0604020202020204" pitchFamily="34" charset="0"/>
              </a:rPr>
              <a:t>/research-and-analysis/blogs/</a:t>
            </a:r>
            <a:r>
              <a:rPr lang="en-US" i="0" err="1">
                <a:effectLst/>
                <a:latin typeface="Arial" panose="020B0604020202020204" pitchFamily="34" charset="0"/>
                <a:cs typeface="Arial" panose="020B0604020202020204" pitchFamily="34" charset="0"/>
              </a:rPr>
              <a:t>stateline</a:t>
            </a:r>
            <a:r>
              <a:rPr lang="en-US" i="0">
                <a:effectLst/>
                <a:latin typeface="Arial" panose="020B0604020202020204" pitchFamily="34" charset="0"/>
                <a:cs typeface="Arial" panose="020B0604020202020204" pitchFamily="34" charset="0"/>
              </a:rPr>
              <a:t>/2022/03/01/states-likely-to-resist-</a:t>
            </a:r>
            <a:r>
              <a:rPr lang="en-US" i="0" err="1">
                <a:effectLst/>
                <a:latin typeface="Arial" panose="020B0604020202020204" pitchFamily="34" charset="0"/>
                <a:cs typeface="Arial" panose="020B0604020202020204" pitchFamily="34" charset="0"/>
              </a:rPr>
              <a:t>cdc</a:t>
            </a:r>
            <a:r>
              <a:rPr lang="en-US" i="0">
                <a:effectLst/>
                <a:latin typeface="Arial" panose="020B0604020202020204" pitchFamily="34" charset="0"/>
                <a:cs typeface="Arial" panose="020B0604020202020204" pitchFamily="34" charset="0"/>
              </a:rPr>
              <a:t>-proposal-easing-opioid-access. Accessed October 17, 2022. </a:t>
            </a:r>
          </a:p>
        </p:txBody>
      </p:sp>
      <p:graphicFrame>
        <p:nvGraphicFramePr>
          <p:cNvPr id="2" name="Table 2">
            <a:extLst>
              <a:ext uri="{FF2B5EF4-FFF2-40B4-BE49-F238E27FC236}">
                <a16:creationId xmlns:a16="http://schemas.microsoft.com/office/drawing/2014/main" id="{D04A1F5C-2E83-5B0D-6388-42711B40AAD6}"/>
              </a:ext>
            </a:extLst>
          </p:cNvPr>
          <p:cNvGraphicFramePr>
            <a:graphicFrameLocks noGrp="1"/>
          </p:cNvGraphicFramePr>
          <p:nvPr>
            <p:extLst>
              <p:ext uri="{D42A27DB-BD31-4B8C-83A1-F6EECF244321}">
                <p14:modId xmlns:p14="http://schemas.microsoft.com/office/powerpoint/2010/main" val="2184492334"/>
              </p:ext>
            </p:extLst>
          </p:nvPr>
        </p:nvGraphicFramePr>
        <p:xfrm>
          <a:off x="752167" y="3412864"/>
          <a:ext cx="7639665" cy="1112520"/>
        </p:xfrm>
        <a:graphic>
          <a:graphicData uri="http://schemas.openxmlformats.org/drawingml/2006/table">
            <a:tbl>
              <a:tblPr firstRow="1" bandRow="1">
                <a:tableStyleId>{ED083AE6-46FA-4A59-8FB0-9F97EB10719F}</a:tableStyleId>
              </a:tblPr>
              <a:tblGrid>
                <a:gridCol w="7639665">
                  <a:extLst>
                    <a:ext uri="{9D8B030D-6E8A-4147-A177-3AD203B41FA5}">
                      <a16:colId xmlns:a16="http://schemas.microsoft.com/office/drawing/2014/main" val="2613920297"/>
                    </a:ext>
                  </a:extLst>
                </a:gridCol>
              </a:tblGrid>
              <a:tr h="370840">
                <a:tc>
                  <a:txBody>
                    <a:bodyPr/>
                    <a:lstStyle/>
                    <a:p>
                      <a:pPr algn="ctr"/>
                      <a:r>
                        <a:rPr lang="en-US" sz="1800" b="0">
                          <a:solidFill>
                            <a:schemeClr val="accent1"/>
                          </a:solidFill>
                        </a:rPr>
                        <a:t>“We don’t accept patients on chronic opioids”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49238"/>
                  </a:ext>
                </a:extLst>
              </a:tr>
              <a:tr h="370840">
                <a:tc>
                  <a:txBody>
                    <a:bodyPr/>
                    <a:lstStyle/>
                    <a:p>
                      <a:pPr algn="ctr"/>
                      <a:r>
                        <a:rPr lang="en-US" sz="1800" b="0">
                          <a:solidFill>
                            <a:schemeClr val="accent1"/>
                          </a:solidFill>
                        </a:rPr>
                        <a:t>“I will see you, but I won’t fill any opioid prescriptions”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48555"/>
                  </a:ext>
                </a:extLst>
              </a:tr>
              <a:tr h="370840">
                <a:tc>
                  <a:txBody>
                    <a:bodyPr/>
                    <a:lstStyle/>
                    <a:p>
                      <a:pPr algn="ctr"/>
                      <a:r>
                        <a:rPr lang="en-US" sz="1800" b="0">
                          <a:solidFill>
                            <a:schemeClr val="accent1"/>
                          </a:solidFill>
                        </a:rPr>
                        <a:t>“I will see you, but we need to start tapering your opioids right away”</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3231182"/>
                  </a:ext>
                </a:extLst>
              </a:tr>
            </a:tbl>
          </a:graphicData>
        </a:graphic>
      </p:graphicFrame>
    </p:spTree>
    <p:extLst>
      <p:ext uri="{BB962C8B-B14F-4D97-AF65-F5344CB8AC3E}">
        <p14:creationId xmlns:p14="http://schemas.microsoft.com/office/powerpoint/2010/main" val="78060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MEO_HD">
  <a:themeElements>
    <a:clrScheme name="Custom 98">
      <a:dk1>
        <a:srgbClr val="000000"/>
      </a:dk1>
      <a:lt1>
        <a:srgbClr val="FFFFFF"/>
      </a:lt1>
      <a:dk2>
        <a:srgbClr val="000000"/>
      </a:dk2>
      <a:lt2>
        <a:srgbClr val="FFFFFF"/>
      </a:lt2>
      <a:accent1>
        <a:srgbClr val="0B273E"/>
      </a:accent1>
      <a:accent2>
        <a:srgbClr val="5C6B72"/>
      </a:accent2>
      <a:accent3>
        <a:srgbClr val="629E3A"/>
      </a:accent3>
      <a:accent4>
        <a:srgbClr val="B93A1E"/>
      </a:accent4>
      <a:accent5>
        <a:srgbClr val="3F193A"/>
      </a:accent5>
      <a:accent6>
        <a:srgbClr val="77CFF5"/>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 New_HD" id="{E321E0B0-04D8-0141-957E-1006703DA162}" vid="{BCFCC35E-F291-DA40-8969-6B71F1208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492B71-F737-4324-8EC6-76A41718AAFB}">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6d112406-df4e-4417-85d7-a842cf8c97d6" xsi:nil="true"/>
    <InvoiceStatus xmlns="6d112406-df4e-4417-85d7-a842cf8c97d6" xsi:nil="true"/>
    <lcf76f155ced4ddcb4097134ff3c332f xmlns="6d112406-df4e-4417-85d7-a842cf8c97d6">
      <Terms xmlns="http://schemas.microsoft.com/office/infopath/2007/PartnerControls"/>
    </lcf76f155ced4ddcb4097134ff3c332f>
    <TaxCatchAll xmlns="5beda5a1-d995-4f75-94bd-2af6e97b6b84"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28B29F64E88E45A20499A33E101A9B" ma:contentTypeVersion="30" ma:contentTypeDescription="Create a new document." ma:contentTypeScope="" ma:versionID="532d92faa06380f25e1329debcc2b29e">
  <xsd:schema xmlns:xsd="http://www.w3.org/2001/XMLSchema" xmlns:xs="http://www.w3.org/2001/XMLSchema" xmlns:p="http://schemas.microsoft.com/office/2006/metadata/properties" xmlns:ns1="http://schemas.microsoft.com/sharepoint/v3" xmlns:ns2="6d112406-df4e-4417-85d7-a842cf8c97d6" xmlns:ns3="5beda5a1-d995-4f75-94bd-2af6e97b6b84" targetNamespace="http://schemas.microsoft.com/office/2006/metadata/properties" ma:root="true" ma:fieldsID="70b728d0fdef9d3c5e719e87fa7e407b" ns1:_="" ns2:_="" ns3:_="">
    <xsd:import namespace="http://schemas.microsoft.com/sharepoint/v3"/>
    <xsd:import namespace="6d112406-df4e-4417-85d7-a842cf8c97d6"/>
    <xsd:import namespace="5beda5a1-d995-4f75-94bd-2af6e97b6b84"/>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InvoiceStatu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12406-df4e-4417-85d7-a842cf8c97d6" elementFormDefault="qualified">
    <xsd:import namespace="http://schemas.microsoft.com/office/2006/documentManagement/types"/>
    <xsd:import namespace="http://schemas.microsoft.com/office/infopath/2007/PartnerControls"/>
    <xsd:element name="Test" ma:index="2" nillable="true" ma:displayName="Test" ma:internalName="Test"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InvoiceStatus" ma:index="21" nillable="true" ma:displayName="Invoice Status" ma:format="Dropdown" ma:internalName="InvoiceStatus">
      <xsd:simpleType>
        <xsd:union memberTypes="dms:Text">
          <xsd:simpleType>
            <xsd:restriction base="dms:Choice">
              <xsd:enumeration value="Finance Approved"/>
              <xsd:enumeration value="Paid AMEX"/>
              <xsd:enumeration value="Paid Check"/>
            </xsd:restriction>
          </xsd:simpleType>
        </xsd:un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36b3256-ab1d-4459-94ff-4b67be3389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eda5a1-d995-4f75-94bd-2af6e97b6b84"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f5e36b40-faba-4325-9939-0db834be33a9}" ma:internalName="TaxCatchAll" ma:showField="CatchAllData" ma:web="5beda5a1-d995-4f75-94bd-2af6e97b6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720EF-9C73-43E9-8602-D59174BFED7E}">
  <ds:schemaRefs>
    <ds:schemaRef ds:uri="http://schemas.microsoft.com/sharepoint/v3/contenttype/forms"/>
  </ds:schemaRefs>
</ds:datastoreItem>
</file>

<file path=customXml/itemProps2.xml><?xml version="1.0" encoding="utf-8"?>
<ds:datastoreItem xmlns:ds="http://schemas.openxmlformats.org/officeDocument/2006/customXml" ds:itemID="{587A36EF-DB60-469B-ACED-06CE1AC439AA}">
  <ds:schemaRefs>
    <ds:schemaRef ds:uri="http://purl.org/dc/dcmitype/"/>
    <ds:schemaRef ds:uri="http://schemas.openxmlformats.org/package/2006/metadata/core-properties"/>
    <ds:schemaRef ds:uri="http://purl.org/dc/terms/"/>
    <ds:schemaRef ds:uri="5beda5a1-d995-4f75-94bd-2af6e97b6b84"/>
    <ds:schemaRef ds:uri="6d112406-df4e-4417-85d7-a842cf8c97d6"/>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8D1247D8-B9F5-4150-BA17-AF2B527C34A3}">
  <ds:schemaRefs>
    <ds:schemaRef ds:uri="5beda5a1-d995-4f75-94bd-2af6e97b6b84"/>
    <ds:schemaRef ds:uri="6d112406-df4e-4417-85d7-a842cf8c97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CMEO_HD</Template>
  <TotalTime>1815</TotalTime>
  <Words>16383</Words>
  <Application>Microsoft Macintosh PowerPoint</Application>
  <PresentationFormat>On-screen Show (16:9)</PresentationFormat>
  <Paragraphs>940</Paragraphs>
  <Slides>49</Slides>
  <Notes>49</Notes>
  <HiddenSlides>1</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49</vt:i4>
      </vt:variant>
    </vt:vector>
  </HeadingPairs>
  <TitlesOfParts>
    <vt:vector size="73" baseType="lpstr">
      <vt:lpstr>Arial</vt:lpstr>
      <vt:lpstr>Arial Narrow</vt:lpstr>
      <vt:lpstr>Barlow</vt:lpstr>
      <vt:lpstr>BlinkMacSystemFont</vt:lpstr>
      <vt:lpstr>Calibri</vt:lpstr>
      <vt:lpstr>Cambria</vt:lpstr>
      <vt:lpstr>Courier New</vt:lpstr>
      <vt:lpstr>Fira Sans</vt:lpstr>
      <vt:lpstr>Franklin Gothic Book</vt:lpstr>
      <vt:lpstr>Georgia</vt:lpstr>
      <vt:lpstr>Guardian TextSans Web</vt:lpstr>
      <vt:lpstr>Helvetica Neue</vt:lpstr>
      <vt:lpstr>Inter</vt:lpstr>
      <vt:lpstr>Lato</vt:lpstr>
      <vt:lpstr>Merriweather</vt:lpstr>
      <vt:lpstr>Open Sans</vt:lpstr>
      <vt:lpstr>Roboto</vt:lpstr>
      <vt:lpstr>Source Sans Pro</vt:lpstr>
      <vt:lpstr>Symbol</vt:lpstr>
      <vt:lpstr>system-ui</vt:lpstr>
      <vt:lpstr>Times New Roman</vt:lpstr>
      <vt:lpstr>var(--font-family-body)</vt:lpstr>
      <vt:lpstr>Wingdings</vt:lpstr>
      <vt:lpstr>CMEO_HD</vt:lpstr>
      <vt:lpstr>Focusing on Function with  Patient-Centered Pain Care:  Revised Guidelines for Opioid Prescribing </vt:lpstr>
      <vt:lpstr>PowerPoint Presentation</vt:lpstr>
      <vt:lpstr>Johnathan H. Goree, MD</vt:lpstr>
      <vt:lpstr>Yvonne D'Arcy, MS, APRN-C, CNS, FAANP</vt:lpstr>
      <vt:lpstr>Melissa J. Durham, PharmD, MACM, APh</vt:lpstr>
      <vt:lpstr>Learning Objectives </vt:lpstr>
      <vt:lpstr>Audience Response</vt:lpstr>
      <vt:lpstr>Audience Response: Results</vt:lpstr>
      <vt:lpstr>Unintended Consequences of 2016 CDC Guideline on Opioid Prescribing</vt:lpstr>
      <vt:lpstr>Misapplication of 2016 CDC Guideline</vt:lpstr>
      <vt:lpstr>Opioid Prescribing vs Overdose Trends</vt:lpstr>
      <vt:lpstr>Key Changes In New CDC Guidelines</vt:lpstr>
      <vt:lpstr>PowerPoint Presentation</vt:lpstr>
      <vt:lpstr>Pain Classification by Duration</vt:lpstr>
      <vt:lpstr>Pain Classification by Origin</vt:lpstr>
      <vt:lpstr>Patient-Centered Pain Care</vt:lpstr>
      <vt:lpstr>The Biopsychosocial Model of Pain</vt:lpstr>
      <vt:lpstr>PowerPoint Presentation</vt:lpstr>
      <vt:lpstr>Tools for Assessing Pain-related Functionality</vt:lpstr>
      <vt:lpstr>Audience Response</vt:lpstr>
      <vt:lpstr>Audience Response: Results</vt:lpstr>
      <vt:lpstr>PowerPoint Presentation</vt:lpstr>
      <vt:lpstr>Effective Patient-HCP Relationships</vt:lpstr>
      <vt:lpstr>Non-Opioid Pharmacotherapy for Pain</vt:lpstr>
      <vt:lpstr>Non-Pharmacologic Therapies for Pain</vt:lpstr>
      <vt:lpstr>PowerPoint Presentation</vt:lpstr>
      <vt:lpstr>Acute Pain Management with Opioids</vt:lpstr>
      <vt:lpstr>When to Avoid Opioids in Acute Pain</vt:lpstr>
      <vt:lpstr>Opioids for Chronic Pain: Ongoing Assessments</vt:lpstr>
      <vt:lpstr>Monitoring Opioid Use: Patient Education</vt:lpstr>
      <vt:lpstr>Documentation of PDMP Findings </vt:lpstr>
      <vt:lpstr>When to Consider Tapering Opioids</vt:lpstr>
      <vt:lpstr>Evaluation for Opioid Tapering</vt:lpstr>
      <vt:lpstr>Tapering Chronic Opioid Therapy</vt:lpstr>
      <vt:lpstr>Patient’s Top Concerns with Opioid Tapering</vt:lpstr>
      <vt:lpstr>Multimodal Approach to Pain Care</vt:lpstr>
      <vt:lpstr>Referring Patients to a Pain Specialist</vt:lpstr>
      <vt:lpstr>PowerPoint Presentation</vt:lpstr>
      <vt:lpstr>Patient Education: Opioid Safety</vt:lpstr>
      <vt:lpstr>Naloxone Prescribing </vt:lpstr>
      <vt:lpstr>Neurobiology of Opioid Use Disorder (OUD)</vt:lpstr>
      <vt:lpstr>DSM-V Criteria for Diagnosing OUD</vt:lpstr>
      <vt:lpstr>Opioid Risk Tool (ORT)</vt:lpstr>
      <vt:lpstr>Addressing Concerns in the PDMP</vt:lpstr>
      <vt:lpstr>Discussing OUD and Treatment With Patients</vt:lpstr>
      <vt:lpstr>Options for OUD Treatment</vt:lpstr>
      <vt:lpstr>SMART Goals</vt:lpstr>
      <vt:lpstr>PowerPoint Presentation</vt:lpstr>
      <vt:lpstr>Visit the  Opioid Education Hub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Evan Luberger</cp:lastModifiedBy>
  <cp:revision>1</cp:revision>
  <dcterms:created xsi:type="dcterms:W3CDTF">2021-04-03T14:18:37Z</dcterms:created>
  <dcterms:modified xsi:type="dcterms:W3CDTF">2022-12-05T15:05:59Z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0x010100F628B29F64E88E45A20499A33E101A9B</vt:lpwstr>
  </property>
  <property fmtid="{D5CDD505-2E9C-101B-9397-08002B2CF9AE}" pid="3" name="MediaServiceImageTags">
    <vt:lpwstr/>
  </property>
</Properties>
</file>